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  <p:sldMasterId id="2147483853" r:id="rId2"/>
  </p:sldMasterIdLst>
  <p:notesMasterIdLst>
    <p:notesMasterId r:id="rId19"/>
  </p:notesMasterIdLst>
  <p:handoutMasterIdLst>
    <p:handoutMasterId r:id="rId20"/>
  </p:handoutMasterIdLst>
  <p:sldIdLst>
    <p:sldId id="291" r:id="rId3"/>
    <p:sldId id="302" r:id="rId4"/>
    <p:sldId id="298" r:id="rId5"/>
    <p:sldId id="293" r:id="rId6"/>
    <p:sldId id="258" r:id="rId7"/>
    <p:sldId id="294" r:id="rId8"/>
    <p:sldId id="299" r:id="rId9"/>
    <p:sldId id="270" r:id="rId10"/>
    <p:sldId id="290" r:id="rId11"/>
    <p:sldId id="267" r:id="rId12"/>
    <p:sldId id="274" r:id="rId13"/>
    <p:sldId id="279" r:id="rId14"/>
    <p:sldId id="275" r:id="rId15"/>
    <p:sldId id="276" r:id="rId16"/>
    <p:sldId id="281" r:id="rId17"/>
    <p:sldId id="30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DA37D80-6434-44D0-A028-1B22A696006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1268B-8AC2-4239-8FAF-7C144C210720}" type="datetimeFigureOut">
              <a:rPr lang="en-US"/>
              <a:t>9/8/2022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BA2C8-71FC-43D0-BD87-0547616971F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9213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D8362-6D63-40AC-BAA9-90C3AE6D5875}" type="datetimeFigureOut">
              <a:rPr lang="en-US"/>
              <a:t>9/8/2022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39446-6953-447E-A4E3-E7CFBF87004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929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418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900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ter3"/>
          <p:cNvSpPr/>
          <p:nvPr/>
        </p:nvSpPr>
        <p:spPr bwMode="gray">
          <a:xfrm>
            <a:off x="2552" y="5243129"/>
            <a:ext cx="12188952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sky"/>
          <p:cNvSpPr/>
          <p:nvPr/>
        </p:nvSpPr>
        <p:spPr bwMode="white">
          <a:xfrm>
            <a:off x="2552" y="0"/>
            <a:ext cx="12188952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6" name="water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 bwMode="ltGray">
          <a:xfrm>
            <a:off x="-1425" y="5497897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water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 bwMode="gray">
          <a:xfrm flipH="1">
            <a:off x="-1425" y="5221111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-1425" y="5961106"/>
            <a:ext cx="12188952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5872" y="1309047"/>
            <a:ext cx="9602789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5872" y="4038600"/>
            <a:ext cx="96012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1">
              <a:rPr lang="en-US"/>
              <a:t>9/8/2022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440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440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/>
              <a:t>9/8/2022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28"/>
          <p:cNvSpPr txBox="1">
            <a:spLocks noGrp="1"/>
          </p:cNvSpPr>
          <p:nvPr>
            <p:ph type="title"/>
          </p:nvPr>
        </p:nvSpPr>
        <p:spPr>
          <a:xfrm>
            <a:off x="2372200" y="1593633"/>
            <a:ext cx="7447600" cy="23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9pPr>
          </a:lstStyle>
          <a:p>
            <a:endParaRPr/>
          </a:p>
        </p:txBody>
      </p:sp>
      <p:sp>
        <p:nvSpPr>
          <p:cNvPr id="1241" name="Google Shape;1241;p28"/>
          <p:cNvSpPr txBox="1">
            <a:spLocks noGrp="1"/>
          </p:cNvSpPr>
          <p:nvPr>
            <p:ph type="subTitle" idx="1"/>
          </p:nvPr>
        </p:nvSpPr>
        <p:spPr>
          <a:xfrm>
            <a:off x="2441400" y="3894467"/>
            <a:ext cx="7309200" cy="8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42" name="Google Shape;1242;p28"/>
          <p:cNvGrpSpPr/>
          <p:nvPr/>
        </p:nvGrpSpPr>
        <p:grpSpPr>
          <a:xfrm flipH="1">
            <a:off x="9983633" y="858743"/>
            <a:ext cx="2716935" cy="2147739"/>
            <a:chOff x="855987" y="2204128"/>
            <a:chExt cx="1217483" cy="962421"/>
          </a:xfrm>
        </p:grpSpPr>
        <p:grpSp>
          <p:nvGrpSpPr>
            <p:cNvPr id="1243" name="Google Shape;1243;p2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244" name="Google Shape;1244;p2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5" name="Google Shape;1245;p2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6" name="Google Shape;1246;p2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7" name="Google Shape;1247;p2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8" name="Google Shape;1248;p2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9" name="Google Shape;1249;p2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50" name="Google Shape;1250;p2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51" name="Google Shape;1251;p28"/>
          <p:cNvGrpSpPr/>
          <p:nvPr/>
        </p:nvGrpSpPr>
        <p:grpSpPr>
          <a:xfrm flipH="1">
            <a:off x="59086" y="4371810"/>
            <a:ext cx="3367777" cy="2147740"/>
            <a:chOff x="7239867" y="1514545"/>
            <a:chExt cx="2525833" cy="1610805"/>
          </a:xfrm>
        </p:grpSpPr>
        <p:grpSp>
          <p:nvGrpSpPr>
            <p:cNvPr id="1252" name="Google Shape;1252;p28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253" name="Google Shape;1253;p28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254" name="Google Shape;1254;p2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5" name="Google Shape;1255;p2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6" name="Google Shape;1256;p2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7" name="Google Shape;1257;p2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8" name="Google Shape;1258;p2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9" name="Google Shape;1259;p2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60" name="Google Shape;1260;p2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2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62" name="Google Shape;1262;p2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63" name="Google Shape;1263;p28"/>
          <p:cNvGrpSpPr/>
          <p:nvPr/>
        </p:nvGrpSpPr>
        <p:grpSpPr>
          <a:xfrm flipH="1">
            <a:off x="497776" y="969404"/>
            <a:ext cx="2490408" cy="2261209"/>
            <a:chOff x="7844079" y="226728"/>
            <a:chExt cx="1373387" cy="1246991"/>
          </a:xfrm>
        </p:grpSpPr>
        <p:sp>
          <p:nvSpPr>
            <p:cNvPr id="1264" name="Google Shape;1264;p28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28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28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28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28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28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28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28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28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28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28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28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76" name="Google Shape;1276;p28"/>
          <p:cNvGrpSpPr/>
          <p:nvPr/>
        </p:nvGrpSpPr>
        <p:grpSpPr>
          <a:xfrm>
            <a:off x="10094901" y="4371799"/>
            <a:ext cx="1473259" cy="2555156"/>
            <a:chOff x="-1056319" y="1385262"/>
            <a:chExt cx="212940" cy="369285"/>
          </a:xfrm>
        </p:grpSpPr>
        <p:sp>
          <p:nvSpPr>
            <p:cNvPr id="1277" name="Google Shape;1277;p28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28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28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28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28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28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28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84" name="Google Shape;1284;p28"/>
          <p:cNvGrpSpPr/>
          <p:nvPr/>
        </p:nvGrpSpPr>
        <p:grpSpPr>
          <a:xfrm flipH="1">
            <a:off x="-65949" y="107005"/>
            <a:ext cx="1201733" cy="862401"/>
            <a:chOff x="6102329" y="3283426"/>
            <a:chExt cx="654776" cy="469888"/>
          </a:xfrm>
        </p:grpSpPr>
        <p:sp>
          <p:nvSpPr>
            <p:cNvPr id="1285" name="Google Shape;1285;p28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28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28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28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28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28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28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28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28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28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28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96" name="Google Shape;1296;p28"/>
          <p:cNvGrpSpPr/>
          <p:nvPr/>
        </p:nvGrpSpPr>
        <p:grpSpPr>
          <a:xfrm>
            <a:off x="4855578" y="221292"/>
            <a:ext cx="2480828" cy="1081397"/>
            <a:chOff x="3965010" y="571479"/>
            <a:chExt cx="1651683" cy="719972"/>
          </a:xfrm>
        </p:grpSpPr>
        <p:grpSp>
          <p:nvGrpSpPr>
            <p:cNvPr id="1297" name="Google Shape;1297;p2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298" name="Google Shape;1298;p2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299" name="Google Shape;1299;p2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2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2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2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03" name="Google Shape;1303;p2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04" name="Google Shape;1304;p2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21029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30D3E-C2D2-4BB1-B215-4157D03A5459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5173-7621-4E05-B58C-D7921F610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87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F84E2-2D7A-43CF-AC90-352A289A783A}" type="datetime1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0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7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 smtClean="0"/>
              <a:t>9/8/2022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05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1">
              <a:rPr lang="en-US" smtClean="0"/>
              <a:t>9/8/2022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73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1">
              <a:rPr lang="en-US" smtClean="0"/>
              <a:t>9/8/2022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55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/>
              <a:t>9/8/2022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1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74940-A916-4C8B-9648-02A2D3898F9E}" type="datetime1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62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1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5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>
            <a:extLst>
              <a:ext uri="{FF2B5EF4-FFF2-40B4-BE49-F238E27FC236}">
                <a16:creationId xmlns:a16="http://schemas.microsoft.com/office/drawing/2014/main" id="{1541F3F7-993D-40F6-A156-AF637ECEBB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13" name="图片 12" descr="图片包含 恐龙, 爬行动物, 树叶&#10;&#10;描述已自动生成">
            <a:extLst>
              <a:ext uri="{FF2B5EF4-FFF2-40B4-BE49-F238E27FC236}">
                <a16:creationId xmlns:a16="http://schemas.microsoft.com/office/drawing/2014/main" id="{8E768263-D056-4D1B-A5C0-F70DADA390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 descr="图片包含 恐龙, 爬行动物, 树叶&#10;&#10;描述已自动生成">
            <a:extLst>
              <a:ext uri="{FF2B5EF4-FFF2-40B4-BE49-F238E27FC236}">
                <a16:creationId xmlns:a16="http://schemas.microsoft.com/office/drawing/2014/main" id="{23A73595-38C8-45D1-A455-948DE0C74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 descr="图片包含 恐龙, 爬行动物, 树叶&#10;&#10;描述已自动生成">
            <a:extLst>
              <a:ext uri="{FF2B5EF4-FFF2-40B4-BE49-F238E27FC236}">
                <a16:creationId xmlns:a16="http://schemas.microsoft.com/office/drawing/2014/main" id="{35A099F4-6095-409B-8FAA-9925DB3B7C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A57070B-961D-45F7-9FDE-309DD1D110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1" t="34998" r="6425"/>
          <a:stretch/>
        </p:blipFill>
        <p:spPr>
          <a:xfrm>
            <a:off x="9121344" y="2400301"/>
            <a:ext cx="3211813" cy="4457376"/>
          </a:xfrm>
          <a:prstGeom prst="rect">
            <a:avLst/>
          </a:prstGeom>
        </p:spPr>
      </p:pic>
      <p:pic>
        <p:nvPicPr>
          <p:cNvPr id="21" name="图片 20" descr="图片包含 恐龙, 爬行动物, 树叶&#10;&#10;描述已自动生成">
            <a:extLst>
              <a:ext uri="{FF2B5EF4-FFF2-40B4-BE49-F238E27FC236}">
                <a16:creationId xmlns:a16="http://schemas.microsoft.com/office/drawing/2014/main" id="{7140B841-BA4B-4715-825C-1D6FACBE6E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813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E11DAB-71A2-44C9-B830-25E19DC583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1"/>
            <a:ext cx="6400800" cy="6858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F9B5FD0-EA88-4EA1-89FF-A0346C36D9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0" y="2203704"/>
            <a:ext cx="6400800" cy="420624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18779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3E35BBCA-FB90-42AF-995A-AA6CE87BD6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13643"/>
          <a:stretch>
            <a:fillRect/>
          </a:stretch>
        </p:blipFill>
        <p:spPr>
          <a:xfrm>
            <a:off x="914400" y="466647"/>
            <a:ext cx="10563726" cy="6391353"/>
          </a:xfrm>
          <a:custGeom>
            <a:avLst/>
            <a:gdLst>
              <a:gd name="connsiteX0" fmla="*/ 0 w 10563726"/>
              <a:gd name="connsiteY0" fmla="*/ 0 h 6391353"/>
              <a:gd name="connsiteX1" fmla="*/ 10563726 w 10563726"/>
              <a:gd name="connsiteY1" fmla="*/ 0 h 6391353"/>
              <a:gd name="connsiteX2" fmla="*/ 10563726 w 10563726"/>
              <a:gd name="connsiteY2" fmla="*/ 6391353 h 6391353"/>
              <a:gd name="connsiteX3" fmla="*/ 0 w 10563726"/>
              <a:gd name="connsiteY3" fmla="*/ 6391353 h 6391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63726" h="6391353">
                <a:moveTo>
                  <a:pt x="0" y="0"/>
                </a:moveTo>
                <a:lnTo>
                  <a:pt x="10563726" y="0"/>
                </a:lnTo>
                <a:lnTo>
                  <a:pt x="10563726" y="6391353"/>
                </a:lnTo>
                <a:lnTo>
                  <a:pt x="0" y="639135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F399BE-6A96-4D58-AF62-861F9AE20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1718" y="1460692"/>
            <a:ext cx="7772402" cy="685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AE12991-70DA-442D-98F3-6739146463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31720" y="2724912"/>
            <a:ext cx="7772401" cy="36576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F778D16-894A-4379-8B5B-DC24234515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3021930" y="2240374"/>
            <a:ext cx="6148139" cy="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1488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CC92641-A8C8-41F9-8E1C-7C929693C6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9119" y="946653"/>
            <a:ext cx="6857999" cy="65354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7CC55B6-E9DA-4B68-A0D8-957F46B465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89120" y="2062956"/>
            <a:ext cx="6858000" cy="423367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3120889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1309047"/>
            <a:ext cx="9601252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4038600"/>
            <a:ext cx="96012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F84E2-2D7A-43CF-AC90-352A289A783A}" type="datetime1">
              <a:rPr lang="en-US"/>
              <a:t>9/8/2022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572768"/>
            <a:ext cx="4572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1572768"/>
            <a:ext cx="4572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/>
              <a:t>9/8/2022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1120" y="2365861"/>
            <a:ext cx="4572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572768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365861"/>
            <a:ext cx="4572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/>
              <a:t>9/8/2022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1">
              <a:rPr lang="en-US"/>
              <a:t>9/8/2022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1">
              <a:rPr lang="en-US"/>
              <a:t>9/8/2022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413" y="685800"/>
            <a:ext cx="68580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1">
              <a:rPr lang="en-US"/>
              <a:t>9/8/2022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760413" y="685800"/>
            <a:ext cx="68580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74940-A916-4C8B-9648-02A2D3898F9E}" type="datetime1">
              <a:rPr lang="en-US"/>
              <a:t>9/8/2022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8" name="water3"/>
          <p:cNvSpPr/>
          <p:nvPr/>
        </p:nvSpPr>
        <p:spPr bwMode="gray">
          <a:xfrm>
            <a:off x="2552" y="6064101"/>
            <a:ext cx="12188952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water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 bwMode="white">
          <a:xfrm>
            <a:off x="-1425" y="6256181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water1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 bwMode="gray">
          <a:xfrm flipH="1">
            <a:off x="-1425" y="5979395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950976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5586B75A-687E-405C-8A0B-8D00578BA2C3}" type="datetime1">
              <a:rPr lang="en-US" smtClean="0"/>
              <a:pPr/>
              <a:t>9/8/2022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8pPr>
      <a:lvl9pPr marL="2240280" indent="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None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1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79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7" r:id="rId12"/>
    <p:sldLayoutId id="2147483868" r:id="rId13"/>
    <p:sldLayoutId id="2147483869" r:id="rId14"/>
    <p:sldLayoutId id="2147483870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fif"/><Relationship Id="rId7" Type="http://schemas.openxmlformats.org/officeDocument/2006/relationships/image" Target="../media/image29.png"/><Relationship Id="rId2" Type="http://schemas.openxmlformats.org/officeDocument/2006/relationships/image" Target="../media/image24.jfi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jfi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3.mp4"/><Relationship Id="rId7" Type="http://schemas.openxmlformats.org/officeDocument/2006/relationships/image" Target="../media/image1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0.xml"/><Relationship Id="rId4" Type="http://schemas.openxmlformats.org/officeDocument/2006/relationships/video" Target="../media/media3.mp4"/><Relationship Id="rId9" Type="http://schemas.openxmlformats.org/officeDocument/2006/relationships/image" Target="../media/image21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9">
            <a:extLst>
              <a:ext uri="{FF2B5EF4-FFF2-40B4-BE49-F238E27FC236}">
                <a16:creationId xmlns:a16="http://schemas.microsoft.com/office/drawing/2014/main" id="{1A1ED09E-917F-644B-985F-F5B2E6BCF0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16568"/>
            <a:ext cx="11405937" cy="6641432"/>
          </a:xfrm>
          <a:custGeom>
            <a:avLst/>
            <a:gdLst>
              <a:gd name="connsiteX0" fmla="*/ 0 w 11738935"/>
              <a:gd name="connsiteY0" fmla="*/ 1027310 h 6163734"/>
              <a:gd name="connsiteX1" fmla="*/ 1027310 w 11738935"/>
              <a:gd name="connsiteY1" fmla="*/ 0 h 6163734"/>
              <a:gd name="connsiteX2" fmla="*/ 10711625 w 11738935"/>
              <a:gd name="connsiteY2" fmla="*/ 0 h 6163734"/>
              <a:gd name="connsiteX3" fmla="*/ 11738935 w 11738935"/>
              <a:gd name="connsiteY3" fmla="*/ 1027310 h 6163734"/>
              <a:gd name="connsiteX4" fmla="*/ 11738935 w 11738935"/>
              <a:gd name="connsiteY4" fmla="*/ 5136424 h 6163734"/>
              <a:gd name="connsiteX5" fmla="*/ 10711625 w 11738935"/>
              <a:gd name="connsiteY5" fmla="*/ 6163734 h 6163734"/>
              <a:gd name="connsiteX6" fmla="*/ 1027310 w 11738935"/>
              <a:gd name="connsiteY6" fmla="*/ 6163734 h 6163734"/>
              <a:gd name="connsiteX7" fmla="*/ 0 w 11738935"/>
              <a:gd name="connsiteY7" fmla="*/ 5136424 h 6163734"/>
              <a:gd name="connsiteX8" fmla="*/ 0 w 11738935"/>
              <a:gd name="connsiteY8" fmla="*/ 1027310 h 6163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8935" h="6163734" fill="none" extrusionOk="0">
                <a:moveTo>
                  <a:pt x="0" y="1027310"/>
                </a:moveTo>
                <a:cubicBezTo>
                  <a:pt x="74804" y="461661"/>
                  <a:pt x="395065" y="66048"/>
                  <a:pt x="1027310" y="0"/>
                </a:cubicBezTo>
                <a:cubicBezTo>
                  <a:pt x="4837526" y="-149292"/>
                  <a:pt x="6070245" y="-15801"/>
                  <a:pt x="10711625" y="0"/>
                </a:cubicBezTo>
                <a:cubicBezTo>
                  <a:pt x="11268774" y="43553"/>
                  <a:pt x="11820856" y="457479"/>
                  <a:pt x="11738935" y="1027310"/>
                </a:cubicBezTo>
                <a:cubicBezTo>
                  <a:pt x="11666246" y="1764727"/>
                  <a:pt x="11830899" y="3092001"/>
                  <a:pt x="11738935" y="5136424"/>
                </a:cubicBezTo>
                <a:cubicBezTo>
                  <a:pt x="11703695" y="5706754"/>
                  <a:pt x="11268353" y="6170046"/>
                  <a:pt x="10711625" y="6163734"/>
                </a:cubicBezTo>
                <a:cubicBezTo>
                  <a:pt x="6031130" y="6133955"/>
                  <a:pt x="4424824" y="6071973"/>
                  <a:pt x="1027310" y="6163734"/>
                </a:cubicBezTo>
                <a:cubicBezTo>
                  <a:pt x="469192" y="6148488"/>
                  <a:pt x="-45324" y="5718171"/>
                  <a:pt x="0" y="5136424"/>
                </a:cubicBezTo>
                <a:cubicBezTo>
                  <a:pt x="-30974" y="4677568"/>
                  <a:pt x="-62159" y="3054072"/>
                  <a:pt x="0" y="1027310"/>
                </a:cubicBezTo>
                <a:close/>
              </a:path>
              <a:path w="11738935" h="6163734" stroke="0" extrusionOk="0">
                <a:moveTo>
                  <a:pt x="0" y="1027310"/>
                </a:moveTo>
                <a:cubicBezTo>
                  <a:pt x="-32305" y="467790"/>
                  <a:pt x="535297" y="-74531"/>
                  <a:pt x="1027310" y="0"/>
                </a:cubicBezTo>
                <a:cubicBezTo>
                  <a:pt x="5849419" y="28352"/>
                  <a:pt x="8079587" y="106290"/>
                  <a:pt x="10711625" y="0"/>
                </a:cubicBezTo>
                <a:cubicBezTo>
                  <a:pt x="11349642" y="-66416"/>
                  <a:pt x="11718134" y="418924"/>
                  <a:pt x="11738935" y="1027310"/>
                </a:cubicBezTo>
                <a:cubicBezTo>
                  <a:pt x="11619338" y="2267528"/>
                  <a:pt x="11577927" y="4307684"/>
                  <a:pt x="11738935" y="5136424"/>
                </a:cubicBezTo>
                <a:cubicBezTo>
                  <a:pt x="11789297" y="5648271"/>
                  <a:pt x="11224653" y="6130587"/>
                  <a:pt x="10711625" y="6163734"/>
                </a:cubicBezTo>
                <a:cubicBezTo>
                  <a:pt x="9604187" y="6046505"/>
                  <a:pt x="2381048" y="6131497"/>
                  <a:pt x="1027310" y="6163734"/>
                </a:cubicBezTo>
                <a:cubicBezTo>
                  <a:pt x="475657" y="6078151"/>
                  <a:pt x="-41870" y="5752482"/>
                  <a:pt x="0" y="5136424"/>
                </a:cubicBezTo>
                <a:cubicBezTo>
                  <a:pt x="-57225" y="4632224"/>
                  <a:pt x="130478" y="2856224"/>
                  <a:pt x="0" y="1027310"/>
                </a:cubicBezTo>
                <a:close/>
              </a:path>
            </a:pathLst>
          </a:custGeom>
          <a:pattFill prst="pct5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  <a:ln w="57150">
            <a:solidFill>
              <a:srgbClr val="A3A901"/>
            </a:solidFill>
            <a:extLst>
              <a:ext uri="{C807C97D-BFC1-408E-A445-0C87EB9F89A2}">
                <ask:lineSketchStyleProps xmlns="" xmlns:ask="http://schemas.microsoft.com/office/drawing/2018/sketchyshapes" sd="418468268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460B76-890D-5844-886A-5DBC7E5A9A01}"/>
              </a:ext>
            </a:extLst>
          </p:cNvPr>
          <p:cNvSpPr txBox="1"/>
          <p:nvPr/>
        </p:nvSpPr>
        <p:spPr>
          <a:xfrm>
            <a:off x="2032695" y="577327"/>
            <a:ext cx="768416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FE8677-4BAE-C348-A886-D1159E0B4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2309"/>
            <a:ext cx="10947862" cy="484532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A4E822E-2833-E840-BBE0-1780A40928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4076" y="2133978"/>
            <a:ext cx="9821405" cy="3358341"/>
          </a:xfrm>
          <a:blipFill>
            <a:blip r:embed="rId3"/>
            <a:tile tx="0" ty="0" sx="100000" sy="100000" flip="none" algn="tl"/>
          </a:blipFill>
          <a:effectLst>
            <a:outerShdw blurRad="50800" dist="50800" dir="5400000" algn="ctr" rotWithShape="0">
              <a:srgbClr val="000000">
                <a:alpha val="24000"/>
              </a:srgbClr>
            </a:outerShdw>
          </a:effectLst>
        </p:spPr>
        <p:txBody>
          <a:bodyPr>
            <a:no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endParaRPr lang="en-US" sz="5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DFF676-F8B1-C546-9DC8-59D4EC3A8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06844">
            <a:off x="9919477" y="689956"/>
            <a:ext cx="1111380" cy="10904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9A4702-2FA8-4F44-96DD-5313A8230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640825" flipV="1">
            <a:off x="848871" y="5721458"/>
            <a:ext cx="1111380" cy="85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23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6814" y="3181"/>
            <a:ext cx="11355186" cy="313932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algn="ctr"/>
            <a:r>
              <a:rPr lang="en-US" sz="6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6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6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6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6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6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6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6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GD STEM)</a:t>
            </a:r>
            <a:endParaRPr lang="en-US" sz="6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3533" y="1575302"/>
            <a:ext cx="4766766" cy="52826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003F48-199E-334F-94D2-8478C7224F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233" y="3589830"/>
            <a:ext cx="7125367" cy="31874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3EDA5B-8C69-6647-8320-40534F2F4B54}"/>
              </a:ext>
            </a:extLst>
          </p:cNvPr>
          <p:cNvSpPr txBox="1"/>
          <p:nvPr/>
        </p:nvSpPr>
        <p:spPr>
          <a:xfrm>
            <a:off x="6828174" y="3618941"/>
            <a:ext cx="571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36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r>
              <a:rPr kumimoji="0" lang="en-US" sz="36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srgbClr val="C00000"/>
                </a:solidFill>
              </a:ln>
              <a:solidFill>
                <a:srgbClr val="E35A5D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15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593" y="1049183"/>
            <a:ext cx="3454111" cy="21284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072" y="4105166"/>
            <a:ext cx="3454111" cy="19792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5389" y="149629"/>
            <a:ext cx="4002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42439" y="6011967"/>
            <a:ext cx="4002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573" y="6129213"/>
            <a:ext cx="4002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06790" y="3306556"/>
            <a:ext cx="4002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57619" y="3264678"/>
            <a:ext cx="4229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Chai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336" y="1064962"/>
            <a:ext cx="1853726" cy="211271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24950" y="3306556"/>
            <a:ext cx="2096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746" y="4219379"/>
            <a:ext cx="1676545" cy="16765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522643" y="6011966"/>
            <a:ext cx="4002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Sỏi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386" y="3986088"/>
            <a:ext cx="2143125" cy="21431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8481" y="1046474"/>
            <a:ext cx="2536720" cy="213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50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15467" y="2087400"/>
            <a:ext cx="9459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12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lgGrid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9" y="387822"/>
            <a:ext cx="3110166" cy="5839498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</p:spPr>
      </p:pic>
      <p:sp>
        <p:nvSpPr>
          <p:cNvPr id="7" name="TextBox 6"/>
          <p:cNvSpPr txBox="1"/>
          <p:nvPr/>
        </p:nvSpPr>
        <p:spPr>
          <a:xfrm>
            <a:off x="3690851" y="1117086"/>
            <a:ext cx="8246225" cy="34163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7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endParaRPr lang="en-US" sz="7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3EDA5B-8C69-6647-8320-40534F2F4B54}"/>
              </a:ext>
            </a:extLst>
          </p:cNvPr>
          <p:cNvSpPr txBox="1"/>
          <p:nvPr/>
        </p:nvSpPr>
        <p:spPr>
          <a:xfrm>
            <a:off x="5311784" y="4897850"/>
            <a:ext cx="57163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36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r>
              <a:rPr kumimoji="0" lang="en-US" sz="36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3600" b="0" i="0" u="none" strike="noStrike" kern="1200" cap="none" spc="0" normalizeH="0" noProof="0" dirty="0" smtClean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600" b="0" i="0" u="none" strike="noStrike" kern="1200" cap="none" spc="0" normalizeH="0" noProof="0" dirty="0" smtClean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phiếu</a:t>
            </a:r>
            <a:r>
              <a:rPr kumimoji="0" lang="en-US" sz="3600" b="0" i="0" u="none" strike="noStrike" kern="1200" cap="none" spc="0" normalizeH="0" noProof="0" dirty="0" smtClean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0" i="0" u="none" strike="noStrike" kern="1200" cap="none" spc="0" normalizeH="0" noProof="0" dirty="0" smtClean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srgbClr val="C00000"/>
                </a:solidFill>
              </a:ln>
              <a:solidFill>
                <a:srgbClr val="E35A5D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17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81AC8C8C-FA6C-4379-A0F1-2941542C6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725"/>
            <a:ext cx="12192000" cy="62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545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31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68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1066753"/>
              </p:ext>
            </p:extLst>
          </p:nvPr>
        </p:nvGraphicFramePr>
        <p:xfrm>
          <a:off x="610534" y="823864"/>
          <a:ext cx="11298132" cy="5759552"/>
        </p:xfrm>
        <a:graphic>
          <a:graphicData uri="http://schemas.openxmlformats.org/drawingml/2006/table">
            <a:tbl>
              <a:tblPr/>
              <a:tblGrid>
                <a:gridCol w="49211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769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28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đoạn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dây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chuyền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sạch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Tác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dụng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318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Trạm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bơm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nước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đợt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……………………………………………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383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………………………………….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vi-VN" sz="32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Nước</a:t>
                      </a:r>
                      <a:r>
                        <a:rPr lang="en-US" altLang="vi-VN" sz="3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altLang="vi-VN" sz="32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đã</a:t>
                      </a:r>
                      <a:r>
                        <a:rPr lang="en-US" altLang="vi-VN" sz="3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altLang="vi-VN" sz="32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được</a:t>
                      </a:r>
                      <a:r>
                        <a:rPr lang="en-US" altLang="vi-VN" sz="3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altLang="vi-VN" sz="32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khử</a:t>
                      </a:r>
                      <a:r>
                        <a:rPr lang="en-US" altLang="vi-VN" sz="3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altLang="vi-VN" sz="32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sắt</a:t>
                      </a:r>
                      <a:r>
                        <a:rPr lang="en-US" altLang="vi-VN" sz="3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, </a:t>
                      </a:r>
                      <a:r>
                        <a:rPr lang="en-US" altLang="vi-VN" sz="32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sát</a:t>
                      </a:r>
                      <a:r>
                        <a:rPr lang="en-US" altLang="vi-VN" sz="3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altLang="vi-VN" sz="32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trùng</a:t>
                      </a:r>
                      <a:r>
                        <a:rPr lang="en-US" altLang="vi-VN" sz="3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altLang="vi-VN" sz="32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và</a:t>
                      </a:r>
                      <a:r>
                        <a:rPr lang="en-US" altLang="vi-VN" sz="3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altLang="vi-VN" sz="32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loại</a:t>
                      </a:r>
                      <a:r>
                        <a:rPr lang="en-US" altLang="vi-VN" sz="3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altLang="vi-VN" sz="32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trừ</a:t>
                      </a:r>
                      <a:r>
                        <a:rPr lang="en-US" altLang="vi-VN" sz="3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altLang="vi-VN" sz="32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các</a:t>
                      </a:r>
                      <a:r>
                        <a:rPr lang="en-US" altLang="vi-VN" sz="3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altLang="vi-VN" sz="32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chất</a:t>
                      </a:r>
                      <a:r>
                        <a:rPr lang="en-US" altLang="vi-VN" sz="3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altLang="vi-VN" sz="32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bẩn</a:t>
                      </a:r>
                      <a:r>
                        <a:rPr lang="en-US" altLang="vi-VN" sz="3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altLang="vi-VN" sz="32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khác</a:t>
                      </a:r>
                      <a:r>
                        <a:rPr lang="en-US" altLang="vi-VN" sz="3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.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149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………………………………….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960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………………………………….</a:t>
                      </a:r>
                    </a:p>
                    <a:p>
                      <a:endParaRPr lang="en-US" b="0" dirty="0"/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vi-VN" sz="32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Loại</a:t>
                      </a:r>
                      <a:r>
                        <a:rPr lang="en-US" altLang="vi-VN" sz="3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altLang="vi-VN" sz="32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chất</a:t>
                      </a:r>
                      <a:r>
                        <a:rPr lang="en-US" altLang="vi-VN" sz="3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altLang="vi-VN" sz="32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sắt</a:t>
                      </a:r>
                      <a:r>
                        <a:rPr lang="en-US" altLang="vi-VN" sz="3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altLang="vi-VN" sz="32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và</a:t>
                      </a:r>
                      <a:r>
                        <a:rPr lang="en-US" altLang="vi-VN" sz="3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altLang="vi-VN" sz="32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những</a:t>
                      </a:r>
                      <a:r>
                        <a:rPr lang="en-US" altLang="vi-VN" sz="3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altLang="vi-VN" sz="32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chất</a:t>
                      </a:r>
                      <a:r>
                        <a:rPr lang="en-US" altLang="vi-VN" sz="3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altLang="vi-VN" sz="32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không</a:t>
                      </a:r>
                      <a:r>
                        <a:rPr lang="en-US" altLang="vi-VN" sz="3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altLang="vi-VN" sz="32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hòa</a:t>
                      </a:r>
                      <a:r>
                        <a:rPr lang="en-US" altLang="vi-VN" sz="3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tan </a:t>
                      </a:r>
                      <a:r>
                        <a:rPr lang="en-US" altLang="vi-VN" sz="32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trong</a:t>
                      </a:r>
                      <a:r>
                        <a:rPr lang="en-US" altLang="vi-VN" sz="3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altLang="vi-VN" sz="32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nước</a:t>
                      </a:r>
                      <a:r>
                        <a:rPr lang="en-US" altLang="vi-VN" sz="3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.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274">
                <a:tc>
                  <a:txBody>
                    <a:bodyPr/>
                    <a:lstStyle/>
                    <a:p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Bể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lọc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…………………………………………….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020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………………………………….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Khử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trùng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613932" y="3597794"/>
            <a:ext cx="55229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377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Lấy</a:t>
            </a:r>
            <a:r>
              <a:rPr lang="en-US" altLang="vi-VN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vi-VN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altLang="vi-VN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nguồn</a:t>
            </a:r>
            <a:endParaRPr lang="en-US" altLang="vi-VN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47968" y="0"/>
            <a:ext cx="3228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871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3654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14">
            <a:extLst>
              <a:ext uri="{FF2B5EF4-FFF2-40B4-BE49-F238E27FC236}">
                <a16:creationId xmlns:a16="http://schemas.microsoft.com/office/drawing/2014/main" id="{868E2822-F0BF-D949-B8E2-C5C9D59940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>
          <a:xfrm flipH="1">
            <a:off x="-81024" y="0"/>
            <a:ext cx="4023360" cy="6929752"/>
          </a:xfrm>
          <a:custGeom>
            <a:avLst/>
            <a:gdLst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4367464 w 4367464"/>
              <a:gd name="connsiteY2" fmla="*/ 6858000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3981702 w 4367464"/>
              <a:gd name="connsiteY2" fmla="*/ 6843712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7" fmla="*/ 2056998 w 4367464"/>
              <a:gd name="connsiteY7" fmla="*/ 0 h 6858000"/>
              <a:gd name="connsiteX0" fmla="*/ 2056998 w 3981702"/>
              <a:gd name="connsiteY0" fmla="*/ 28575 h 6886575"/>
              <a:gd name="connsiteX1" fmla="*/ 3881689 w 3981702"/>
              <a:gd name="connsiteY1" fmla="*/ 0 h 6886575"/>
              <a:gd name="connsiteX2" fmla="*/ 3981702 w 3981702"/>
              <a:gd name="connsiteY2" fmla="*/ 6872287 h 6886575"/>
              <a:gd name="connsiteX3" fmla="*/ 2783919 w 3981702"/>
              <a:gd name="connsiteY3" fmla="*/ 6886575 h 6886575"/>
              <a:gd name="connsiteX4" fmla="*/ 2752534 w 3981702"/>
              <a:gd name="connsiteY4" fmla="*/ 6879332 h 6886575"/>
              <a:gd name="connsiteX5" fmla="*/ 0 w 3981702"/>
              <a:gd name="connsiteY5" fmla="*/ 3325229 h 6886575"/>
              <a:gd name="connsiteX6" fmla="*/ 1920467 w 3981702"/>
              <a:gd name="connsiteY6" fmla="*/ 98502 h 6886575"/>
              <a:gd name="connsiteX7" fmla="*/ 2056998 w 3981702"/>
              <a:gd name="connsiteY7" fmla="*/ 28575 h 6886575"/>
              <a:gd name="connsiteX0" fmla="*/ 2056998 w 3981702"/>
              <a:gd name="connsiteY0" fmla="*/ 14287 h 6872287"/>
              <a:gd name="connsiteX1" fmla="*/ 3967414 w 3981702"/>
              <a:gd name="connsiteY1" fmla="*/ 0 h 6872287"/>
              <a:gd name="connsiteX2" fmla="*/ 3981702 w 3981702"/>
              <a:gd name="connsiteY2" fmla="*/ 6857999 h 6872287"/>
              <a:gd name="connsiteX3" fmla="*/ 2783919 w 3981702"/>
              <a:gd name="connsiteY3" fmla="*/ 6872287 h 6872287"/>
              <a:gd name="connsiteX4" fmla="*/ 2752534 w 3981702"/>
              <a:gd name="connsiteY4" fmla="*/ 6865044 h 6872287"/>
              <a:gd name="connsiteX5" fmla="*/ 0 w 3981702"/>
              <a:gd name="connsiteY5" fmla="*/ 3310941 h 6872287"/>
              <a:gd name="connsiteX6" fmla="*/ 1920467 w 3981702"/>
              <a:gd name="connsiteY6" fmla="*/ 84214 h 6872287"/>
              <a:gd name="connsiteX7" fmla="*/ 2056998 w 3981702"/>
              <a:gd name="connsiteY7" fmla="*/ 14287 h 6872287"/>
              <a:gd name="connsiteX0" fmla="*/ 2056998 w 4039095"/>
              <a:gd name="connsiteY0" fmla="*/ 14287 h 6872287"/>
              <a:gd name="connsiteX1" fmla="*/ 4038852 w 4039095"/>
              <a:gd name="connsiteY1" fmla="*/ 0 h 6872287"/>
              <a:gd name="connsiteX2" fmla="*/ 3981702 w 4039095"/>
              <a:gd name="connsiteY2" fmla="*/ 6857999 h 6872287"/>
              <a:gd name="connsiteX3" fmla="*/ 2783919 w 4039095"/>
              <a:gd name="connsiteY3" fmla="*/ 6872287 h 6872287"/>
              <a:gd name="connsiteX4" fmla="*/ 2752534 w 4039095"/>
              <a:gd name="connsiteY4" fmla="*/ 6865044 h 6872287"/>
              <a:gd name="connsiteX5" fmla="*/ 0 w 4039095"/>
              <a:gd name="connsiteY5" fmla="*/ 3310941 h 6872287"/>
              <a:gd name="connsiteX6" fmla="*/ 1920467 w 4039095"/>
              <a:gd name="connsiteY6" fmla="*/ 84214 h 6872287"/>
              <a:gd name="connsiteX7" fmla="*/ 2056998 w 4039095"/>
              <a:gd name="connsiteY7" fmla="*/ 14287 h 6872287"/>
              <a:gd name="connsiteX0" fmla="*/ 2056998 w 3981702"/>
              <a:gd name="connsiteY0" fmla="*/ 0 h 6858000"/>
              <a:gd name="connsiteX1" fmla="*/ 3953127 w 3981702"/>
              <a:gd name="connsiteY1" fmla="*/ 0 h 6858000"/>
              <a:gd name="connsiteX2" fmla="*/ 3981702 w 3981702"/>
              <a:gd name="connsiteY2" fmla="*/ 6843712 h 6858000"/>
              <a:gd name="connsiteX3" fmla="*/ 2783919 w 3981702"/>
              <a:gd name="connsiteY3" fmla="*/ 6858000 h 6858000"/>
              <a:gd name="connsiteX4" fmla="*/ 2752534 w 3981702"/>
              <a:gd name="connsiteY4" fmla="*/ 6850757 h 6858000"/>
              <a:gd name="connsiteX5" fmla="*/ 0 w 3981702"/>
              <a:gd name="connsiteY5" fmla="*/ 3296654 h 6858000"/>
              <a:gd name="connsiteX6" fmla="*/ 1920467 w 3981702"/>
              <a:gd name="connsiteY6" fmla="*/ 69927 h 6858000"/>
              <a:gd name="connsiteX7" fmla="*/ 2056998 w 398170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81702" h="6858000">
                <a:moveTo>
                  <a:pt x="2056998" y="0"/>
                </a:moveTo>
                <a:lnTo>
                  <a:pt x="3953127" y="0"/>
                </a:lnTo>
                <a:cubicBezTo>
                  <a:pt x="3957890" y="2286000"/>
                  <a:pt x="3976939" y="4557712"/>
                  <a:pt x="3981702" y="6843712"/>
                </a:cubicBezTo>
                <a:lnTo>
                  <a:pt x="2783919" y="6858000"/>
                </a:lnTo>
                <a:lnTo>
                  <a:pt x="2752534" y="6850757"/>
                </a:lnTo>
                <a:cubicBezTo>
                  <a:pt x="1169639" y="6443496"/>
                  <a:pt x="0" y="5006667"/>
                  <a:pt x="0" y="3296654"/>
                </a:cubicBezTo>
                <a:cubicBezTo>
                  <a:pt x="0" y="1903310"/>
                  <a:pt x="776551" y="691340"/>
                  <a:pt x="1920467" y="69927"/>
                </a:cubicBezTo>
                <a:lnTo>
                  <a:pt x="205699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Illustration of a pencil character ">
            <a:extLst>
              <a:ext uri="{FF2B5EF4-FFF2-40B4-BE49-F238E27FC236}">
                <a16:creationId xmlns:a16="http://schemas.microsoft.com/office/drawing/2014/main" id="{222ABB80-F4BD-D04A-9014-C1E1AC279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492209">
            <a:off x="561181" y="2668563"/>
            <a:ext cx="1915595" cy="32677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48BA1E-86C3-5362-2460-8D01712C3F7D}"/>
              </a:ext>
            </a:extLst>
          </p:cNvPr>
          <p:cNvSpPr txBox="1"/>
          <p:nvPr/>
        </p:nvSpPr>
        <p:spPr>
          <a:xfrm>
            <a:off x="3028445" y="3186764"/>
            <a:ext cx="7383039" cy="1446550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7414" y="1013438"/>
            <a:ext cx="11078716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HĐ3: CỦNG CỐ - DẶN DÒ</a:t>
            </a:r>
            <a:endParaRPr lang="en-US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456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78BB492-2DDB-3175-255C-3FFD589C64B3}"/>
              </a:ext>
            </a:extLst>
          </p:cNvPr>
          <p:cNvSpPr/>
          <p:nvPr/>
        </p:nvSpPr>
        <p:spPr>
          <a:xfrm>
            <a:off x="295492" y="500216"/>
            <a:ext cx="2873733" cy="2080892"/>
          </a:xfrm>
          <a:custGeom>
            <a:avLst/>
            <a:gdLst>
              <a:gd name="connsiteX0" fmla="*/ 0 w 2388386"/>
              <a:gd name="connsiteY0" fmla="*/ 346822 h 2080892"/>
              <a:gd name="connsiteX1" fmla="*/ 346822 w 2388386"/>
              <a:gd name="connsiteY1" fmla="*/ 0 h 2080892"/>
              <a:gd name="connsiteX2" fmla="*/ 2041564 w 2388386"/>
              <a:gd name="connsiteY2" fmla="*/ 0 h 2080892"/>
              <a:gd name="connsiteX3" fmla="*/ 2388386 w 2388386"/>
              <a:gd name="connsiteY3" fmla="*/ 346822 h 2080892"/>
              <a:gd name="connsiteX4" fmla="*/ 2388386 w 2388386"/>
              <a:gd name="connsiteY4" fmla="*/ 1734070 h 2080892"/>
              <a:gd name="connsiteX5" fmla="*/ 2041564 w 2388386"/>
              <a:gd name="connsiteY5" fmla="*/ 2080892 h 2080892"/>
              <a:gd name="connsiteX6" fmla="*/ 346822 w 2388386"/>
              <a:gd name="connsiteY6" fmla="*/ 2080892 h 2080892"/>
              <a:gd name="connsiteX7" fmla="*/ 0 w 2388386"/>
              <a:gd name="connsiteY7" fmla="*/ 1734070 h 2080892"/>
              <a:gd name="connsiteX8" fmla="*/ 0 w 2388386"/>
              <a:gd name="connsiteY8" fmla="*/ 346822 h 2080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8386" h="2080892">
                <a:moveTo>
                  <a:pt x="0" y="346822"/>
                </a:moveTo>
                <a:cubicBezTo>
                  <a:pt x="0" y="155277"/>
                  <a:pt x="155277" y="0"/>
                  <a:pt x="346822" y="0"/>
                </a:cubicBezTo>
                <a:lnTo>
                  <a:pt x="2041564" y="0"/>
                </a:lnTo>
                <a:cubicBezTo>
                  <a:pt x="2233109" y="0"/>
                  <a:pt x="2388386" y="155277"/>
                  <a:pt x="2388386" y="346822"/>
                </a:cubicBezTo>
                <a:lnTo>
                  <a:pt x="2388386" y="1734070"/>
                </a:lnTo>
                <a:cubicBezTo>
                  <a:pt x="2388386" y="1925615"/>
                  <a:pt x="2233109" y="2080892"/>
                  <a:pt x="2041564" y="2080892"/>
                </a:cubicBezTo>
                <a:lnTo>
                  <a:pt x="346822" y="2080892"/>
                </a:lnTo>
                <a:cubicBezTo>
                  <a:pt x="155277" y="2080892"/>
                  <a:pt x="0" y="1925615"/>
                  <a:pt x="0" y="1734070"/>
                </a:cubicBezTo>
                <a:lnTo>
                  <a:pt x="0" y="346822"/>
                </a:lnTo>
                <a:close/>
              </a:path>
            </a:pathLst>
          </a:custGeom>
          <a:solidFill>
            <a:srgbClr val="F8781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8741" tIns="170161" rIns="238741" bIns="170161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I.Yêu</a:t>
            </a:r>
            <a:r>
              <a:rPr lang="en-US" sz="40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40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009AB3A-4238-C0A4-E453-E2F3C9D6BB19}"/>
              </a:ext>
            </a:extLst>
          </p:cNvPr>
          <p:cNvSpPr/>
          <p:nvPr/>
        </p:nvSpPr>
        <p:spPr>
          <a:xfrm>
            <a:off x="4357327" y="2461122"/>
            <a:ext cx="2866313" cy="2080892"/>
          </a:xfrm>
          <a:custGeom>
            <a:avLst/>
            <a:gdLst>
              <a:gd name="connsiteX0" fmla="*/ 0 w 2748024"/>
              <a:gd name="connsiteY0" fmla="*/ 346822 h 2080892"/>
              <a:gd name="connsiteX1" fmla="*/ 346822 w 2748024"/>
              <a:gd name="connsiteY1" fmla="*/ 0 h 2080892"/>
              <a:gd name="connsiteX2" fmla="*/ 2401202 w 2748024"/>
              <a:gd name="connsiteY2" fmla="*/ 0 h 2080892"/>
              <a:gd name="connsiteX3" fmla="*/ 2748024 w 2748024"/>
              <a:gd name="connsiteY3" fmla="*/ 346822 h 2080892"/>
              <a:gd name="connsiteX4" fmla="*/ 2748024 w 2748024"/>
              <a:gd name="connsiteY4" fmla="*/ 1734070 h 2080892"/>
              <a:gd name="connsiteX5" fmla="*/ 2401202 w 2748024"/>
              <a:gd name="connsiteY5" fmla="*/ 2080892 h 2080892"/>
              <a:gd name="connsiteX6" fmla="*/ 346822 w 2748024"/>
              <a:gd name="connsiteY6" fmla="*/ 2080892 h 2080892"/>
              <a:gd name="connsiteX7" fmla="*/ 0 w 2748024"/>
              <a:gd name="connsiteY7" fmla="*/ 1734070 h 2080892"/>
              <a:gd name="connsiteX8" fmla="*/ 0 w 2748024"/>
              <a:gd name="connsiteY8" fmla="*/ 346822 h 2080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8024" h="2080892">
                <a:moveTo>
                  <a:pt x="0" y="346822"/>
                </a:moveTo>
                <a:cubicBezTo>
                  <a:pt x="0" y="155277"/>
                  <a:pt x="155277" y="0"/>
                  <a:pt x="346822" y="0"/>
                </a:cubicBezTo>
                <a:lnTo>
                  <a:pt x="2401202" y="0"/>
                </a:lnTo>
                <a:cubicBezTo>
                  <a:pt x="2592747" y="0"/>
                  <a:pt x="2748024" y="155277"/>
                  <a:pt x="2748024" y="346822"/>
                </a:cubicBezTo>
                <a:lnTo>
                  <a:pt x="2748024" y="1734070"/>
                </a:lnTo>
                <a:cubicBezTo>
                  <a:pt x="2748024" y="1925615"/>
                  <a:pt x="2592747" y="2080892"/>
                  <a:pt x="2401202" y="2080892"/>
                </a:cubicBezTo>
                <a:lnTo>
                  <a:pt x="346822" y="2080892"/>
                </a:lnTo>
                <a:cubicBezTo>
                  <a:pt x="155277" y="2080892"/>
                  <a:pt x="0" y="1925615"/>
                  <a:pt x="0" y="1734070"/>
                </a:cubicBezTo>
                <a:lnTo>
                  <a:pt x="0" y="346822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3981" tIns="177781" rIns="253981" bIns="177781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II.Đồ</a:t>
            </a:r>
            <a:r>
              <a:rPr lang="en-US" sz="40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0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: Shape 16">
            <a:extLst>
              <a:ext uri="{FF2B5EF4-FFF2-40B4-BE49-F238E27FC236}">
                <a16:creationId xmlns:a16="http://schemas.microsoft.com/office/drawing/2014/main" id="{C22A2954-0AD7-8773-C867-214535FE97E5}"/>
              </a:ext>
            </a:extLst>
          </p:cNvPr>
          <p:cNvSpPr/>
          <p:nvPr/>
        </p:nvSpPr>
        <p:spPr>
          <a:xfrm>
            <a:off x="8316764" y="4237532"/>
            <a:ext cx="3291347" cy="2231756"/>
          </a:xfrm>
          <a:custGeom>
            <a:avLst/>
            <a:gdLst>
              <a:gd name="connsiteX0" fmla="*/ 0 w 3005501"/>
              <a:gd name="connsiteY0" fmla="*/ 346822 h 2080892"/>
              <a:gd name="connsiteX1" fmla="*/ 346822 w 3005501"/>
              <a:gd name="connsiteY1" fmla="*/ 0 h 2080892"/>
              <a:gd name="connsiteX2" fmla="*/ 2658679 w 3005501"/>
              <a:gd name="connsiteY2" fmla="*/ 0 h 2080892"/>
              <a:gd name="connsiteX3" fmla="*/ 3005501 w 3005501"/>
              <a:gd name="connsiteY3" fmla="*/ 346822 h 2080892"/>
              <a:gd name="connsiteX4" fmla="*/ 3005501 w 3005501"/>
              <a:gd name="connsiteY4" fmla="*/ 1734070 h 2080892"/>
              <a:gd name="connsiteX5" fmla="*/ 2658679 w 3005501"/>
              <a:gd name="connsiteY5" fmla="*/ 2080892 h 2080892"/>
              <a:gd name="connsiteX6" fmla="*/ 346822 w 3005501"/>
              <a:gd name="connsiteY6" fmla="*/ 2080892 h 2080892"/>
              <a:gd name="connsiteX7" fmla="*/ 0 w 3005501"/>
              <a:gd name="connsiteY7" fmla="*/ 1734070 h 2080892"/>
              <a:gd name="connsiteX8" fmla="*/ 0 w 3005501"/>
              <a:gd name="connsiteY8" fmla="*/ 346822 h 2080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5501" h="2080892">
                <a:moveTo>
                  <a:pt x="0" y="346822"/>
                </a:moveTo>
                <a:cubicBezTo>
                  <a:pt x="0" y="155277"/>
                  <a:pt x="155277" y="0"/>
                  <a:pt x="346822" y="0"/>
                </a:cubicBezTo>
                <a:lnTo>
                  <a:pt x="2658679" y="0"/>
                </a:lnTo>
                <a:cubicBezTo>
                  <a:pt x="2850224" y="0"/>
                  <a:pt x="3005501" y="155277"/>
                  <a:pt x="3005501" y="346822"/>
                </a:cubicBezTo>
                <a:lnTo>
                  <a:pt x="3005501" y="1734070"/>
                </a:lnTo>
                <a:cubicBezTo>
                  <a:pt x="3005501" y="1925615"/>
                  <a:pt x="2850224" y="2080892"/>
                  <a:pt x="2658679" y="2080892"/>
                </a:cubicBezTo>
                <a:lnTo>
                  <a:pt x="346822" y="2080892"/>
                </a:lnTo>
                <a:cubicBezTo>
                  <a:pt x="155277" y="2080892"/>
                  <a:pt x="0" y="1925615"/>
                  <a:pt x="0" y="1734070"/>
                </a:cubicBezTo>
                <a:lnTo>
                  <a:pt x="0" y="346822"/>
                </a:lnTo>
                <a:close/>
              </a:path>
            </a:pathLst>
          </a:custGeom>
          <a:solidFill>
            <a:schemeClr val="accent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3981" tIns="177781" rIns="253981" bIns="177781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40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0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endParaRPr lang="en-US" sz="40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96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 descr="Illustration of a blue bag of school supplies character ">
            <a:extLst>
              <a:ext uri="{FF2B5EF4-FFF2-40B4-BE49-F238E27FC236}">
                <a16:creationId xmlns:a16="http://schemas.microsoft.com/office/drawing/2014/main" id="{6F5EC1ED-E527-4E5A-A0D8-3D0719060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448937" y="3322357"/>
            <a:ext cx="3444298" cy="2422061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78BB492-2DDB-3175-255C-3FFD589C64B3}"/>
              </a:ext>
            </a:extLst>
          </p:cNvPr>
          <p:cNvSpPr/>
          <p:nvPr/>
        </p:nvSpPr>
        <p:spPr>
          <a:xfrm>
            <a:off x="122963" y="853899"/>
            <a:ext cx="2873733" cy="2080892"/>
          </a:xfrm>
          <a:custGeom>
            <a:avLst/>
            <a:gdLst>
              <a:gd name="connsiteX0" fmla="*/ 0 w 2388386"/>
              <a:gd name="connsiteY0" fmla="*/ 346822 h 2080892"/>
              <a:gd name="connsiteX1" fmla="*/ 346822 w 2388386"/>
              <a:gd name="connsiteY1" fmla="*/ 0 h 2080892"/>
              <a:gd name="connsiteX2" fmla="*/ 2041564 w 2388386"/>
              <a:gd name="connsiteY2" fmla="*/ 0 h 2080892"/>
              <a:gd name="connsiteX3" fmla="*/ 2388386 w 2388386"/>
              <a:gd name="connsiteY3" fmla="*/ 346822 h 2080892"/>
              <a:gd name="connsiteX4" fmla="*/ 2388386 w 2388386"/>
              <a:gd name="connsiteY4" fmla="*/ 1734070 h 2080892"/>
              <a:gd name="connsiteX5" fmla="*/ 2041564 w 2388386"/>
              <a:gd name="connsiteY5" fmla="*/ 2080892 h 2080892"/>
              <a:gd name="connsiteX6" fmla="*/ 346822 w 2388386"/>
              <a:gd name="connsiteY6" fmla="*/ 2080892 h 2080892"/>
              <a:gd name="connsiteX7" fmla="*/ 0 w 2388386"/>
              <a:gd name="connsiteY7" fmla="*/ 1734070 h 2080892"/>
              <a:gd name="connsiteX8" fmla="*/ 0 w 2388386"/>
              <a:gd name="connsiteY8" fmla="*/ 346822 h 2080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8386" h="2080892">
                <a:moveTo>
                  <a:pt x="0" y="346822"/>
                </a:moveTo>
                <a:cubicBezTo>
                  <a:pt x="0" y="155277"/>
                  <a:pt x="155277" y="0"/>
                  <a:pt x="346822" y="0"/>
                </a:cubicBezTo>
                <a:lnTo>
                  <a:pt x="2041564" y="0"/>
                </a:lnTo>
                <a:cubicBezTo>
                  <a:pt x="2233109" y="0"/>
                  <a:pt x="2388386" y="155277"/>
                  <a:pt x="2388386" y="346822"/>
                </a:cubicBezTo>
                <a:lnTo>
                  <a:pt x="2388386" y="1734070"/>
                </a:lnTo>
                <a:cubicBezTo>
                  <a:pt x="2388386" y="1925615"/>
                  <a:pt x="2233109" y="2080892"/>
                  <a:pt x="2041564" y="2080892"/>
                </a:cubicBezTo>
                <a:lnTo>
                  <a:pt x="346822" y="2080892"/>
                </a:lnTo>
                <a:cubicBezTo>
                  <a:pt x="155277" y="2080892"/>
                  <a:pt x="0" y="1925615"/>
                  <a:pt x="0" y="1734070"/>
                </a:cubicBezTo>
                <a:lnTo>
                  <a:pt x="0" y="346822"/>
                </a:lnTo>
                <a:close/>
              </a:path>
            </a:pathLst>
          </a:custGeom>
          <a:solidFill>
            <a:srgbClr val="F8781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8741" tIns="170161" rIns="238741" bIns="170161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I.Yêu</a:t>
            </a:r>
            <a:r>
              <a:rPr lang="en-US" sz="40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40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7A2DBB1-7D99-F5C7-4D81-D95454C255D2}"/>
              </a:ext>
            </a:extLst>
          </p:cNvPr>
          <p:cNvSpPr/>
          <p:nvPr/>
        </p:nvSpPr>
        <p:spPr>
          <a:xfrm>
            <a:off x="2996696" y="4097230"/>
            <a:ext cx="5331890" cy="1720475"/>
          </a:xfrm>
          <a:custGeom>
            <a:avLst/>
            <a:gdLst>
              <a:gd name="connsiteX0" fmla="*/ 277458 w 1664713"/>
              <a:gd name="connsiteY0" fmla="*/ 0 h 5596995"/>
              <a:gd name="connsiteX1" fmla="*/ 1387255 w 1664713"/>
              <a:gd name="connsiteY1" fmla="*/ 0 h 5596995"/>
              <a:gd name="connsiteX2" fmla="*/ 1664713 w 1664713"/>
              <a:gd name="connsiteY2" fmla="*/ 277458 h 5596995"/>
              <a:gd name="connsiteX3" fmla="*/ 1664713 w 1664713"/>
              <a:gd name="connsiteY3" fmla="*/ 5596995 h 5596995"/>
              <a:gd name="connsiteX4" fmla="*/ 1664713 w 1664713"/>
              <a:gd name="connsiteY4" fmla="*/ 5596995 h 5596995"/>
              <a:gd name="connsiteX5" fmla="*/ 0 w 1664713"/>
              <a:gd name="connsiteY5" fmla="*/ 5596995 h 5596995"/>
              <a:gd name="connsiteX6" fmla="*/ 0 w 1664713"/>
              <a:gd name="connsiteY6" fmla="*/ 5596995 h 5596995"/>
              <a:gd name="connsiteX7" fmla="*/ 0 w 1664713"/>
              <a:gd name="connsiteY7" fmla="*/ 277458 h 5596995"/>
              <a:gd name="connsiteX8" fmla="*/ 277458 w 1664713"/>
              <a:gd name="connsiteY8" fmla="*/ 0 h 5596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4713" h="5596995">
                <a:moveTo>
                  <a:pt x="1664713" y="932852"/>
                </a:moveTo>
                <a:lnTo>
                  <a:pt x="1664713" y="4664143"/>
                </a:lnTo>
                <a:cubicBezTo>
                  <a:pt x="1664713" y="5179343"/>
                  <a:pt x="1627766" y="5596995"/>
                  <a:pt x="1582189" y="5596995"/>
                </a:cubicBezTo>
                <a:lnTo>
                  <a:pt x="0" y="5596995"/>
                </a:lnTo>
                <a:lnTo>
                  <a:pt x="0" y="5596995"/>
                </a:lnTo>
                <a:lnTo>
                  <a:pt x="0" y="0"/>
                </a:lnTo>
                <a:lnTo>
                  <a:pt x="0" y="0"/>
                </a:lnTo>
                <a:lnTo>
                  <a:pt x="1582189" y="0"/>
                </a:lnTo>
                <a:cubicBezTo>
                  <a:pt x="1627766" y="0"/>
                  <a:pt x="1664713" y="417652"/>
                  <a:pt x="1664713" y="932852"/>
                </a:cubicBez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1" tIns="126985" rIns="172704" bIns="126985" numCol="1" spcCol="1270" anchor="ctr" anchorCtr="0">
            <a:noAutofit/>
          </a:bodyPr>
          <a:lstStyle/>
          <a:p>
            <a:pPr marL="0" lvl="1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Video,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="1" kern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lang="en-US" sz="24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4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4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kern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1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SGK, SGV</a:t>
            </a:r>
            <a:endParaRPr lang="en-US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009AB3A-4238-C0A4-E453-E2F3C9D6BB19}"/>
              </a:ext>
            </a:extLst>
          </p:cNvPr>
          <p:cNvSpPr/>
          <p:nvPr/>
        </p:nvSpPr>
        <p:spPr>
          <a:xfrm>
            <a:off x="130383" y="3917022"/>
            <a:ext cx="2866313" cy="2080892"/>
          </a:xfrm>
          <a:custGeom>
            <a:avLst/>
            <a:gdLst>
              <a:gd name="connsiteX0" fmla="*/ 0 w 2748024"/>
              <a:gd name="connsiteY0" fmla="*/ 346822 h 2080892"/>
              <a:gd name="connsiteX1" fmla="*/ 346822 w 2748024"/>
              <a:gd name="connsiteY1" fmla="*/ 0 h 2080892"/>
              <a:gd name="connsiteX2" fmla="*/ 2401202 w 2748024"/>
              <a:gd name="connsiteY2" fmla="*/ 0 h 2080892"/>
              <a:gd name="connsiteX3" fmla="*/ 2748024 w 2748024"/>
              <a:gd name="connsiteY3" fmla="*/ 346822 h 2080892"/>
              <a:gd name="connsiteX4" fmla="*/ 2748024 w 2748024"/>
              <a:gd name="connsiteY4" fmla="*/ 1734070 h 2080892"/>
              <a:gd name="connsiteX5" fmla="*/ 2401202 w 2748024"/>
              <a:gd name="connsiteY5" fmla="*/ 2080892 h 2080892"/>
              <a:gd name="connsiteX6" fmla="*/ 346822 w 2748024"/>
              <a:gd name="connsiteY6" fmla="*/ 2080892 h 2080892"/>
              <a:gd name="connsiteX7" fmla="*/ 0 w 2748024"/>
              <a:gd name="connsiteY7" fmla="*/ 1734070 h 2080892"/>
              <a:gd name="connsiteX8" fmla="*/ 0 w 2748024"/>
              <a:gd name="connsiteY8" fmla="*/ 346822 h 2080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8024" h="2080892">
                <a:moveTo>
                  <a:pt x="0" y="346822"/>
                </a:moveTo>
                <a:cubicBezTo>
                  <a:pt x="0" y="155277"/>
                  <a:pt x="155277" y="0"/>
                  <a:pt x="346822" y="0"/>
                </a:cubicBezTo>
                <a:lnTo>
                  <a:pt x="2401202" y="0"/>
                </a:lnTo>
                <a:cubicBezTo>
                  <a:pt x="2592747" y="0"/>
                  <a:pt x="2748024" y="155277"/>
                  <a:pt x="2748024" y="346822"/>
                </a:cubicBezTo>
                <a:lnTo>
                  <a:pt x="2748024" y="1734070"/>
                </a:lnTo>
                <a:cubicBezTo>
                  <a:pt x="2748024" y="1925615"/>
                  <a:pt x="2592747" y="2080892"/>
                  <a:pt x="2401202" y="2080892"/>
                </a:cubicBezTo>
                <a:lnTo>
                  <a:pt x="346822" y="2080892"/>
                </a:lnTo>
                <a:cubicBezTo>
                  <a:pt x="155277" y="2080892"/>
                  <a:pt x="0" y="1925615"/>
                  <a:pt x="0" y="1734070"/>
                </a:cubicBezTo>
                <a:lnTo>
                  <a:pt x="0" y="346822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3981" tIns="177781" rIns="253981" bIns="177781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II.Đồ</a:t>
            </a:r>
            <a:r>
              <a:rPr lang="en-US" sz="40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0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996696" y="853899"/>
            <a:ext cx="8765982" cy="21888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Freeform: Shape 16">
            <a:extLst>
              <a:ext uri="{FF2B5EF4-FFF2-40B4-BE49-F238E27FC236}">
                <a16:creationId xmlns:a16="http://schemas.microsoft.com/office/drawing/2014/main" id="{C22A2954-0AD7-8773-C867-214535FE97E5}"/>
              </a:ext>
            </a:extLst>
          </p:cNvPr>
          <p:cNvSpPr/>
          <p:nvPr/>
        </p:nvSpPr>
        <p:spPr>
          <a:xfrm>
            <a:off x="122963" y="853899"/>
            <a:ext cx="3291347" cy="2231756"/>
          </a:xfrm>
          <a:custGeom>
            <a:avLst/>
            <a:gdLst>
              <a:gd name="connsiteX0" fmla="*/ 0 w 3005501"/>
              <a:gd name="connsiteY0" fmla="*/ 346822 h 2080892"/>
              <a:gd name="connsiteX1" fmla="*/ 346822 w 3005501"/>
              <a:gd name="connsiteY1" fmla="*/ 0 h 2080892"/>
              <a:gd name="connsiteX2" fmla="*/ 2658679 w 3005501"/>
              <a:gd name="connsiteY2" fmla="*/ 0 h 2080892"/>
              <a:gd name="connsiteX3" fmla="*/ 3005501 w 3005501"/>
              <a:gd name="connsiteY3" fmla="*/ 346822 h 2080892"/>
              <a:gd name="connsiteX4" fmla="*/ 3005501 w 3005501"/>
              <a:gd name="connsiteY4" fmla="*/ 1734070 h 2080892"/>
              <a:gd name="connsiteX5" fmla="*/ 2658679 w 3005501"/>
              <a:gd name="connsiteY5" fmla="*/ 2080892 h 2080892"/>
              <a:gd name="connsiteX6" fmla="*/ 346822 w 3005501"/>
              <a:gd name="connsiteY6" fmla="*/ 2080892 h 2080892"/>
              <a:gd name="connsiteX7" fmla="*/ 0 w 3005501"/>
              <a:gd name="connsiteY7" fmla="*/ 1734070 h 2080892"/>
              <a:gd name="connsiteX8" fmla="*/ 0 w 3005501"/>
              <a:gd name="connsiteY8" fmla="*/ 346822 h 2080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5501" h="2080892">
                <a:moveTo>
                  <a:pt x="0" y="346822"/>
                </a:moveTo>
                <a:cubicBezTo>
                  <a:pt x="0" y="155277"/>
                  <a:pt x="155277" y="0"/>
                  <a:pt x="346822" y="0"/>
                </a:cubicBezTo>
                <a:lnTo>
                  <a:pt x="2658679" y="0"/>
                </a:lnTo>
                <a:cubicBezTo>
                  <a:pt x="2850224" y="0"/>
                  <a:pt x="3005501" y="155277"/>
                  <a:pt x="3005501" y="346822"/>
                </a:cubicBezTo>
                <a:lnTo>
                  <a:pt x="3005501" y="1734070"/>
                </a:lnTo>
                <a:cubicBezTo>
                  <a:pt x="3005501" y="1925615"/>
                  <a:pt x="2850224" y="2080892"/>
                  <a:pt x="2658679" y="2080892"/>
                </a:cubicBezTo>
                <a:lnTo>
                  <a:pt x="346822" y="2080892"/>
                </a:lnTo>
                <a:cubicBezTo>
                  <a:pt x="155277" y="2080892"/>
                  <a:pt x="0" y="1925615"/>
                  <a:pt x="0" y="1734070"/>
                </a:cubicBezTo>
                <a:lnTo>
                  <a:pt x="0" y="346822"/>
                </a:lnTo>
                <a:close/>
              </a:path>
            </a:pathLst>
          </a:custGeom>
          <a:solidFill>
            <a:schemeClr val="accent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3981" tIns="177781" rIns="253981" bIns="177781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40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0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endParaRPr lang="en-US" sz="40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: Shape 15">
            <a:extLst>
              <a:ext uri="{FF2B5EF4-FFF2-40B4-BE49-F238E27FC236}">
                <a16:creationId xmlns:a16="http://schemas.microsoft.com/office/drawing/2014/main" id="{D226BA5D-5411-50D1-0D20-AAEFACA9B689}"/>
              </a:ext>
            </a:extLst>
          </p:cNvPr>
          <p:cNvSpPr/>
          <p:nvPr/>
        </p:nvSpPr>
        <p:spPr>
          <a:xfrm>
            <a:off x="3431383" y="1130378"/>
            <a:ext cx="5343115" cy="1664714"/>
          </a:xfrm>
          <a:custGeom>
            <a:avLst/>
            <a:gdLst>
              <a:gd name="connsiteX0" fmla="*/ 277458 w 1664713"/>
              <a:gd name="connsiteY0" fmla="*/ 0 h 5343114"/>
              <a:gd name="connsiteX1" fmla="*/ 1387255 w 1664713"/>
              <a:gd name="connsiteY1" fmla="*/ 0 h 5343114"/>
              <a:gd name="connsiteX2" fmla="*/ 1664713 w 1664713"/>
              <a:gd name="connsiteY2" fmla="*/ 277458 h 5343114"/>
              <a:gd name="connsiteX3" fmla="*/ 1664713 w 1664713"/>
              <a:gd name="connsiteY3" fmla="*/ 5343114 h 5343114"/>
              <a:gd name="connsiteX4" fmla="*/ 1664713 w 1664713"/>
              <a:gd name="connsiteY4" fmla="*/ 5343114 h 5343114"/>
              <a:gd name="connsiteX5" fmla="*/ 0 w 1664713"/>
              <a:gd name="connsiteY5" fmla="*/ 5343114 h 5343114"/>
              <a:gd name="connsiteX6" fmla="*/ 0 w 1664713"/>
              <a:gd name="connsiteY6" fmla="*/ 5343114 h 5343114"/>
              <a:gd name="connsiteX7" fmla="*/ 0 w 1664713"/>
              <a:gd name="connsiteY7" fmla="*/ 277458 h 5343114"/>
              <a:gd name="connsiteX8" fmla="*/ 277458 w 1664713"/>
              <a:gd name="connsiteY8" fmla="*/ 0 h 5343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4713" h="5343114">
                <a:moveTo>
                  <a:pt x="1664713" y="890539"/>
                </a:moveTo>
                <a:lnTo>
                  <a:pt x="1664713" y="4452575"/>
                </a:lnTo>
                <a:cubicBezTo>
                  <a:pt x="1664713" y="4944406"/>
                  <a:pt x="1626010" y="5343112"/>
                  <a:pt x="1578267" y="5343112"/>
                </a:cubicBezTo>
                <a:lnTo>
                  <a:pt x="0" y="5343112"/>
                </a:lnTo>
                <a:lnTo>
                  <a:pt x="0" y="5343112"/>
                </a:lnTo>
                <a:lnTo>
                  <a:pt x="0" y="2"/>
                </a:lnTo>
                <a:lnTo>
                  <a:pt x="0" y="2"/>
                </a:lnTo>
                <a:lnTo>
                  <a:pt x="1578267" y="2"/>
                </a:lnTo>
                <a:cubicBezTo>
                  <a:pt x="1626010" y="2"/>
                  <a:pt x="1664713" y="398708"/>
                  <a:pt x="1664713" y="890539"/>
                </a:cubicBez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1" tIns="126986" rIns="172705" bIns="126985" numCol="1" spcCol="1270" anchor="ctr" anchorCtr="0">
            <a:noAutofit/>
          </a:bodyPr>
          <a:lstStyle/>
          <a:p>
            <a:pPr marL="0" lvl="1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4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HĐ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2400" b="1" kern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4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HĐ2: </a:t>
            </a:r>
            <a:r>
              <a:rPr lang="en-US" sz="2400" b="1" kern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4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HĐ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2400" b="1" kern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4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kern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9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2" grpId="0" animBg="1"/>
      <p:bldP spid="2" grpId="1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图片 2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2284" y="2768277"/>
            <a:ext cx="4442951" cy="37661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3935" y="1904192"/>
            <a:ext cx="744855" cy="90233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9672955" y="332163"/>
            <a:ext cx="1512570" cy="1823085"/>
            <a:chOff x="4378324" y="1762126"/>
            <a:chExt cx="1023937" cy="1233488"/>
          </a:xfrm>
        </p:grpSpPr>
        <p:sp>
          <p:nvSpPr>
            <p:cNvPr id="33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527255" y="2034188"/>
            <a:ext cx="83988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HĐ1: KHỞI ĐỘNG</a:t>
            </a:r>
            <a:endParaRPr lang="en-US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298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t1s.com - Vũ điệu 6 bước rửa tay đúng cách vui nhộn  Cùng Lifebuoy phòng chống virus Corona 2019nCoV">
            <a:hlinkClick r:id="" action="ppaction://media"/>
            <a:extLst>
              <a:ext uri="{FF2B5EF4-FFF2-40B4-BE49-F238E27FC236}">
                <a16:creationId xmlns:a16="http://schemas.microsoft.com/office/drawing/2014/main" id="{0D2A07B3-7048-9FD5-D6B7-A3F155FF23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08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68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FE8677-4BAE-C348-A886-D1159E0B4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582" y="859392"/>
            <a:ext cx="8205537" cy="4845324"/>
          </a:xfrm>
          <a:prstGeom prst="rect">
            <a:avLst/>
          </a:prstGeom>
        </p:spPr>
      </p:pic>
      <p:sp>
        <p:nvSpPr>
          <p:cNvPr id="4" name="Wave 3"/>
          <p:cNvSpPr/>
          <p:nvPr/>
        </p:nvSpPr>
        <p:spPr>
          <a:xfrm>
            <a:off x="2334882" y="227625"/>
            <a:ext cx="4612309" cy="1263535"/>
          </a:xfrm>
          <a:prstGeom prst="wave">
            <a:avLst>
              <a:gd name="adj1" fmla="val 8193"/>
              <a:gd name="adj2" fmla="val 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Khoa</a:t>
            </a:r>
            <a:r>
              <a:rPr lang="en-US" sz="6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6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học</a:t>
            </a:r>
            <a:endParaRPr lang="en-US" sz="6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3387" y="2264468"/>
            <a:ext cx="75952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27:  </a:t>
            </a:r>
          </a:p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DFF676-F8B1-C546-9DC8-59D4EC3A8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06844">
            <a:off x="1113550" y="4224218"/>
            <a:ext cx="1111380" cy="10904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DFF676-F8B1-C546-9DC8-59D4EC3A8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06844">
            <a:off x="7342531" y="4062231"/>
            <a:ext cx="1111380" cy="109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65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C2BF39C-6951-05B2-1159-E33C24A2AB4D}"/>
              </a:ext>
            </a:extLst>
          </p:cNvPr>
          <p:cNvSpPr/>
          <p:nvPr/>
        </p:nvSpPr>
        <p:spPr>
          <a:xfrm>
            <a:off x="4218915" y="3730430"/>
            <a:ext cx="3558012" cy="2842385"/>
          </a:xfrm>
          <a:custGeom>
            <a:avLst/>
            <a:gdLst>
              <a:gd name="connsiteX0" fmla="*/ 0 w 1663045"/>
              <a:gd name="connsiteY0" fmla="*/ 0 h 831522"/>
              <a:gd name="connsiteX1" fmla="*/ 1663045 w 1663045"/>
              <a:gd name="connsiteY1" fmla="*/ 0 h 831522"/>
              <a:gd name="connsiteX2" fmla="*/ 1663045 w 1663045"/>
              <a:gd name="connsiteY2" fmla="*/ 831522 h 831522"/>
              <a:gd name="connsiteX3" fmla="*/ 0 w 1663045"/>
              <a:gd name="connsiteY3" fmla="*/ 831522 h 831522"/>
              <a:gd name="connsiteX4" fmla="*/ 0 w 1663045"/>
              <a:gd name="connsiteY4" fmla="*/ 0 h 831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3045" h="831522">
                <a:moveTo>
                  <a:pt x="0" y="0"/>
                </a:moveTo>
                <a:lnTo>
                  <a:pt x="1663045" y="0"/>
                </a:lnTo>
                <a:lnTo>
                  <a:pt x="1663045" y="831522"/>
                </a:lnTo>
                <a:lnTo>
                  <a:pt x="0" y="8315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14605" tIns="14605" rIns="14605" bIns="14605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HĐ2: </a:t>
            </a:r>
            <a:r>
              <a:rPr lang="en-US" sz="3200" b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32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200" b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iáo</a:t>
            </a:r>
            <a:r>
              <a:rPr lang="en-US" sz="32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STEM)</a:t>
            </a:r>
            <a:endPara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19AF541-A339-FF27-9966-A507CD1C2131}"/>
              </a:ext>
            </a:extLst>
          </p:cNvPr>
          <p:cNvSpPr/>
          <p:nvPr/>
        </p:nvSpPr>
        <p:spPr>
          <a:xfrm>
            <a:off x="7967050" y="3748257"/>
            <a:ext cx="2906162" cy="2824558"/>
          </a:xfrm>
          <a:custGeom>
            <a:avLst/>
            <a:gdLst>
              <a:gd name="connsiteX0" fmla="*/ 0 w 1663045"/>
              <a:gd name="connsiteY0" fmla="*/ 0 h 831522"/>
              <a:gd name="connsiteX1" fmla="*/ 1663045 w 1663045"/>
              <a:gd name="connsiteY1" fmla="*/ 0 h 831522"/>
              <a:gd name="connsiteX2" fmla="*/ 1663045 w 1663045"/>
              <a:gd name="connsiteY2" fmla="*/ 831522 h 831522"/>
              <a:gd name="connsiteX3" fmla="*/ 0 w 1663045"/>
              <a:gd name="connsiteY3" fmla="*/ 831522 h 831522"/>
              <a:gd name="connsiteX4" fmla="*/ 0 w 1663045"/>
              <a:gd name="connsiteY4" fmla="*/ 0 h 831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3045" h="831522">
                <a:moveTo>
                  <a:pt x="0" y="0"/>
                </a:moveTo>
                <a:lnTo>
                  <a:pt x="1663045" y="0"/>
                </a:lnTo>
                <a:lnTo>
                  <a:pt x="1663045" y="831522"/>
                </a:lnTo>
                <a:lnTo>
                  <a:pt x="0" y="8315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14605" tIns="14605" rIns="14605" bIns="14605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HĐ3: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endPara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A3AED710-8D91-0227-F0AC-0BFCA9627F17}"/>
              </a:ext>
            </a:extLst>
          </p:cNvPr>
          <p:cNvSpPr/>
          <p:nvPr/>
        </p:nvSpPr>
        <p:spPr>
          <a:xfrm>
            <a:off x="1176950" y="3766360"/>
            <a:ext cx="2829785" cy="2806455"/>
          </a:xfrm>
          <a:custGeom>
            <a:avLst/>
            <a:gdLst>
              <a:gd name="connsiteX0" fmla="*/ 0 w 1663045"/>
              <a:gd name="connsiteY0" fmla="*/ 0 h 831522"/>
              <a:gd name="connsiteX1" fmla="*/ 1663045 w 1663045"/>
              <a:gd name="connsiteY1" fmla="*/ 0 h 831522"/>
              <a:gd name="connsiteX2" fmla="*/ 1663045 w 1663045"/>
              <a:gd name="connsiteY2" fmla="*/ 831522 h 831522"/>
              <a:gd name="connsiteX3" fmla="*/ 0 w 1663045"/>
              <a:gd name="connsiteY3" fmla="*/ 831522 h 831522"/>
              <a:gd name="connsiteX4" fmla="*/ 0 w 1663045"/>
              <a:gd name="connsiteY4" fmla="*/ 0 h 831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3045" h="831522">
                <a:moveTo>
                  <a:pt x="0" y="0"/>
                </a:moveTo>
                <a:lnTo>
                  <a:pt x="1663045" y="0"/>
                </a:lnTo>
                <a:lnTo>
                  <a:pt x="1663045" y="831522"/>
                </a:lnTo>
                <a:lnTo>
                  <a:pt x="0" y="8315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14605" tIns="14605" rIns="14605" bIns="14605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HĐ1.</a:t>
            </a:r>
            <a:r>
              <a: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iới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657293" y="2051260"/>
            <a:ext cx="1964584" cy="17151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837129" y="2060172"/>
            <a:ext cx="0" cy="16971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982691" y="2051260"/>
            <a:ext cx="2405753" cy="16791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365680" y="1371714"/>
            <a:ext cx="7692720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   HĐ2</a:t>
            </a:r>
            <a:r>
              <a:rPr lang="en-US" sz="8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: BÀI MỚI</a:t>
            </a:r>
            <a:endParaRPr lang="en-US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927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 bwMode="auto">
          <a:xfrm>
            <a:off x="684955" y="0"/>
            <a:ext cx="3759201" cy="1533445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55" y="1533445"/>
            <a:ext cx="934801" cy="934801"/>
          </a:xfrm>
          <a:prstGeom prst="rect">
            <a:avLst/>
          </a:prstGeom>
        </p:spPr>
      </p:pic>
      <p:sp>
        <p:nvSpPr>
          <p:cNvPr id="10" name="Double Wave 9"/>
          <p:cNvSpPr/>
          <p:nvPr/>
        </p:nvSpPr>
        <p:spPr>
          <a:xfrm>
            <a:off x="4917401" y="220192"/>
            <a:ext cx="5868785" cy="2122444"/>
          </a:xfrm>
          <a:prstGeom prst="doubleWave">
            <a:avLst>
              <a:gd name="adj1" fmla="val 3900"/>
              <a:gd name="adj2" fmla="val 0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 defTabSz="1219170">
              <a:defRPr/>
            </a:pPr>
            <a:r>
              <a:rPr lang="en-US" sz="6000" b="1" kern="0" dirty="0" err="1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kern="0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6000" b="1" kern="0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000" b="1" kern="0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6000" b="1" kern="0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6000" b="1" kern="0" dirty="0">
              <a:solidFill>
                <a:srgbClr val="FF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53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93827E-7 L 0.07135 0.06327 C 0.08628 0.07747 0.10868 0.0858 0.13212 0.0858 C 0.15868 0.0858 0.18021 0.07747 0.19514 0.06327 L 0.26701 4.93827E-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51" y="42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ôi nướ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3662" y="3354124"/>
            <a:ext cx="2337760" cy="2380891"/>
          </a:xfrm>
          <a:prstGeom prst="rect">
            <a:avLst/>
          </a:prstGeom>
        </p:spPr>
      </p:pic>
      <p:pic>
        <p:nvPicPr>
          <p:cNvPr id="6" name="Bể lọc nước tự chế - hướng dẫn cách làm trong phần mô tả (online-video-cutter.com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29163" y="3399121"/>
            <a:ext cx="2394065" cy="23808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969" y="3459189"/>
            <a:ext cx="3110489" cy="23808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242" y="3704053"/>
            <a:ext cx="1762879" cy="189116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16765" y="467717"/>
            <a:ext cx="10972800" cy="2336670"/>
            <a:chOff x="1090880" y="452824"/>
            <a:chExt cx="4122652" cy="2514600"/>
          </a:xfrm>
        </p:grpSpPr>
        <p:sp>
          <p:nvSpPr>
            <p:cNvPr id="10" name="Oval Callout 9"/>
            <p:cNvSpPr/>
            <p:nvPr/>
          </p:nvSpPr>
          <p:spPr>
            <a:xfrm>
              <a:off x="1090880" y="452824"/>
              <a:ext cx="4122652" cy="2514600"/>
            </a:xfrm>
            <a:prstGeom prst="wedgeEllipseCallout">
              <a:avLst>
                <a:gd name="adj1" fmla="val -48358"/>
                <a:gd name="adj2" fmla="val 70454"/>
              </a:avLst>
            </a:prstGeom>
            <a:solidFill>
              <a:srgbClr val="FFEDB3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292162" y="905781"/>
              <a:ext cx="3820924" cy="20022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14000"/>
                </a:lnSpc>
                <a:spcAft>
                  <a:spcPts val="1000"/>
                </a:spcAft>
                <a:defRPr/>
              </a:pPr>
              <a:r>
                <a:rPr lang="en-US" sz="3200" b="1" i="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200" b="1" i="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200" b="1" i="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video, </a:t>
              </a:r>
              <a:r>
                <a:rPr lang="en-US" sz="3200" b="1" i="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i="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200" b="1" i="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200" b="1" i="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màn</a:t>
              </a:r>
              <a:r>
                <a:rPr lang="en-US" sz="3200" b="1" i="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i="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3200" b="1" i="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</a:t>
              </a:r>
              <a:r>
                <a:rPr lang="en-US" sz="3200" b="1" i="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3200" b="1" i="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200" b="1" i="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i="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i="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200" b="1" i="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b="1" i="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sz="3200" b="1" i="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200" b="1" i="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i="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3200" b="1" i="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b="1" i="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200" b="1" i="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lvl="0" algn="ctr">
                <a:lnSpc>
                  <a:spcPct val="114000"/>
                </a:lnSpc>
                <a:spcAft>
                  <a:spcPts val="1000"/>
                </a:spcAft>
                <a:defRPr/>
              </a:pPr>
              <a:r>
                <a:rPr lang="en-US" sz="3200" b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Thống</a:t>
              </a:r>
              <a:r>
                <a:rPr lang="en-US" sz="3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3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3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3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938745" y="6084946"/>
            <a:ext cx="1554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28735" y="6084944"/>
            <a:ext cx="1554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18727" y="6084945"/>
            <a:ext cx="2784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78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52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0" mute="1">
                <p:cTn id="3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4.1|6|4.8|4.9|6.6"/>
</p:tagLst>
</file>

<file path=ppt/theme/theme1.xml><?xml version="1.0" encoding="utf-8"?>
<a:theme xmlns:a="http://schemas.openxmlformats.org/drawingml/2006/main" name="Ocean 16x9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ean painting presentation (widescreen).potx" id="{7D8F5DB3-F878-46D5-AF2D-2DD5B7369221}" vid="{9251DF30-C224-466C-9BFA-3064FAD5573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 painting presentation (widescreen)</Template>
  <TotalTime>452</TotalTime>
  <Words>394</Words>
  <Application>Microsoft Office PowerPoint</Application>
  <PresentationFormat>Widescreen</PresentationFormat>
  <Paragraphs>72</Paragraphs>
  <Slides>16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Calibri Light</vt:lpstr>
      <vt:lpstr>Comfortaa</vt:lpstr>
      <vt:lpstr>等线</vt:lpstr>
      <vt:lpstr>Georgia</vt:lpstr>
      <vt:lpstr>Times New Roman</vt:lpstr>
      <vt:lpstr>幼圆</vt:lpstr>
      <vt:lpstr>Ocean 16x9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huyentran8393@outlook.com</dc:creator>
  <cp:lastModifiedBy>Truong Tieu Hoc Tan Duong</cp:lastModifiedBy>
  <cp:revision>44</cp:revision>
  <dcterms:created xsi:type="dcterms:W3CDTF">2022-05-24T17:00:30Z</dcterms:created>
  <dcterms:modified xsi:type="dcterms:W3CDTF">2022-09-08T02:39:21Z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