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7" r:id="rId3"/>
    <p:sldId id="318" r:id="rId5"/>
    <p:sldId id="337" r:id="rId6"/>
    <p:sldId id="322" r:id="rId7"/>
    <p:sldId id="360" r:id="rId8"/>
    <p:sldId id="293" r:id="rId9"/>
    <p:sldId id="361" r:id="rId10"/>
    <p:sldId id="362" r:id="rId11"/>
    <p:sldId id="365" r:id="rId12"/>
    <p:sldId id="366" r:id="rId13"/>
    <p:sldId id="299" r:id="rId14"/>
    <p:sldId id="363" r:id="rId15"/>
    <p:sldId id="306" r:id="rId16"/>
    <p:sldId id="364" r:id="rId17"/>
    <p:sldId id="301" r:id="rId18"/>
    <p:sldId id="367" r:id="rId19"/>
    <p:sldId id="368" r:id="rId20"/>
    <p:sldId id="369" r:id="rId21"/>
    <p:sldId id="370" r:id="rId22"/>
    <p:sldId id="371" r:id="rId23"/>
    <p:sldId id="372" r:id="rId24"/>
    <p:sldId id="373" r:id="rId25"/>
    <p:sldId id="374" r:id="rId26"/>
    <p:sldId id="375" r:id="rId27"/>
    <p:sldId id="376" r:id="rId28"/>
    <p:sldId id="328" r:id="rId29"/>
    <p:sldId id="333" r:id="rId30"/>
    <p:sldId id="326" r:id="rId31"/>
    <p:sldId id="31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CC33"/>
    <a:srgbClr val="FAEBD4"/>
    <a:srgbClr val="0033CC"/>
    <a:srgbClr val="4DD13B"/>
    <a:srgbClr val="FF66FF"/>
    <a:srgbClr val="B8F9A9"/>
    <a:srgbClr val="FFCC00"/>
    <a:srgbClr val="A0D565"/>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5" autoAdjust="0"/>
    <p:restoredTop sz="94660"/>
  </p:normalViewPr>
  <p:slideViewPr>
    <p:cSldViewPr>
      <p:cViewPr varScale="1">
        <p:scale>
          <a:sx n="98" d="100"/>
          <a:sy n="98" d="100"/>
        </p:scale>
        <p:origin x="1037" y="67"/>
      </p:cViewPr>
      <p:guideLst>
        <p:guide orient="horz" pos="2158"/>
        <p:guide pos="286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13314D-BA2C-43CA-8AF5-E254B09A7F8E}"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00C84-9C64-48C2-8D4F-745279569C5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00C84-9C64-48C2-8D4F-745279569C55}"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71E94CF-1C8D-4E94-8106-C4F0C801363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3553-D548-492F-85C7-4612B3F0E33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71E94CF-1C8D-4E94-8106-C4F0C801363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3553-D548-492F-85C7-4612B3F0E33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83553-D548-492F-85C7-4612B3F0E33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72" name="Group 17"/>
          <p:cNvGrpSpPr/>
          <p:nvPr/>
        </p:nvGrpSpPr>
        <p:grpSpPr bwMode="auto">
          <a:xfrm>
            <a:off x="1447800" y="1552642"/>
            <a:ext cx="6538873" cy="1235426"/>
            <a:chOff x="1803761" y="1579865"/>
            <a:chExt cx="5402581" cy="1268258"/>
          </a:xfrm>
        </p:grpSpPr>
        <p:grpSp>
          <p:nvGrpSpPr>
            <p:cNvPr id="73" name="Group 18"/>
            <p:cNvGrpSpPr/>
            <p:nvPr/>
          </p:nvGrpSpPr>
          <p:grpSpPr bwMode="auto">
            <a:xfrm>
              <a:off x="1803761" y="1731475"/>
              <a:ext cx="5402581" cy="1116648"/>
              <a:chOff x="1803761" y="1731475"/>
              <a:chExt cx="5402581" cy="1116648"/>
            </a:xfrm>
          </p:grpSpPr>
          <p:pic>
            <p:nvPicPr>
              <p:cNvPr id="78" name="Picture 345" descr="shadow_1_m"/>
              <p:cNvPicPr>
                <a:picLocks noChangeAspect="1" noChangeArrowheads="1"/>
              </p:cNvPicPr>
              <p:nvPr/>
            </p:nvPicPr>
            <p:blipFill>
              <a:blip r:embed="rId2"/>
              <a:srcRect t="1518" b="2"/>
              <a:stretch>
                <a:fillRect/>
              </a:stretch>
            </p:blipFill>
            <p:spPr bwMode="gray">
              <a:xfrm>
                <a:off x="1803761" y="2535709"/>
                <a:ext cx="5402581" cy="312414"/>
              </a:xfrm>
              <a:prstGeom prst="rect">
                <a:avLst/>
              </a:prstGeom>
              <a:noFill/>
              <a:ln w="9525">
                <a:noFill/>
                <a:miter lim="800000"/>
                <a:headEnd/>
                <a:tailEnd/>
              </a:ln>
            </p:spPr>
          </p:pic>
          <p:sp>
            <p:nvSpPr>
              <p:cNvPr id="79" name="Rectangle 78"/>
              <p:cNvSpPr/>
              <p:nvPr/>
            </p:nvSpPr>
            <p:spPr>
              <a:xfrm>
                <a:off x="2286492" y="1731475"/>
                <a:ext cx="4640094" cy="973307"/>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latin typeface="Arial" panose="020B0604020202020204" pitchFamily="34" charset="0"/>
                    <a:cs typeface="Arial" panose="020B0604020202020204" pitchFamily="34" charset="0"/>
                  </a:rPr>
                  <a:t>              </a:t>
                </a:r>
                <a:r>
                  <a:rPr lang="vi-VN" altLang="en-US" sz="2000" b="1" dirty="0">
                    <a:latin typeface="Arial" panose="020B0604020202020204" pitchFamily="34" charset="0"/>
                    <a:cs typeface="Arial" panose="020B0604020202020204" pitchFamily="34" charset="0"/>
                  </a:rPr>
                  <a:t>THỰC TRẠNG VẤN ĐỀ</a:t>
                </a:r>
                <a:endParaRPr lang="vi-VN" altLang="en-US" sz="2000" b="1" dirty="0">
                  <a:latin typeface="Arial" panose="020B0604020202020204" pitchFamily="34" charset="0"/>
                  <a:cs typeface="Arial" panose="020B0604020202020204" pitchFamily="34" charset="0"/>
                </a:endParaRPr>
              </a:p>
            </p:txBody>
          </p:sp>
        </p:grpSp>
        <p:grpSp>
          <p:nvGrpSpPr>
            <p:cNvPr id="74" name="Group 19"/>
            <p:cNvGrpSpPr/>
            <p:nvPr/>
          </p:nvGrpSpPr>
          <p:grpSpPr bwMode="auto">
            <a:xfrm>
              <a:off x="2118553" y="1579865"/>
              <a:ext cx="990721" cy="1060672"/>
              <a:chOff x="2118553" y="1579865"/>
              <a:chExt cx="990721" cy="1060672"/>
            </a:xfrm>
          </p:grpSpPr>
          <p:sp>
            <p:nvSpPr>
              <p:cNvPr id="75" name="Right Triangle 74"/>
              <p:cNvSpPr/>
              <p:nvPr/>
            </p:nvSpPr>
            <p:spPr>
              <a:xfrm flipH="1">
                <a:off x="2118553" y="2488926"/>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6" name="Right Triangle 75"/>
              <p:cNvSpPr/>
              <p:nvPr/>
            </p:nvSpPr>
            <p:spPr>
              <a:xfrm flipH="1">
                <a:off x="2937011" y="1579865"/>
                <a:ext cx="172263"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grpSp>
      </p:grpSp>
      <p:grpSp>
        <p:nvGrpSpPr>
          <p:cNvPr id="80" name="Group 26"/>
          <p:cNvGrpSpPr/>
          <p:nvPr/>
        </p:nvGrpSpPr>
        <p:grpSpPr bwMode="auto">
          <a:xfrm>
            <a:off x="1433522" y="2887959"/>
            <a:ext cx="6538875" cy="1139869"/>
            <a:chOff x="1803761" y="1304449"/>
            <a:chExt cx="5402581" cy="1543674"/>
          </a:xfrm>
        </p:grpSpPr>
        <p:grpSp>
          <p:nvGrpSpPr>
            <p:cNvPr id="81" name="Group 27"/>
            <p:cNvGrpSpPr/>
            <p:nvPr/>
          </p:nvGrpSpPr>
          <p:grpSpPr bwMode="auto">
            <a:xfrm>
              <a:off x="1803761" y="1455420"/>
              <a:ext cx="5402581" cy="1392703"/>
              <a:chOff x="1803761" y="1455420"/>
              <a:chExt cx="5402581" cy="1392703"/>
            </a:xfrm>
          </p:grpSpPr>
          <p:pic>
            <p:nvPicPr>
              <p:cNvPr id="86" name="Picture 345" descr="shadow_1_m"/>
              <p:cNvPicPr>
                <a:picLocks noChangeAspect="1" noChangeArrowheads="1"/>
              </p:cNvPicPr>
              <p:nvPr/>
            </p:nvPicPr>
            <p:blipFill>
              <a:blip r:embed="rId2"/>
              <a:srcRect t="1518" b="2"/>
              <a:stretch>
                <a:fillRect/>
              </a:stretch>
            </p:blipFill>
            <p:spPr bwMode="gray">
              <a:xfrm>
                <a:off x="1803761" y="2535709"/>
                <a:ext cx="5402581" cy="312414"/>
              </a:xfrm>
              <a:prstGeom prst="rect">
                <a:avLst/>
              </a:prstGeom>
              <a:noFill/>
              <a:ln w="9525">
                <a:noFill/>
                <a:miter lim="800000"/>
                <a:headEnd/>
                <a:tailEnd/>
              </a:ln>
            </p:spPr>
          </p:pic>
          <p:sp>
            <p:nvSpPr>
              <p:cNvPr id="87" name="Rectangle 86"/>
              <p:cNvSpPr/>
              <p:nvPr/>
            </p:nvSpPr>
            <p:spPr>
              <a:xfrm>
                <a:off x="2286492" y="1455925"/>
                <a:ext cx="4640094" cy="1248985"/>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latin typeface="Arial" panose="020B0604020202020204" pitchFamily="34" charset="0"/>
                    <a:cs typeface="Arial" panose="020B0604020202020204" pitchFamily="34" charset="0"/>
                  </a:rPr>
                  <a:t>            </a:t>
                </a:r>
                <a:r>
                  <a:rPr lang="vi-VN" altLang="en-US" sz="2000" b="1" dirty="0">
                    <a:latin typeface="Arial" panose="020B0604020202020204" pitchFamily="34" charset="0"/>
                    <a:cs typeface="Arial" panose="020B0604020202020204" pitchFamily="34" charset="0"/>
                  </a:rPr>
                  <a:t>NỘI DUNG BIỆN PHÁP</a:t>
                </a:r>
                <a:endParaRPr lang="vi-VN" altLang="en-US" sz="2000" b="1" dirty="0">
                  <a:latin typeface="Arial" panose="020B0604020202020204" pitchFamily="34" charset="0"/>
                  <a:cs typeface="Arial" panose="020B0604020202020204" pitchFamily="34" charset="0"/>
                </a:endParaRPr>
              </a:p>
            </p:txBody>
          </p:sp>
        </p:grpSp>
        <p:grpSp>
          <p:nvGrpSpPr>
            <p:cNvPr id="82" name="Group 28"/>
            <p:cNvGrpSpPr/>
            <p:nvPr/>
          </p:nvGrpSpPr>
          <p:grpSpPr bwMode="auto">
            <a:xfrm>
              <a:off x="2114228" y="1304449"/>
              <a:ext cx="1006843" cy="1320592"/>
              <a:chOff x="2114228" y="1304449"/>
              <a:chExt cx="1006843" cy="1320592"/>
            </a:xfrm>
          </p:grpSpPr>
          <p:sp>
            <p:nvSpPr>
              <p:cNvPr id="83" name="Right Triangle 82"/>
              <p:cNvSpPr/>
              <p:nvPr/>
            </p:nvSpPr>
            <p:spPr>
              <a:xfrm flipH="1">
                <a:off x="2114228" y="2473565"/>
                <a:ext cx="172264" cy="15147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Right Triangle 83"/>
              <p:cNvSpPr/>
              <p:nvPr/>
            </p:nvSpPr>
            <p:spPr>
              <a:xfrm flipH="1">
                <a:off x="2948808" y="1304449"/>
                <a:ext cx="172263" cy="15147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88" name="Group 35"/>
          <p:cNvGrpSpPr/>
          <p:nvPr/>
        </p:nvGrpSpPr>
        <p:grpSpPr bwMode="auto">
          <a:xfrm>
            <a:off x="1462125" y="4109855"/>
            <a:ext cx="6538875" cy="1141568"/>
            <a:chOff x="1803761" y="1300323"/>
            <a:chExt cx="5402581" cy="1547800"/>
          </a:xfrm>
        </p:grpSpPr>
        <p:grpSp>
          <p:nvGrpSpPr>
            <p:cNvPr id="89" name="Group 36"/>
            <p:cNvGrpSpPr/>
            <p:nvPr/>
          </p:nvGrpSpPr>
          <p:grpSpPr bwMode="auto">
            <a:xfrm>
              <a:off x="1803761" y="1455420"/>
              <a:ext cx="5402581" cy="1392703"/>
              <a:chOff x="1803761" y="1455420"/>
              <a:chExt cx="5402581" cy="1392703"/>
            </a:xfrm>
          </p:grpSpPr>
          <p:pic>
            <p:nvPicPr>
              <p:cNvPr id="94" name="Picture 345" descr="shadow_1_m"/>
              <p:cNvPicPr>
                <a:picLocks noChangeAspect="1" noChangeArrowheads="1"/>
              </p:cNvPicPr>
              <p:nvPr/>
            </p:nvPicPr>
            <p:blipFill>
              <a:blip r:embed="rId2"/>
              <a:srcRect t="1518" b="2"/>
              <a:stretch>
                <a:fillRect/>
              </a:stretch>
            </p:blipFill>
            <p:spPr bwMode="gray">
              <a:xfrm>
                <a:off x="1803761" y="2535709"/>
                <a:ext cx="5402581" cy="312414"/>
              </a:xfrm>
              <a:prstGeom prst="rect">
                <a:avLst/>
              </a:prstGeom>
              <a:noFill/>
              <a:ln w="9525">
                <a:noFill/>
                <a:miter lim="800000"/>
                <a:headEnd/>
                <a:tailEnd/>
              </a:ln>
            </p:spPr>
          </p:pic>
          <p:sp>
            <p:nvSpPr>
              <p:cNvPr id="95" name="Rectangle 94"/>
              <p:cNvSpPr/>
              <p:nvPr/>
            </p:nvSpPr>
            <p:spPr>
              <a:xfrm>
                <a:off x="2286492" y="1456060"/>
                <a:ext cx="4640094" cy="1248722"/>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latin typeface="Arial" panose="020B0604020202020204" pitchFamily="34" charset="0"/>
                    <a:cs typeface="Arial" panose="020B0604020202020204" pitchFamily="34" charset="0"/>
                  </a:rPr>
                  <a:t>      </a:t>
                </a:r>
                <a:r>
                  <a:rPr lang="vi-VN" altLang="en-US" sz="2000" b="1" dirty="0">
                    <a:latin typeface="Arial" panose="020B0604020202020204" pitchFamily="34" charset="0"/>
                    <a:cs typeface="Arial" panose="020B0604020202020204" pitchFamily="34" charset="0"/>
                  </a:rPr>
                  <a:t>HIỆU QUẢ THỰC HIỆN CỦA BIỆN PHÁP </a:t>
                </a:r>
                <a:endParaRPr lang="vi-VN" altLang="en-US" sz="2000" b="1" dirty="0">
                  <a:latin typeface="Arial" panose="020B0604020202020204" pitchFamily="34" charset="0"/>
                  <a:cs typeface="Arial" panose="020B0604020202020204" pitchFamily="34" charset="0"/>
                </a:endParaRPr>
              </a:p>
            </p:txBody>
          </p:sp>
        </p:grpSp>
        <p:grpSp>
          <p:nvGrpSpPr>
            <p:cNvPr id="90" name="Group 37"/>
            <p:cNvGrpSpPr/>
            <p:nvPr/>
          </p:nvGrpSpPr>
          <p:grpSpPr bwMode="auto">
            <a:xfrm>
              <a:off x="2112851" y="1300323"/>
              <a:ext cx="1047546" cy="1324519"/>
              <a:chOff x="2112851" y="1300323"/>
              <a:chExt cx="1047546" cy="1324519"/>
            </a:xfrm>
          </p:grpSpPr>
          <p:sp>
            <p:nvSpPr>
              <p:cNvPr id="91" name="Right Triangle 90"/>
              <p:cNvSpPr/>
              <p:nvPr/>
            </p:nvSpPr>
            <p:spPr>
              <a:xfrm flipH="1">
                <a:off x="2112851" y="2473231"/>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Right Triangle 91"/>
              <p:cNvSpPr/>
              <p:nvPr/>
            </p:nvSpPr>
            <p:spPr>
              <a:xfrm flipH="1">
                <a:off x="2988134" y="1300323"/>
                <a:ext cx="172263" cy="151612"/>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96" name="5-Point Star 95"/>
          <p:cNvSpPr/>
          <p:nvPr/>
        </p:nvSpPr>
        <p:spPr bwMode="auto">
          <a:xfrm>
            <a:off x="6807824" y="3208635"/>
            <a:ext cx="590458" cy="480652"/>
          </a:xfrm>
          <a:prstGeom prst="star5">
            <a:avLst>
              <a:gd name="adj" fmla="val 26056"/>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7" name="Group 96"/>
          <p:cNvGrpSpPr/>
          <p:nvPr/>
        </p:nvGrpSpPr>
        <p:grpSpPr>
          <a:xfrm>
            <a:off x="6902804" y="4414656"/>
            <a:ext cx="648554" cy="536702"/>
            <a:chOff x="5210175" y="2278856"/>
            <a:chExt cx="235744" cy="173831"/>
          </a:xfrm>
          <a:solidFill>
            <a:schemeClr val="bg1"/>
          </a:solidFill>
        </p:grpSpPr>
        <p:sp>
          <p:nvSpPr>
            <p:cNvPr id="98" name="Frame 97"/>
            <p:cNvSpPr/>
            <p:nvPr/>
          </p:nvSpPr>
          <p:spPr>
            <a:xfrm>
              <a:off x="5226244" y="2278856"/>
              <a:ext cx="163128" cy="159546"/>
            </a:xfrm>
            <a:prstGeom prst="frame">
              <a:avLst>
                <a:gd name="adj1" fmla="val 5556"/>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9" name="Freeform 98"/>
            <p:cNvSpPr/>
            <p:nvPr/>
          </p:nvSpPr>
          <p:spPr>
            <a:xfrm>
              <a:off x="5210175" y="2297000"/>
              <a:ext cx="235744" cy="155687"/>
            </a:xfrm>
            <a:custGeom>
              <a:avLst/>
              <a:gdLst>
                <a:gd name="connsiteX0" fmla="*/ 66675 w 235744"/>
                <a:gd name="connsiteY0" fmla="*/ 78582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78582 h 154782"/>
                <a:gd name="connsiteX0-1" fmla="*/ 66675 w 235744"/>
                <a:gd name="connsiteY0-2" fmla="*/ 85726 h 154782"/>
                <a:gd name="connsiteX1-3" fmla="*/ 0 w 235744"/>
                <a:gd name="connsiteY1-4" fmla="*/ 50007 h 154782"/>
                <a:gd name="connsiteX2-5" fmla="*/ 80963 w 235744"/>
                <a:gd name="connsiteY2-6" fmla="*/ 154782 h 154782"/>
                <a:gd name="connsiteX3-7" fmla="*/ 235744 w 235744"/>
                <a:gd name="connsiteY3-8" fmla="*/ 0 h 154782"/>
                <a:gd name="connsiteX4-9" fmla="*/ 66675 w 235744"/>
                <a:gd name="connsiteY4-10" fmla="*/ 85726 h 154782"/>
                <a:gd name="connsiteX0-11" fmla="*/ 66675 w 235744"/>
                <a:gd name="connsiteY0-12" fmla="*/ 85726 h 154782"/>
                <a:gd name="connsiteX1-13" fmla="*/ 0 w 235744"/>
                <a:gd name="connsiteY1-14" fmla="*/ 50007 h 154782"/>
                <a:gd name="connsiteX2-15" fmla="*/ 80963 w 235744"/>
                <a:gd name="connsiteY2-16" fmla="*/ 154782 h 154782"/>
                <a:gd name="connsiteX3-17" fmla="*/ 235744 w 235744"/>
                <a:gd name="connsiteY3-18" fmla="*/ 0 h 154782"/>
                <a:gd name="connsiteX4-19" fmla="*/ 66675 w 235744"/>
                <a:gd name="connsiteY4-20" fmla="*/ 85726 h 154782"/>
                <a:gd name="connsiteX0-21" fmla="*/ 66675 w 235744"/>
                <a:gd name="connsiteY0-22" fmla="*/ 85726 h 154782"/>
                <a:gd name="connsiteX1-23" fmla="*/ 0 w 235744"/>
                <a:gd name="connsiteY1-24" fmla="*/ 50007 h 154782"/>
                <a:gd name="connsiteX2-25" fmla="*/ 80963 w 235744"/>
                <a:gd name="connsiteY2-26" fmla="*/ 154782 h 154782"/>
                <a:gd name="connsiteX3-27" fmla="*/ 235744 w 235744"/>
                <a:gd name="connsiteY3-28" fmla="*/ 0 h 154782"/>
                <a:gd name="connsiteX4-29" fmla="*/ 66675 w 235744"/>
                <a:gd name="connsiteY4-30" fmla="*/ 85726 h 154782"/>
                <a:gd name="connsiteX0-31" fmla="*/ 66675 w 235744"/>
                <a:gd name="connsiteY0-32" fmla="*/ 85726 h 154782"/>
                <a:gd name="connsiteX1-33" fmla="*/ 0 w 235744"/>
                <a:gd name="connsiteY1-34" fmla="*/ 50007 h 154782"/>
                <a:gd name="connsiteX2-35" fmla="*/ 80963 w 235744"/>
                <a:gd name="connsiteY2-36" fmla="*/ 154782 h 154782"/>
                <a:gd name="connsiteX3-37" fmla="*/ 235744 w 235744"/>
                <a:gd name="connsiteY3-38" fmla="*/ 0 h 154782"/>
                <a:gd name="connsiteX4-39" fmla="*/ 66675 w 235744"/>
                <a:gd name="connsiteY4-40" fmla="*/ 85726 h 154782"/>
                <a:gd name="connsiteX0-41" fmla="*/ 66675 w 235744"/>
                <a:gd name="connsiteY0-42" fmla="*/ 86631 h 155687"/>
                <a:gd name="connsiteX1-43" fmla="*/ 0 w 235744"/>
                <a:gd name="connsiteY1-44" fmla="*/ 50912 h 155687"/>
                <a:gd name="connsiteX2-45" fmla="*/ 80963 w 235744"/>
                <a:gd name="connsiteY2-46" fmla="*/ 155687 h 155687"/>
                <a:gd name="connsiteX3-47" fmla="*/ 235744 w 235744"/>
                <a:gd name="connsiteY3-48" fmla="*/ 905 h 155687"/>
                <a:gd name="connsiteX4-49" fmla="*/ 66675 w 235744"/>
                <a:gd name="connsiteY4-50" fmla="*/ 86631 h 155687"/>
                <a:gd name="connsiteX0-51" fmla="*/ 66675 w 235744"/>
                <a:gd name="connsiteY0-52" fmla="*/ 86631 h 155687"/>
                <a:gd name="connsiteX1-53" fmla="*/ 0 w 235744"/>
                <a:gd name="connsiteY1-54" fmla="*/ 50912 h 155687"/>
                <a:gd name="connsiteX2-55" fmla="*/ 80963 w 235744"/>
                <a:gd name="connsiteY2-56" fmla="*/ 155687 h 155687"/>
                <a:gd name="connsiteX3-57" fmla="*/ 235744 w 235744"/>
                <a:gd name="connsiteY3-58" fmla="*/ 905 h 155687"/>
                <a:gd name="connsiteX4-59" fmla="*/ 66675 w 235744"/>
                <a:gd name="connsiteY4-60" fmla="*/ 86631 h 155687"/>
                <a:gd name="connsiteX0-61" fmla="*/ 66675 w 235744"/>
                <a:gd name="connsiteY0-62" fmla="*/ 86631 h 155687"/>
                <a:gd name="connsiteX1-63" fmla="*/ 0 w 235744"/>
                <a:gd name="connsiteY1-64" fmla="*/ 50912 h 155687"/>
                <a:gd name="connsiteX2-65" fmla="*/ 80963 w 235744"/>
                <a:gd name="connsiteY2-66" fmla="*/ 155687 h 155687"/>
                <a:gd name="connsiteX3-67" fmla="*/ 235744 w 235744"/>
                <a:gd name="connsiteY3-68" fmla="*/ 905 h 155687"/>
                <a:gd name="connsiteX4-69" fmla="*/ 66675 w 235744"/>
                <a:gd name="connsiteY4-70" fmla="*/ 86631 h 155687"/>
                <a:gd name="connsiteX0-71" fmla="*/ 66675 w 235744"/>
                <a:gd name="connsiteY0-72" fmla="*/ 86631 h 155687"/>
                <a:gd name="connsiteX1-73" fmla="*/ 0 w 235744"/>
                <a:gd name="connsiteY1-74" fmla="*/ 50912 h 155687"/>
                <a:gd name="connsiteX2-75" fmla="*/ 80963 w 235744"/>
                <a:gd name="connsiteY2-76" fmla="*/ 155687 h 155687"/>
                <a:gd name="connsiteX3-77" fmla="*/ 235744 w 235744"/>
                <a:gd name="connsiteY3-78" fmla="*/ 905 h 155687"/>
                <a:gd name="connsiteX4-79" fmla="*/ 66675 w 235744"/>
                <a:gd name="connsiteY4-80" fmla="*/ 86631 h 155687"/>
                <a:gd name="connsiteX0-81" fmla="*/ 66675 w 235744"/>
                <a:gd name="connsiteY0-82" fmla="*/ 86631 h 155687"/>
                <a:gd name="connsiteX1-83" fmla="*/ 0 w 235744"/>
                <a:gd name="connsiteY1-84" fmla="*/ 50912 h 155687"/>
                <a:gd name="connsiteX2-85" fmla="*/ 80963 w 235744"/>
                <a:gd name="connsiteY2-86" fmla="*/ 155687 h 155687"/>
                <a:gd name="connsiteX3-87" fmla="*/ 235744 w 235744"/>
                <a:gd name="connsiteY3-88" fmla="*/ 905 h 155687"/>
                <a:gd name="connsiteX4-89" fmla="*/ 66675 w 235744"/>
                <a:gd name="connsiteY4-90" fmla="*/ 86631 h 1556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744" h="155687">
                  <a:moveTo>
                    <a:pt x="66675" y="86631"/>
                  </a:moveTo>
                  <a:cubicBezTo>
                    <a:pt x="49212" y="67581"/>
                    <a:pt x="34131" y="53293"/>
                    <a:pt x="0" y="50912"/>
                  </a:cubicBezTo>
                  <a:cubicBezTo>
                    <a:pt x="34132" y="78693"/>
                    <a:pt x="65881" y="113618"/>
                    <a:pt x="80963" y="155687"/>
                  </a:cubicBezTo>
                  <a:cubicBezTo>
                    <a:pt x="108745" y="94568"/>
                    <a:pt x="141287" y="31068"/>
                    <a:pt x="235744" y="905"/>
                  </a:cubicBezTo>
                  <a:cubicBezTo>
                    <a:pt x="157957" y="-6239"/>
                    <a:pt x="103981" y="29481"/>
                    <a:pt x="66675" y="86631"/>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0" name="Group 99"/>
          <p:cNvGrpSpPr/>
          <p:nvPr/>
        </p:nvGrpSpPr>
        <p:grpSpPr>
          <a:xfrm>
            <a:off x="6804265" y="1900056"/>
            <a:ext cx="671155" cy="607485"/>
            <a:chOff x="4290008" y="4767262"/>
            <a:chExt cx="902113" cy="1014412"/>
          </a:xfrm>
          <a:solidFill>
            <a:schemeClr val="bg1"/>
          </a:solidFill>
        </p:grpSpPr>
        <p:sp>
          <p:nvSpPr>
            <p:cNvPr id="101" name="Freeform 100"/>
            <p:cNvSpPr/>
            <p:nvPr/>
          </p:nvSpPr>
          <p:spPr>
            <a:xfrm>
              <a:off x="4444110" y="4922044"/>
              <a:ext cx="602358" cy="590550"/>
            </a:xfrm>
            <a:custGeom>
              <a:avLst/>
              <a:gdLst>
                <a:gd name="connsiteX0" fmla="*/ 107157 w 564357"/>
                <a:gd name="connsiteY0" fmla="*/ 600075 h 600075"/>
                <a:gd name="connsiteX1" fmla="*/ 107157 w 564357"/>
                <a:gd name="connsiteY1" fmla="*/ 531019 h 600075"/>
                <a:gd name="connsiteX2" fmla="*/ 0 w 564357"/>
                <a:gd name="connsiteY2" fmla="*/ 173831 h 600075"/>
                <a:gd name="connsiteX3" fmla="*/ 283369 w 564357"/>
                <a:gd name="connsiteY3" fmla="*/ 0 h 600075"/>
                <a:gd name="connsiteX4" fmla="*/ 526257 w 564357"/>
                <a:gd name="connsiteY4" fmla="*/ 138112 h 600075"/>
                <a:gd name="connsiteX5" fmla="*/ 564357 w 564357"/>
                <a:gd name="connsiteY5" fmla="*/ 407194 h 600075"/>
                <a:gd name="connsiteX6" fmla="*/ 445294 w 564357"/>
                <a:gd name="connsiteY6" fmla="*/ 557212 h 600075"/>
                <a:gd name="connsiteX7" fmla="*/ 445294 w 564357"/>
                <a:gd name="connsiteY7" fmla="*/ 588169 h 600075"/>
                <a:gd name="connsiteX8" fmla="*/ 342900 w 564357"/>
                <a:gd name="connsiteY8" fmla="*/ 588169 h 600075"/>
                <a:gd name="connsiteX9" fmla="*/ 342900 w 564357"/>
                <a:gd name="connsiteY9" fmla="*/ 481012 h 600075"/>
                <a:gd name="connsiteX10" fmla="*/ 476250 w 564357"/>
                <a:gd name="connsiteY10" fmla="*/ 307181 h 600075"/>
                <a:gd name="connsiteX11" fmla="*/ 285750 w 564357"/>
                <a:gd name="connsiteY11" fmla="*/ 119062 h 600075"/>
                <a:gd name="connsiteX12" fmla="*/ 92869 w 564357"/>
                <a:gd name="connsiteY12" fmla="*/ 316706 h 600075"/>
                <a:gd name="connsiteX13" fmla="*/ 207169 w 564357"/>
                <a:gd name="connsiteY13" fmla="*/ 485775 h 600075"/>
                <a:gd name="connsiteX14" fmla="*/ 207169 w 564357"/>
                <a:gd name="connsiteY14" fmla="*/ 592931 h 600075"/>
                <a:gd name="connsiteX15" fmla="*/ 107157 w 564357"/>
                <a:gd name="connsiteY15" fmla="*/ 600075 h 600075"/>
                <a:gd name="connsiteX0-1" fmla="*/ 109538 w 564357"/>
                <a:gd name="connsiteY0-2" fmla="*/ 590550 h 592931"/>
                <a:gd name="connsiteX1-3" fmla="*/ 107157 w 564357"/>
                <a:gd name="connsiteY1-4" fmla="*/ 531019 h 592931"/>
                <a:gd name="connsiteX2-5" fmla="*/ 0 w 564357"/>
                <a:gd name="connsiteY2-6" fmla="*/ 173831 h 592931"/>
                <a:gd name="connsiteX3-7" fmla="*/ 283369 w 564357"/>
                <a:gd name="connsiteY3-8" fmla="*/ 0 h 592931"/>
                <a:gd name="connsiteX4-9" fmla="*/ 526257 w 564357"/>
                <a:gd name="connsiteY4-10" fmla="*/ 138112 h 592931"/>
                <a:gd name="connsiteX5-11" fmla="*/ 564357 w 564357"/>
                <a:gd name="connsiteY5-12" fmla="*/ 407194 h 592931"/>
                <a:gd name="connsiteX6-13" fmla="*/ 445294 w 564357"/>
                <a:gd name="connsiteY6-14" fmla="*/ 557212 h 592931"/>
                <a:gd name="connsiteX7-15" fmla="*/ 445294 w 564357"/>
                <a:gd name="connsiteY7-16" fmla="*/ 588169 h 592931"/>
                <a:gd name="connsiteX8-17" fmla="*/ 342900 w 564357"/>
                <a:gd name="connsiteY8-18" fmla="*/ 588169 h 592931"/>
                <a:gd name="connsiteX9-19" fmla="*/ 342900 w 564357"/>
                <a:gd name="connsiteY9-20" fmla="*/ 481012 h 592931"/>
                <a:gd name="connsiteX10-21" fmla="*/ 476250 w 564357"/>
                <a:gd name="connsiteY10-22" fmla="*/ 307181 h 592931"/>
                <a:gd name="connsiteX11-23" fmla="*/ 285750 w 564357"/>
                <a:gd name="connsiteY11-24" fmla="*/ 119062 h 592931"/>
                <a:gd name="connsiteX12-25" fmla="*/ 92869 w 564357"/>
                <a:gd name="connsiteY12-26" fmla="*/ 316706 h 592931"/>
                <a:gd name="connsiteX13-27" fmla="*/ 207169 w 564357"/>
                <a:gd name="connsiteY13-28" fmla="*/ 485775 h 592931"/>
                <a:gd name="connsiteX14-29" fmla="*/ 207169 w 564357"/>
                <a:gd name="connsiteY14-30" fmla="*/ 592931 h 592931"/>
                <a:gd name="connsiteX15-31" fmla="*/ 109538 w 564357"/>
                <a:gd name="connsiteY15-32" fmla="*/ 590550 h 592931"/>
                <a:gd name="connsiteX0-33" fmla="*/ 121444 w 576263"/>
                <a:gd name="connsiteY0-34" fmla="*/ 590550 h 592931"/>
                <a:gd name="connsiteX1-35" fmla="*/ 119063 w 576263"/>
                <a:gd name="connsiteY1-36" fmla="*/ 531019 h 592931"/>
                <a:gd name="connsiteX2-37" fmla="*/ 11906 w 576263"/>
                <a:gd name="connsiteY2-38" fmla="*/ 173831 h 592931"/>
                <a:gd name="connsiteX3-39" fmla="*/ 295275 w 576263"/>
                <a:gd name="connsiteY3-40" fmla="*/ 0 h 592931"/>
                <a:gd name="connsiteX4-41" fmla="*/ 538163 w 576263"/>
                <a:gd name="connsiteY4-42" fmla="*/ 138112 h 592931"/>
                <a:gd name="connsiteX5-43" fmla="*/ 576263 w 576263"/>
                <a:gd name="connsiteY5-44" fmla="*/ 407194 h 592931"/>
                <a:gd name="connsiteX6-45" fmla="*/ 457200 w 576263"/>
                <a:gd name="connsiteY6-46" fmla="*/ 557212 h 592931"/>
                <a:gd name="connsiteX7-47" fmla="*/ 457200 w 576263"/>
                <a:gd name="connsiteY7-48" fmla="*/ 588169 h 592931"/>
                <a:gd name="connsiteX8-49" fmla="*/ 354806 w 576263"/>
                <a:gd name="connsiteY8-50" fmla="*/ 588169 h 592931"/>
                <a:gd name="connsiteX9-51" fmla="*/ 354806 w 576263"/>
                <a:gd name="connsiteY9-52" fmla="*/ 481012 h 592931"/>
                <a:gd name="connsiteX10-53" fmla="*/ 488156 w 576263"/>
                <a:gd name="connsiteY10-54" fmla="*/ 307181 h 592931"/>
                <a:gd name="connsiteX11-55" fmla="*/ 297656 w 576263"/>
                <a:gd name="connsiteY11-56" fmla="*/ 119062 h 592931"/>
                <a:gd name="connsiteX12-57" fmla="*/ 104775 w 576263"/>
                <a:gd name="connsiteY12-58" fmla="*/ 316706 h 592931"/>
                <a:gd name="connsiteX13-59" fmla="*/ 219075 w 576263"/>
                <a:gd name="connsiteY13-60" fmla="*/ 485775 h 592931"/>
                <a:gd name="connsiteX14-61" fmla="*/ 219075 w 576263"/>
                <a:gd name="connsiteY14-62" fmla="*/ 592931 h 592931"/>
                <a:gd name="connsiteX15-63" fmla="*/ 121444 w 576263"/>
                <a:gd name="connsiteY15-64" fmla="*/ 590550 h 592931"/>
                <a:gd name="connsiteX0-65" fmla="*/ 125510 w 580329"/>
                <a:gd name="connsiteY0-66" fmla="*/ 590550 h 592931"/>
                <a:gd name="connsiteX1-67" fmla="*/ 123129 w 580329"/>
                <a:gd name="connsiteY1-68" fmla="*/ 531019 h 592931"/>
                <a:gd name="connsiteX2-69" fmla="*/ 15972 w 580329"/>
                <a:gd name="connsiteY2-70" fmla="*/ 173831 h 592931"/>
                <a:gd name="connsiteX3-71" fmla="*/ 299341 w 580329"/>
                <a:gd name="connsiteY3-72" fmla="*/ 0 h 592931"/>
                <a:gd name="connsiteX4-73" fmla="*/ 542229 w 580329"/>
                <a:gd name="connsiteY4-74" fmla="*/ 138112 h 592931"/>
                <a:gd name="connsiteX5-75" fmla="*/ 580329 w 580329"/>
                <a:gd name="connsiteY5-76" fmla="*/ 407194 h 592931"/>
                <a:gd name="connsiteX6-77" fmla="*/ 461266 w 580329"/>
                <a:gd name="connsiteY6-78" fmla="*/ 557212 h 592931"/>
                <a:gd name="connsiteX7-79" fmla="*/ 461266 w 580329"/>
                <a:gd name="connsiteY7-80" fmla="*/ 588169 h 592931"/>
                <a:gd name="connsiteX8-81" fmla="*/ 358872 w 580329"/>
                <a:gd name="connsiteY8-82" fmla="*/ 588169 h 592931"/>
                <a:gd name="connsiteX9-83" fmla="*/ 358872 w 580329"/>
                <a:gd name="connsiteY9-84" fmla="*/ 481012 h 592931"/>
                <a:gd name="connsiteX10-85" fmla="*/ 492222 w 580329"/>
                <a:gd name="connsiteY10-86" fmla="*/ 307181 h 592931"/>
                <a:gd name="connsiteX11-87" fmla="*/ 301722 w 580329"/>
                <a:gd name="connsiteY11-88" fmla="*/ 119062 h 592931"/>
                <a:gd name="connsiteX12-89" fmla="*/ 108841 w 580329"/>
                <a:gd name="connsiteY12-90" fmla="*/ 316706 h 592931"/>
                <a:gd name="connsiteX13-91" fmla="*/ 223141 w 580329"/>
                <a:gd name="connsiteY13-92" fmla="*/ 485775 h 592931"/>
                <a:gd name="connsiteX14-93" fmla="*/ 223141 w 580329"/>
                <a:gd name="connsiteY14-94" fmla="*/ 592931 h 592931"/>
                <a:gd name="connsiteX15-95" fmla="*/ 125510 w 580329"/>
                <a:gd name="connsiteY15-96" fmla="*/ 590550 h 592931"/>
                <a:gd name="connsiteX0-97" fmla="*/ 125510 w 580329"/>
                <a:gd name="connsiteY0-98" fmla="*/ 590550 h 592931"/>
                <a:gd name="connsiteX1-99" fmla="*/ 123129 w 580329"/>
                <a:gd name="connsiteY1-100" fmla="*/ 531019 h 592931"/>
                <a:gd name="connsiteX2-101" fmla="*/ 15972 w 580329"/>
                <a:gd name="connsiteY2-102" fmla="*/ 173831 h 592931"/>
                <a:gd name="connsiteX3-103" fmla="*/ 299341 w 580329"/>
                <a:gd name="connsiteY3-104" fmla="*/ 0 h 592931"/>
                <a:gd name="connsiteX4-105" fmla="*/ 542229 w 580329"/>
                <a:gd name="connsiteY4-106" fmla="*/ 138112 h 592931"/>
                <a:gd name="connsiteX5-107" fmla="*/ 580329 w 580329"/>
                <a:gd name="connsiteY5-108" fmla="*/ 407194 h 592931"/>
                <a:gd name="connsiteX6-109" fmla="*/ 461266 w 580329"/>
                <a:gd name="connsiteY6-110" fmla="*/ 557212 h 592931"/>
                <a:gd name="connsiteX7-111" fmla="*/ 461266 w 580329"/>
                <a:gd name="connsiteY7-112" fmla="*/ 588169 h 592931"/>
                <a:gd name="connsiteX8-113" fmla="*/ 358872 w 580329"/>
                <a:gd name="connsiteY8-114" fmla="*/ 588169 h 592931"/>
                <a:gd name="connsiteX9-115" fmla="*/ 358872 w 580329"/>
                <a:gd name="connsiteY9-116" fmla="*/ 481012 h 592931"/>
                <a:gd name="connsiteX10-117" fmla="*/ 492222 w 580329"/>
                <a:gd name="connsiteY10-118" fmla="*/ 307181 h 592931"/>
                <a:gd name="connsiteX11-119" fmla="*/ 301722 w 580329"/>
                <a:gd name="connsiteY11-120" fmla="*/ 119062 h 592931"/>
                <a:gd name="connsiteX12-121" fmla="*/ 108841 w 580329"/>
                <a:gd name="connsiteY12-122" fmla="*/ 316706 h 592931"/>
                <a:gd name="connsiteX13-123" fmla="*/ 223141 w 580329"/>
                <a:gd name="connsiteY13-124" fmla="*/ 485775 h 592931"/>
                <a:gd name="connsiteX14-125" fmla="*/ 223141 w 580329"/>
                <a:gd name="connsiteY14-126" fmla="*/ 592931 h 592931"/>
                <a:gd name="connsiteX15-127" fmla="*/ 125510 w 580329"/>
                <a:gd name="connsiteY15-128" fmla="*/ 590550 h 592931"/>
                <a:gd name="connsiteX0-129" fmla="*/ 125510 w 580329"/>
                <a:gd name="connsiteY0-130" fmla="*/ 590550 h 592931"/>
                <a:gd name="connsiteX1-131" fmla="*/ 123129 w 580329"/>
                <a:gd name="connsiteY1-132" fmla="*/ 531019 h 592931"/>
                <a:gd name="connsiteX2-133" fmla="*/ 15972 w 580329"/>
                <a:gd name="connsiteY2-134" fmla="*/ 173831 h 592931"/>
                <a:gd name="connsiteX3-135" fmla="*/ 299341 w 580329"/>
                <a:gd name="connsiteY3-136" fmla="*/ 0 h 592931"/>
                <a:gd name="connsiteX4-137" fmla="*/ 542229 w 580329"/>
                <a:gd name="connsiteY4-138" fmla="*/ 138112 h 592931"/>
                <a:gd name="connsiteX5-139" fmla="*/ 580329 w 580329"/>
                <a:gd name="connsiteY5-140" fmla="*/ 407194 h 592931"/>
                <a:gd name="connsiteX6-141" fmla="*/ 461266 w 580329"/>
                <a:gd name="connsiteY6-142" fmla="*/ 557212 h 592931"/>
                <a:gd name="connsiteX7-143" fmla="*/ 461266 w 580329"/>
                <a:gd name="connsiteY7-144" fmla="*/ 588169 h 592931"/>
                <a:gd name="connsiteX8-145" fmla="*/ 358872 w 580329"/>
                <a:gd name="connsiteY8-146" fmla="*/ 588169 h 592931"/>
                <a:gd name="connsiteX9-147" fmla="*/ 358872 w 580329"/>
                <a:gd name="connsiteY9-148" fmla="*/ 481012 h 592931"/>
                <a:gd name="connsiteX10-149" fmla="*/ 492222 w 580329"/>
                <a:gd name="connsiteY10-150" fmla="*/ 307181 h 592931"/>
                <a:gd name="connsiteX11-151" fmla="*/ 301722 w 580329"/>
                <a:gd name="connsiteY11-152" fmla="*/ 119062 h 592931"/>
                <a:gd name="connsiteX12-153" fmla="*/ 108841 w 580329"/>
                <a:gd name="connsiteY12-154" fmla="*/ 316706 h 592931"/>
                <a:gd name="connsiteX13-155" fmla="*/ 223141 w 580329"/>
                <a:gd name="connsiteY13-156" fmla="*/ 485775 h 592931"/>
                <a:gd name="connsiteX14-157" fmla="*/ 223141 w 580329"/>
                <a:gd name="connsiteY14-158" fmla="*/ 592931 h 592931"/>
                <a:gd name="connsiteX15-159" fmla="*/ 125510 w 580329"/>
                <a:gd name="connsiteY15-160" fmla="*/ 590550 h 592931"/>
                <a:gd name="connsiteX0-161" fmla="*/ 125510 w 580329"/>
                <a:gd name="connsiteY0-162" fmla="*/ 590550 h 592931"/>
                <a:gd name="connsiteX1-163" fmla="*/ 123129 w 580329"/>
                <a:gd name="connsiteY1-164" fmla="*/ 531019 h 592931"/>
                <a:gd name="connsiteX2-165" fmla="*/ 15972 w 580329"/>
                <a:gd name="connsiteY2-166" fmla="*/ 173831 h 592931"/>
                <a:gd name="connsiteX3-167" fmla="*/ 299341 w 580329"/>
                <a:gd name="connsiteY3-168" fmla="*/ 0 h 592931"/>
                <a:gd name="connsiteX4-169" fmla="*/ 542229 w 580329"/>
                <a:gd name="connsiteY4-170" fmla="*/ 138112 h 592931"/>
                <a:gd name="connsiteX5-171" fmla="*/ 580329 w 580329"/>
                <a:gd name="connsiteY5-172" fmla="*/ 407194 h 592931"/>
                <a:gd name="connsiteX6-173" fmla="*/ 461266 w 580329"/>
                <a:gd name="connsiteY6-174" fmla="*/ 557212 h 592931"/>
                <a:gd name="connsiteX7-175" fmla="*/ 461266 w 580329"/>
                <a:gd name="connsiteY7-176" fmla="*/ 588169 h 592931"/>
                <a:gd name="connsiteX8-177" fmla="*/ 358872 w 580329"/>
                <a:gd name="connsiteY8-178" fmla="*/ 588169 h 592931"/>
                <a:gd name="connsiteX9-179" fmla="*/ 358872 w 580329"/>
                <a:gd name="connsiteY9-180" fmla="*/ 481012 h 592931"/>
                <a:gd name="connsiteX10-181" fmla="*/ 492222 w 580329"/>
                <a:gd name="connsiteY10-182" fmla="*/ 307181 h 592931"/>
                <a:gd name="connsiteX11-183" fmla="*/ 301722 w 580329"/>
                <a:gd name="connsiteY11-184" fmla="*/ 119062 h 592931"/>
                <a:gd name="connsiteX12-185" fmla="*/ 108841 w 580329"/>
                <a:gd name="connsiteY12-186" fmla="*/ 316706 h 592931"/>
                <a:gd name="connsiteX13-187" fmla="*/ 223141 w 580329"/>
                <a:gd name="connsiteY13-188" fmla="*/ 485775 h 592931"/>
                <a:gd name="connsiteX14-189" fmla="*/ 223141 w 580329"/>
                <a:gd name="connsiteY14-190" fmla="*/ 592931 h 592931"/>
                <a:gd name="connsiteX15-191" fmla="*/ 125510 w 580329"/>
                <a:gd name="connsiteY15-192" fmla="*/ 590550 h 592931"/>
                <a:gd name="connsiteX0-193" fmla="*/ 125510 w 580329"/>
                <a:gd name="connsiteY0-194" fmla="*/ 590550 h 592931"/>
                <a:gd name="connsiteX1-195" fmla="*/ 123129 w 580329"/>
                <a:gd name="connsiteY1-196" fmla="*/ 531019 h 592931"/>
                <a:gd name="connsiteX2-197" fmla="*/ 15972 w 580329"/>
                <a:gd name="connsiteY2-198" fmla="*/ 173831 h 592931"/>
                <a:gd name="connsiteX3-199" fmla="*/ 299341 w 580329"/>
                <a:gd name="connsiteY3-200" fmla="*/ 0 h 592931"/>
                <a:gd name="connsiteX4-201" fmla="*/ 542229 w 580329"/>
                <a:gd name="connsiteY4-202" fmla="*/ 138112 h 592931"/>
                <a:gd name="connsiteX5-203" fmla="*/ 580329 w 580329"/>
                <a:gd name="connsiteY5-204" fmla="*/ 407194 h 592931"/>
                <a:gd name="connsiteX6-205" fmla="*/ 461266 w 580329"/>
                <a:gd name="connsiteY6-206" fmla="*/ 557212 h 592931"/>
                <a:gd name="connsiteX7-207" fmla="*/ 461266 w 580329"/>
                <a:gd name="connsiteY7-208" fmla="*/ 588169 h 592931"/>
                <a:gd name="connsiteX8-209" fmla="*/ 358872 w 580329"/>
                <a:gd name="connsiteY8-210" fmla="*/ 588169 h 592931"/>
                <a:gd name="connsiteX9-211" fmla="*/ 358872 w 580329"/>
                <a:gd name="connsiteY9-212" fmla="*/ 481012 h 592931"/>
                <a:gd name="connsiteX10-213" fmla="*/ 492222 w 580329"/>
                <a:gd name="connsiteY10-214" fmla="*/ 307181 h 592931"/>
                <a:gd name="connsiteX11-215" fmla="*/ 301722 w 580329"/>
                <a:gd name="connsiteY11-216" fmla="*/ 119062 h 592931"/>
                <a:gd name="connsiteX12-217" fmla="*/ 108841 w 580329"/>
                <a:gd name="connsiteY12-218" fmla="*/ 316706 h 592931"/>
                <a:gd name="connsiteX13-219" fmla="*/ 223141 w 580329"/>
                <a:gd name="connsiteY13-220" fmla="*/ 485775 h 592931"/>
                <a:gd name="connsiteX14-221" fmla="*/ 223141 w 580329"/>
                <a:gd name="connsiteY14-222" fmla="*/ 592931 h 592931"/>
                <a:gd name="connsiteX15-223" fmla="*/ 125510 w 580329"/>
                <a:gd name="connsiteY15-224" fmla="*/ 590550 h 592931"/>
                <a:gd name="connsiteX0-225" fmla="*/ 125510 w 580329"/>
                <a:gd name="connsiteY0-226" fmla="*/ 590550 h 592931"/>
                <a:gd name="connsiteX1-227" fmla="*/ 123129 w 580329"/>
                <a:gd name="connsiteY1-228" fmla="*/ 531019 h 592931"/>
                <a:gd name="connsiteX2-229" fmla="*/ 15972 w 580329"/>
                <a:gd name="connsiteY2-230" fmla="*/ 173831 h 592931"/>
                <a:gd name="connsiteX3-231" fmla="*/ 299341 w 580329"/>
                <a:gd name="connsiteY3-232" fmla="*/ 0 h 592931"/>
                <a:gd name="connsiteX4-233" fmla="*/ 542229 w 580329"/>
                <a:gd name="connsiteY4-234" fmla="*/ 138112 h 592931"/>
                <a:gd name="connsiteX5-235" fmla="*/ 580329 w 580329"/>
                <a:gd name="connsiteY5-236" fmla="*/ 407194 h 592931"/>
                <a:gd name="connsiteX6-237" fmla="*/ 461266 w 580329"/>
                <a:gd name="connsiteY6-238" fmla="*/ 557212 h 592931"/>
                <a:gd name="connsiteX7-239" fmla="*/ 461266 w 580329"/>
                <a:gd name="connsiteY7-240" fmla="*/ 588169 h 592931"/>
                <a:gd name="connsiteX8-241" fmla="*/ 358872 w 580329"/>
                <a:gd name="connsiteY8-242" fmla="*/ 588169 h 592931"/>
                <a:gd name="connsiteX9-243" fmla="*/ 358872 w 580329"/>
                <a:gd name="connsiteY9-244" fmla="*/ 481012 h 592931"/>
                <a:gd name="connsiteX10-245" fmla="*/ 492222 w 580329"/>
                <a:gd name="connsiteY10-246" fmla="*/ 307181 h 592931"/>
                <a:gd name="connsiteX11-247" fmla="*/ 301722 w 580329"/>
                <a:gd name="connsiteY11-248" fmla="*/ 119062 h 592931"/>
                <a:gd name="connsiteX12-249" fmla="*/ 108841 w 580329"/>
                <a:gd name="connsiteY12-250" fmla="*/ 316706 h 592931"/>
                <a:gd name="connsiteX13-251" fmla="*/ 223141 w 580329"/>
                <a:gd name="connsiteY13-252" fmla="*/ 485775 h 592931"/>
                <a:gd name="connsiteX14-253" fmla="*/ 223141 w 580329"/>
                <a:gd name="connsiteY14-254" fmla="*/ 592931 h 592931"/>
                <a:gd name="connsiteX15-255" fmla="*/ 125510 w 580329"/>
                <a:gd name="connsiteY15-256" fmla="*/ 590550 h 592931"/>
                <a:gd name="connsiteX0-257" fmla="*/ 125510 w 597304"/>
                <a:gd name="connsiteY0-258" fmla="*/ 590550 h 592931"/>
                <a:gd name="connsiteX1-259" fmla="*/ 123129 w 597304"/>
                <a:gd name="connsiteY1-260" fmla="*/ 531019 h 592931"/>
                <a:gd name="connsiteX2-261" fmla="*/ 15972 w 597304"/>
                <a:gd name="connsiteY2-262" fmla="*/ 173831 h 592931"/>
                <a:gd name="connsiteX3-263" fmla="*/ 299341 w 597304"/>
                <a:gd name="connsiteY3-264" fmla="*/ 0 h 592931"/>
                <a:gd name="connsiteX4-265" fmla="*/ 542229 w 597304"/>
                <a:gd name="connsiteY4-266" fmla="*/ 138112 h 592931"/>
                <a:gd name="connsiteX5-267" fmla="*/ 580329 w 597304"/>
                <a:gd name="connsiteY5-268" fmla="*/ 407194 h 592931"/>
                <a:gd name="connsiteX6-269" fmla="*/ 461266 w 597304"/>
                <a:gd name="connsiteY6-270" fmla="*/ 557212 h 592931"/>
                <a:gd name="connsiteX7-271" fmla="*/ 461266 w 597304"/>
                <a:gd name="connsiteY7-272" fmla="*/ 588169 h 592931"/>
                <a:gd name="connsiteX8-273" fmla="*/ 358872 w 597304"/>
                <a:gd name="connsiteY8-274" fmla="*/ 588169 h 592931"/>
                <a:gd name="connsiteX9-275" fmla="*/ 358872 w 597304"/>
                <a:gd name="connsiteY9-276" fmla="*/ 481012 h 592931"/>
                <a:gd name="connsiteX10-277" fmla="*/ 492222 w 597304"/>
                <a:gd name="connsiteY10-278" fmla="*/ 307181 h 592931"/>
                <a:gd name="connsiteX11-279" fmla="*/ 301722 w 597304"/>
                <a:gd name="connsiteY11-280" fmla="*/ 119062 h 592931"/>
                <a:gd name="connsiteX12-281" fmla="*/ 108841 w 597304"/>
                <a:gd name="connsiteY12-282" fmla="*/ 316706 h 592931"/>
                <a:gd name="connsiteX13-283" fmla="*/ 223141 w 597304"/>
                <a:gd name="connsiteY13-284" fmla="*/ 485775 h 592931"/>
                <a:gd name="connsiteX14-285" fmla="*/ 223141 w 597304"/>
                <a:gd name="connsiteY14-286" fmla="*/ 592931 h 592931"/>
                <a:gd name="connsiteX15-287" fmla="*/ 125510 w 597304"/>
                <a:gd name="connsiteY15-288" fmla="*/ 590550 h 592931"/>
                <a:gd name="connsiteX0-289" fmla="*/ 125510 w 599510"/>
                <a:gd name="connsiteY0-290" fmla="*/ 590550 h 592931"/>
                <a:gd name="connsiteX1-291" fmla="*/ 123129 w 599510"/>
                <a:gd name="connsiteY1-292" fmla="*/ 531019 h 592931"/>
                <a:gd name="connsiteX2-293" fmla="*/ 15972 w 599510"/>
                <a:gd name="connsiteY2-294" fmla="*/ 173831 h 592931"/>
                <a:gd name="connsiteX3-295" fmla="*/ 299341 w 599510"/>
                <a:gd name="connsiteY3-296" fmla="*/ 0 h 592931"/>
                <a:gd name="connsiteX4-297" fmla="*/ 549373 w 599510"/>
                <a:gd name="connsiteY4-298" fmla="*/ 133349 h 592931"/>
                <a:gd name="connsiteX5-299" fmla="*/ 580329 w 599510"/>
                <a:gd name="connsiteY5-300" fmla="*/ 407194 h 592931"/>
                <a:gd name="connsiteX6-301" fmla="*/ 461266 w 599510"/>
                <a:gd name="connsiteY6-302" fmla="*/ 557212 h 592931"/>
                <a:gd name="connsiteX7-303" fmla="*/ 461266 w 599510"/>
                <a:gd name="connsiteY7-304" fmla="*/ 588169 h 592931"/>
                <a:gd name="connsiteX8-305" fmla="*/ 358872 w 599510"/>
                <a:gd name="connsiteY8-306" fmla="*/ 588169 h 592931"/>
                <a:gd name="connsiteX9-307" fmla="*/ 358872 w 599510"/>
                <a:gd name="connsiteY9-308" fmla="*/ 481012 h 592931"/>
                <a:gd name="connsiteX10-309" fmla="*/ 492222 w 599510"/>
                <a:gd name="connsiteY10-310" fmla="*/ 307181 h 592931"/>
                <a:gd name="connsiteX11-311" fmla="*/ 301722 w 599510"/>
                <a:gd name="connsiteY11-312" fmla="*/ 119062 h 592931"/>
                <a:gd name="connsiteX12-313" fmla="*/ 108841 w 599510"/>
                <a:gd name="connsiteY12-314" fmla="*/ 316706 h 592931"/>
                <a:gd name="connsiteX13-315" fmla="*/ 223141 w 599510"/>
                <a:gd name="connsiteY13-316" fmla="*/ 485775 h 592931"/>
                <a:gd name="connsiteX14-317" fmla="*/ 223141 w 599510"/>
                <a:gd name="connsiteY14-318" fmla="*/ 592931 h 592931"/>
                <a:gd name="connsiteX15-319" fmla="*/ 125510 w 599510"/>
                <a:gd name="connsiteY15-320" fmla="*/ 590550 h 592931"/>
                <a:gd name="connsiteX0-321" fmla="*/ 125510 w 599510"/>
                <a:gd name="connsiteY0-322" fmla="*/ 590550 h 592931"/>
                <a:gd name="connsiteX1-323" fmla="*/ 123129 w 599510"/>
                <a:gd name="connsiteY1-324" fmla="*/ 531019 h 592931"/>
                <a:gd name="connsiteX2-325" fmla="*/ 15972 w 599510"/>
                <a:gd name="connsiteY2-326" fmla="*/ 173831 h 592931"/>
                <a:gd name="connsiteX3-327" fmla="*/ 299341 w 599510"/>
                <a:gd name="connsiteY3-328" fmla="*/ 0 h 592931"/>
                <a:gd name="connsiteX4-329" fmla="*/ 549373 w 599510"/>
                <a:gd name="connsiteY4-330" fmla="*/ 133349 h 592931"/>
                <a:gd name="connsiteX5-331" fmla="*/ 580329 w 599510"/>
                <a:gd name="connsiteY5-332" fmla="*/ 407194 h 592931"/>
                <a:gd name="connsiteX6-333" fmla="*/ 461266 w 599510"/>
                <a:gd name="connsiteY6-334" fmla="*/ 557212 h 592931"/>
                <a:gd name="connsiteX7-335" fmla="*/ 461266 w 599510"/>
                <a:gd name="connsiteY7-336" fmla="*/ 588169 h 592931"/>
                <a:gd name="connsiteX8-337" fmla="*/ 358872 w 599510"/>
                <a:gd name="connsiteY8-338" fmla="*/ 588169 h 592931"/>
                <a:gd name="connsiteX9-339" fmla="*/ 358872 w 599510"/>
                <a:gd name="connsiteY9-340" fmla="*/ 481012 h 592931"/>
                <a:gd name="connsiteX10-341" fmla="*/ 492222 w 599510"/>
                <a:gd name="connsiteY10-342" fmla="*/ 307181 h 592931"/>
                <a:gd name="connsiteX11-343" fmla="*/ 301722 w 599510"/>
                <a:gd name="connsiteY11-344" fmla="*/ 119062 h 592931"/>
                <a:gd name="connsiteX12-345" fmla="*/ 108841 w 599510"/>
                <a:gd name="connsiteY12-346" fmla="*/ 316706 h 592931"/>
                <a:gd name="connsiteX13-347" fmla="*/ 223141 w 599510"/>
                <a:gd name="connsiteY13-348" fmla="*/ 485775 h 592931"/>
                <a:gd name="connsiteX14-349" fmla="*/ 223141 w 599510"/>
                <a:gd name="connsiteY14-350" fmla="*/ 592931 h 592931"/>
                <a:gd name="connsiteX15-351" fmla="*/ 125510 w 599510"/>
                <a:gd name="connsiteY15-352" fmla="*/ 590550 h 592931"/>
                <a:gd name="connsiteX0-353" fmla="*/ 125510 w 595939"/>
                <a:gd name="connsiteY0-354" fmla="*/ 590550 h 592931"/>
                <a:gd name="connsiteX1-355" fmla="*/ 123129 w 595939"/>
                <a:gd name="connsiteY1-356" fmla="*/ 531019 h 592931"/>
                <a:gd name="connsiteX2-357" fmla="*/ 15972 w 595939"/>
                <a:gd name="connsiteY2-358" fmla="*/ 173831 h 592931"/>
                <a:gd name="connsiteX3-359" fmla="*/ 299341 w 595939"/>
                <a:gd name="connsiteY3-360" fmla="*/ 0 h 592931"/>
                <a:gd name="connsiteX4-361" fmla="*/ 549373 w 595939"/>
                <a:gd name="connsiteY4-362" fmla="*/ 133349 h 592931"/>
                <a:gd name="connsiteX5-363" fmla="*/ 580329 w 595939"/>
                <a:gd name="connsiteY5-364" fmla="*/ 407194 h 592931"/>
                <a:gd name="connsiteX6-365" fmla="*/ 461266 w 595939"/>
                <a:gd name="connsiteY6-366" fmla="*/ 557212 h 592931"/>
                <a:gd name="connsiteX7-367" fmla="*/ 461266 w 595939"/>
                <a:gd name="connsiteY7-368" fmla="*/ 588169 h 592931"/>
                <a:gd name="connsiteX8-369" fmla="*/ 358872 w 595939"/>
                <a:gd name="connsiteY8-370" fmla="*/ 588169 h 592931"/>
                <a:gd name="connsiteX9-371" fmla="*/ 358872 w 595939"/>
                <a:gd name="connsiteY9-372" fmla="*/ 481012 h 592931"/>
                <a:gd name="connsiteX10-373" fmla="*/ 492222 w 595939"/>
                <a:gd name="connsiteY10-374" fmla="*/ 307181 h 592931"/>
                <a:gd name="connsiteX11-375" fmla="*/ 301722 w 595939"/>
                <a:gd name="connsiteY11-376" fmla="*/ 119062 h 592931"/>
                <a:gd name="connsiteX12-377" fmla="*/ 108841 w 595939"/>
                <a:gd name="connsiteY12-378" fmla="*/ 316706 h 592931"/>
                <a:gd name="connsiteX13-379" fmla="*/ 223141 w 595939"/>
                <a:gd name="connsiteY13-380" fmla="*/ 485775 h 592931"/>
                <a:gd name="connsiteX14-381" fmla="*/ 223141 w 595939"/>
                <a:gd name="connsiteY14-382" fmla="*/ 592931 h 592931"/>
                <a:gd name="connsiteX15-383" fmla="*/ 125510 w 595939"/>
                <a:gd name="connsiteY15-384" fmla="*/ 590550 h 592931"/>
                <a:gd name="connsiteX0-385" fmla="*/ 125510 w 595939"/>
                <a:gd name="connsiteY0-386" fmla="*/ 590550 h 592931"/>
                <a:gd name="connsiteX1-387" fmla="*/ 123129 w 595939"/>
                <a:gd name="connsiteY1-388" fmla="*/ 531019 h 592931"/>
                <a:gd name="connsiteX2-389" fmla="*/ 15972 w 595939"/>
                <a:gd name="connsiteY2-390" fmla="*/ 173831 h 592931"/>
                <a:gd name="connsiteX3-391" fmla="*/ 299341 w 595939"/>
                <a:gd name="connsiteY3-392" fmla="*/ 0 h 592931"/>
                <a:gd name="connsiteX4-393" fmla="*/ 549373 w 595939"/>
                <a:gd name="connsiteY4-394" fmla="*/ 133349 h 592931"/>
                <a:gd name="connsiteX5-395" fmla="*/ 580329 w 595939"/>
                <a:gd name="connsiteY5-396" fmla="*/ 407194 h 592931"/>
                <a:gd name="connsiteX6-397" fmla="*/ 461266 w 595939"/>
                <a:gd name="connsiteY6-398" fmla="*/ 557212 h 592931"/>
                <a:gd name="connsiteX7-399" fmla="*/ 461266 w 595939"/>
                <a:gd name="connsiteY7-400" fmla="*/ 588169 h 592931"/>
                <a:gd name="connsiteX8-401" fmla="*/ 358872 w 595939"/>
                <a:gd name="connsiteY8-402" fmla="*/ 588169 h 592931"/>
                <a:gd name="connsiteX9-403" fmla="*/ 358872 w 595939"/>
                <a:gd name="connsiteY9-404" fmla="*/ 481012 h 592931"/>
                <a:gd name="connsiteX10-405" fmla="*/ 492222 w 595939"/>
                <a:gd name="connsiteY10-406" fmla="*/ 307181 h 592931"/>
                <a:gd name="connsiteX11-407" fmla="*/ 301722 w 595939"/>
                <a:gd name="connsiteY11-408" fmla="*/ 119062 h 592931"/>
                <a:gd name="connsiteX12-409" fmla="*/ 108841 w 595939"/>
                <a:gd name="connsiteY12-410" fmla="*/ 316706 h 592931"/>
                <a:gd name="connsiteX13-411" fmla="*/ 223141 w 595939"/>
                <a:gd name="connsiteY13-412" fmla="*/ 485775 h 592931"/>
                <a:gd name="connsiteX14-413" fmla="*/ 223141 w 595939"/>
                <a:gd name="connsiteY14-414" fmla="*/ 592931 h 592931"/>
                <a:gd name="connsiteX15-415" fmla="*/ 125510 w 595939"/>
                <a:gd name="connsiteY15-416" fmla="*/ 590550 h 592931"/>
                <a:gd name="connsiteX0-417" fmla="*/ 125510 w 553955"/>
                <a:gd name="connsiteY0-418" fmla="*/ 590550 h 592931"/>
                <a:gd name="connsiteX1-419" fmla="*/ 123129 w 553955"/>
                <a:gd name="connsiteY1-420" fmla="*/ 531019 h 592931"/>
                <a:gd name="connsiteX2-421" fmla="*/ 15972 w 553955"/>
                <a:gd name="connsiteY2-422" fmla="*/ 173831 h 592931"/>
                <a:gd name="connsiteX3-423" fmla="*/ 299341 w 553955"/>
                <a:gd name="connsiteY3-424" fmla="*/ 0 h 592931"/>
                <a:gd name="connsiteX4-425" fmla="*/ 549373 w 553955"/>
                <a:gd name="connsiteY4-426" fmla="*/ 133349 h 592931"/>
                <a:gd name="connsiteX5-427" fmla="*/ 461266 w 553955"/>
                <a:gd name="connsiteY5-428" fmla="*/ 557212 h 592931"/>
                <a:gd name="connsiteX6-429" fmla="*/ 461266 w 553955"/>
                <a:gd name="connsiteY6-430" fmla="*/ 588169 h 592931"/>
                <a:gd name="connsiteX7-431" fmla="*/ 358872 w 553955"/>
                <a:gd name="connsiteY7-432" fmla="*/ 588169 h 592931"/>
                <a:gd name="connsiteX8-433" fmla="*/ 358872 w 553955"/>
                <a:gd name="connsiteY8-434" fmla="*/ 481012 h 592931"/>
                <a:gd name="connsiteX9-435" fmla="*/ 492222 w 553955"/>
                <a:gd name="connsiteY9-436" fmla="*/ 307181 h 592931"/>
                <a:gd name="connsiteX10-437" fmla="*/ 301722 w 553955"/>
                <a:gd name="connsiteY10-438" fmla="*/ 119062 h 592931"/>
                <a:gd name="connsiteX11-439" fmla="*/ 108841 w 553955"/>
                <a:gd name="connsiteY11-440" fmla="*/ 316706 h 592931"/>
                <a:gd name="connsiteX12-441" fmla="*/ 223141 w 553955"/>
                <a:gd name="connsiteY12-442" fmla="*/ 485775 h 592931"/>
                <a:gd name="connsiteX13-443" fmla="*/ 223141 w 553955"/>
                <a:gd name="connsiteY13-444" fmla="*/ 592931 h 592931"/>
                <a:gd name="connsiteX14-445" fmla="*/ 125510 w 553955"/>
                <a:gd name="connsiteY14-446" fmla="*/ 590550 h 592931"/>
                <a:gd name="connsiteX0-447" fmla="*/ 125510 w 596292"/>
                <a:gd name="connsiteY0-448" fmla="*/ 590550 h 592931"/>
                <a:gd name="connsiteX1-449" fmla="*/ 123129 w 596292"/>
                <a:gd name="connsiteY1-450" fmla="*/ 531019 h 592931"/>
                <a:gd name="connsiteX2-451" fmla="*/ 15972 w 596292"/>
                <a:gd name="connsiteY2-452" fmla="*/ 173831 h 592931"/>
                <a:gd name="connsiteX3-453" fmla="*/ 299341 w 596292"/>
                <a:gd name="connsiteY3-454" fmla="*/ 0 h 592931"/>
                <a:gd name="connsiteX4-455" fmla="*/ 549373 w 596292"/>
                <a:gd name="connsiteY4-456" fmla="*/ 133349 h 592931"/>
                <a:gd name="connsiteX5-457" fmla="*/ 461266 w 596292"/>
                <a:gd name="connsiteY5-458" fmla="*/ 557212 h 592931"/>
                <a:gd name="connsiteX6-459" fmla="*/ 461266 w 596292"/>
                <a:gd name="connsiteY6-460" fmla="*/ 588169 h 592931"/>
                <a:gd name="connsiteX7-461" fmla="*/ 358872 w 596292"/>
                <a:gd name="connsiteY7-462" fmla="*/ 588169 h 592931"/>
                <a:gd name="connsiteX8-463" fmla="*/ 358872 w 596292"/>
                <a:gd name="connsiteY8-464" fmla="*/ 481012 h 592931"/>
                <a:gd name="connsiteX9-465" fmla="*/ 492222 w 596292"/>
                <a:gd name="connsiteY9-466" fmla="*/ 307181 h 592931"/>
                <a:gd name="connsiteX10-467" fmla="*/ 301722 w 596292"/>
                <a:gd name="connsiteY10-468" fmla="*/ 119062 h 592931"/>
                <a:gd name="connsiteX11-469" fmla="*/ 108841 w 596292"/>
                <a:gd name="connsiteY11-470" fmla="*/ 316706 h 592931"/>
                <a:gd name="connsiteX12-471" fmla="*/ 223141 w 596292"/>
                <a:gd name="connsiteY12-472" fmla="*/ 485775 h 592931"/>
                <a:gd name="connsiteX13-473" fmla="*/ 223141 w 596292"/>
                <a:gd name="connsiteY13-474" fmla="*/ 592931 h 592931"/>
                <a:gd name="connsiteX14-475" fmla="*/ 125510 w 596292"/>
                <a:gd name="connsiteY14-476" fmla="*/ 590550 h 592931"/>
                <a:gd name="connsiteX0-477" fmla="*/ 125510 w 602358"/>
                <a:gd name="connsiteY0-478" fmla="*/ 590550 h 592931"/>
                <a:gd name="connsiteX1-479" fmla="*/ 123129 w 602358"/>
                <a:gd name="connsiteY1-480" fmla="*/ 531019 h 592931"/>
                <a:gd name="connsiteX2-481" fmla="*/ 15972 w 602358"/>
                <a:gd name="connsiteY2-482" fmla="*/ 173831 h 592931"/>
                <a:gd name="connsiteX3-483" fmla="*/ 299341 w 602358"/>
                <a:gd name="connsiteY3-484" fmla="*/ 0 h 592931"/>
                <a:gd name="connsiteX4-485" fmla="*/ 549373 w 602358"/>
                <a:gd name="connsiteY4-486" fmla="*/ 133349 h 592931"/>
                <a:gd name="connsiteX5-487" fmla="*/ 461266 w 602358"/>
                <a:gd name="connsiteY5-488" fmla="*/ 557212 h 592931"/>
                <a:gd name="connsiteX6-489" fmla="*/ 461266 w 602358"/>
                <a:gd name="connsiteY6-490" fmla="*/ 588169 h 592931"/>
                <a:gd name="connsiteX7-491" fmla="*/ 358872 w 602358"/>
                <a:gd name="connsiteY7-492" fmla="*/ 588169 h 592931"/>
                <a:gd name="connsiteX8-493" fmla="*/ 358872 w 602358"/>
                <a:gd name="connsiteY8-494" fmla="*/ 481012 h 592931"/>
                <a:gd name="connsiteX9-495" fmla="*/ 492222 w 602358"/>
                <a:gd name="connsiteY9-496" fmla="*/ 307181 h 592931"/>
                <a:gd name="connsiteX10-497" fmla="*/ 301722 w 602358"/>
                <a:gd name="connsiteY10-498" fmla="*/ 119062 h 592931"/>
                <a:gd name="connsiteX11-499" fmla="*/ 108841 w 602358"/>
                <a:gd name="connsiteY11-500" fmla="*/ 316706 h 592931"/>
                <a:gd name="connsiteX12-501" fmla="*/ 223141 w 602358"/>
                <a:gd name="connsiteY12-502" fmla="*/ 485775 h 592931"/>
                <a:gd name="connsiteX13-503" fmla="*/ 223141 w 602358"/>
                <a:gd name="connsiteY13-504" fmla="*/ 592931 h 592931"/>
                <a:gd name="connsiteX14-505" fmla="*/ 125510 w 602358"/>
                <a:gd name="connsiteY14-506" fmla="*/ 590550 h 592931"/>
                <a:gd name="connsiteX0-507" fmla="*/ 125510 w 602358"/>
                <a:gd name="connsiteY0-508" fmla="*/ 590550 h 592931"/>
                <a:gd name="connsiteX1-509" fmla="*/ 123129 w 602358"/>
                <a:gd name="connsiteY1-510" fmla="*/ 531019 h 592931"/>
                <a:gd name="connsiteX2-511" fmla="*/ 15972 w 602358"/>
                <a:gd name="connsiteY2-512" fmla="*/ 173831 h 592931"/>
                <a:gd name="connsiteX3-513" fmla="*/ 299341 w 602358"/>
                <a:gd name="connsiteY3-514" fmla="*/ 0 h 592931"/>
                <a:gd name="connsiteX4-515" fmla="*/ 549373 w 602358"/>
                <a:gd name="connsiteY4-516" fmla="*/ 133349 h 592931"/>
                <a:gd name="connsiteX5-517" fmla="*/ 461266 w 602358"/>
                <a:gd name="connsiteY5-518" fmla="*/ 557212 h 592931"/>
                <a:gd name="connsiteX6-519" fmla="*/ 461266 w 602358"/>
                <a:gd name="connsiteY6-520" fmla="*/ 588169 h 592931"/>
                <a:gd name="connsiteX7-521" fmla="*/ 358872 w 602358"/>
                <a:gd name="connsiteY7-522" fmla="*/ 588169 h 592931"/>
                <a:gd name="connsiteX8-523" fmla="*/ 368397 w 602358"/>
                <a:gd name="connsiteY8-524" fmla="*/ 500062 h 592931"/>
                <a:gd name="connsiteX9-525" fmla="*/ 492222 w 602358"/>
                <a:gd name="connsiteY9-526" fmla="*/ 307181 h 592931"/>
                <a:gd name="connsiteX10-527" fmla="*/ 301722 w 602358"/>
                <a:gd name="connsiteY10-528" fmla="*/ 119062 h 592931"/>
                <a:gd name="connsiteX11-529" fmla="*/ 108841 w 602358"/>
                <a:gd name="connsiteY11-530" fmla="*/ 316706 h 592931"/>
                <a:gd name="connsiteX12-531" fmla="*/ 223141 w 602358"/>
                <a:gd name="connsiteY12-532" fmla="*/ 485775 h 592931"/>
                <a:gd name="connsiteX13-533" fmla="*/ 223141 w 602358"/>
                <a:gd name="connsiteY13-534" fmla="*/ 592931 h 592931"/>
                <a:gd name="connsiteX14-535" fmla="*/ 125510 w 602358"/>
                <a:gd name="connsiteY14-536" fmla="*/ 590550 h 592931"/>
                <a:gd name="connsiteX0-537" fmla="*/ 125510 w 602358"/>
                <a:gd name="connsiteY0-538" fmla="*/ 590550 h 592931"/>
                <a:gd name="connsiteX1-539" fmla="*/ 123129 w 602358"/>
                <a:gd name="connsiteY1-540" fmla="*/ 531019 h 592931"/>
                <a:gd name="connsiteX2-541" fmla="*/ 15972 w 602358"/>
                <a:gd name="connsiteY2-542" fmla="*/ 173831 h 592931"/>
                <a:gd name="connsiteX3-543" fmla="*/ 299341 w 602358"/>
                <a:gd name="connsiteY3-544" fmla="*/ 0 h 592931"/>
                <a:gd name="connsiteX4-545" fmla="*/ 549373 w 602358"/>
                <a:gd name="connsiteY4-546" fmla="*/ 133349 h 592931"/>
                <a:gd name="connsiteX5-547" fmla="*/ 461266 w 602358"/>
                <a:gd name="connsiteY5-548" fmla="*/ 557212 h 592931"/>
                <a:gd name="connsiteX6-549" fmla="*/ 461266 w 602358"/>
                <a:gd name="connsiteY6-550" fmla="*/ 588169 h 592931"/>
                <a:gd name="connsiteX7-551" fmla="*/ 358872 w 602358"/>
                <a:gd name="connsiteY7-552" fmla="*/ 588169 h 592931"/>
                <a:gd name="connsiteX8-553" fmla="*/ 368397 w 602358"/>
                <a:gd name="connsiteY8-554" fmla="*/ 500062 h 592931"/>
                <a:gd name="connsiteX9-555" fmla="*/ 492222 w 602358"/>
                <a:gd name="connsiteY9-556" fmla="*/ 307181 h 592931"/>
                <a:gd name="connsiteX10-557" fmla="*/ 301722 w 602358"/>
                <a:gd name="connsiteY10-558" fmla="*/ 119062 h 592931"/>
                <a:gd name="connsiteX11-559" fmla="*/ 108841 w 602358"/>
                <a:gd name="connsiteY11-560" fmla="*/ 316706 h 592931"/>
                <a:gd name="connsiteX12-561" fmla="*/ 223141 w 602358"/>
                <a:gd name="connsiteY12-562" fmla="*/ 485775 h 592931"/>
                <a:gd name="connsiteX13-563" fmla="*/ 223141 w 602358"/>
                <a:gd name="connsiteY13-564" fmla="*/ 592931 h 592931"/>
                <a:gd name="connsiteX14-565" fmla="*/ 125510 w 602358"/>
                <a:gd name="connsiteY14-566" fmla="*/ 590550 h 592931"/>
                <a:gd name="connsiteX0-567" fmla="*/ 125510 w 602358"/>
                <a:gd name="connsiteY0-568" fmla="*/ 590550 h 592931"/>
                <a:gd name="connsiteX1-569" fmla="*/ 123129 w 602358"/>
                <a:gd name="connsiteY1-570" fmla="*/ 531019 h 592931"/>
                <a:gd name="connsiteX2-571" fmla="*/ 15972 w 602358"/>
                <a:gd name="connsiteY2-572" fmla="*/ 173831 h 592931"/>
                <a:gd name="connsiteX3-573" fmla="*/ 299341 w 602358"/>
                <a:gd name="connsiteY3-574" fmla="*/ 0 h 592931"/>
                <a:gd name="connsiteX4-575" fmla="*/ 549373 w 602358"/>
                <a:gd name="connsiteY4-576" fmla="*/ 133349 h 592931"/>
                <a:gd name="connsiteX5-577" fmla="*/ 461266 w 602358"/>
                <a:gd name="connsiteY5-578" fmla="*/ 557212 h 592931"/>
                <a:gd name="connsiteX6-579" fmla="*/ 461266 w 602358"/>
                <a:gd name="connsiteY6-580" fmla="*/ 588169 h 592931"/>
                <a:gd name="connsiteX7-581" fmla="*/ 358872 w 602358"/>
                <a:gd name="connsiteY7-582" fmla="*/ 588169 h 592931"/>
                <a:gd name="connsiteX8-583" fmla="*/ 368397 w 602358"/>
                <a:gd name="connsiteY8-584" fmla="*/ 500062 h 592931"/>
                <a:gd name="connsiteX9-585" fmla="*/ 492222 w 602358"/>
                <a:gd name="connsiteY9-586" fmla="*/ 307181 h 592931"/>
                <a:gd name="connsiteX10-587" fmla="*/ 301722 w 602358"/>
                <a:gd name="connsiteY10-588" fmla="*/ 119062 h 592931"/>
                <a:gd name="connsiteX11-589" fmla="*/ 108841 w 602358"/>
                <a:gd name="connsiteY11-590" fmla="*/ 316706 h 592931"/>
                <a:gd name="connsiteX12-591" fmla="*/ 223141 w 602358"/>
                <a:gd name="connsiteY12-592" fmla="*/ 485775 h 592931"/>
                <a:gd name="connsiteX13-593" fmla="*/ 223141 w 602358"/>
                <a:gd name="connsiteY13-594" fmla="*/ 592931 h 592931"/>
                <a:gd name="connsiteX14-595" fmla="*/ 125510 w 602358"/>
                <a:gd name="connsiteY14-596" fmla="*/ 590550 h 592931"/>
                <a:gd name="connsiteX0-597" fmla="*/ 125510 w 602358"/>
                <a:gd name="connsiteY0-598" fmla="*/ 590550 h 592931"/>
                <a:gd name="connsiteX1-599" fmla="*/ 123129 w 602358"/>
                <a:gd name="connsiteY1-600" fmla="*/ 531019 h 592931"/>
                <a:gd name="connsiteX2-601" fmla="*/ 15972 w 602358"/>
                <a:gd name="connsiteY2-602" fmla="*/ 173831 h 592931"/>
                <a:gd name="connsiteX3-603" fmla="*/ 299341 w 602358"/>
                <a:gd name="connsiteY3-604" fmla="*/ 0 h 592931"/>
                <a:gd name="connsiteX4-605" fmla="*/ 549373 w 602358"/>
                <a:gd name="connsiteY4-606" fmla="*/ 133349 h 592931"/>
                <a:gd name="connsiteX5-607" fmla="*/ 461266 w 602358"/>
                <a:gd name="connsiteY5-608" fmla="*/ 557212 h 592931"/>
                <a:gd name="connsiteX6-609" fmla="*/ 461266 w 602358"/>
                <a:gd name="connsiteY6-610" fmla="*/ 588169 h 592931"/>
                <a:gd name="connsiteX7-611" fmla="*/ 358872 w 602358"/>
                <a:gd name="connsiteY7-612" fmla="*/ 588169 h 592931"/>
                <a:gd name="connsiteX8-613" fmla="*/ 368397 w 602358"/>
                <a:gd name="connsiteY8-614" fmla="*/ 500062 h 592931"/>
                <a:gd name="connsiteX9-615" fmla="*/ 492222 w 602358"/>
                <a:gd name="connsiteY9-616" fmla="*/ 307181 h 592931"/>
                <a:gd name="connsiteX10-617" fmla="*/ 301722 w 602358"/>
                <a:gd name="connsiteY10-618" fmla="*/ 119062 h 592931"/>
                <a:gd name="connsiteX11-619" fmla="*/ 108841 w 602358"/>
                <a:gd name="connsiteY11-620" fmla="*/ 316706 h 592931"/>
                <a:gd name="connsiteX12-621" fmla="*/ 223141 w 602358"/>
                <a:gd name="connsiteY12-622" fmla="*/ 485775 h 592931"/>
                <a:gd name="connsiteX13-623" fmla="*/ 223141 w 602358"/>
                <a:gd name="connsiteY13-624" fmla="*/ 592931 h 592931"/>
                <a:gd name="connsiteX14-625" fmla="*/ 125510 w 602358"/>
                <a:gd name="connsiteY14-626" fmla="*/ 590550 h 592931"/>
                <a:gd name="connsiteX0-627" fmla="*/ 125510 w 602358"/>
                <a:gd name="connsiteY0-628" fmla="*/ 590550 h 592931"/>
                <a:gd name="connsiteX1-629" fmla="*/ 123129 w 602358"/>
                <a:gd name="connsiteY1-630" fmla="*/ 531019 h 592931"/>
                <a:gd name="connsiteX2-631" fmla="*/ 15972 w 602358"/>
                <a:gd name="connsiteY2-632" fmla="*/ 173831 h 592931"/>
                <a:gd name="connsiteX3-633" fmla="*/ 299341 w 602358"/>
                <a:gd name="connsiteY3-634" fmla="*/ 0 h 592931"/>
                <a:gd name="connsiteX4-635" fmla="*/ 549373 w 602358"/>
                <a:gd name="connsiteY4-636" fmla="*/ 133349 h 592931"/>
                <a:gd name="connsiteX5-637" fmla="*/ 461266 w 602358"/>
                <a:gd name="connsiteY5-638" fmla="*/ 557212 h 592931"/>
                <a:gd name="connsiteX6-639" fmla="*/ 461266 w 602358"/>
                <a:gd name="connsiteY6-640" fmla="*/ 588169 h 592931"/>
                <a:gd name="connsiteX7-641" fmla="*/ 358872 w 602358"/>
                <a:gd name="connsiteY7-642" fmla="*/ 588169 h 592931"/>
                <a:gd name="connsiteX8-643" fmla="*/ 368397 w 602358"/>
                <a:gd name="connsiteY8-644" fmla="*/ 500062 h 592931"/>
                <a:gd name="connsiteX9-645" fmla="*/ 492222 w 602358"/>
                <a:gd name="connsiteY9-646" fmla="*/ 307181 h 592931"/>
                <a:gd name="connsiteX10-647" fmla="*/ 304103 w 602358"/>
                <a:gd name="connsiteY10-648" fmla="*/ 111918 h 592931"/>
                <a:gd name="connsiteX11-649" fmla="*/ 108841 w 602358"/>
                <a:gd name="connsiteY11-650" fmla="*/ 316706 h 592931"/>
                <a:gd name="connsiteX12-651" fmla="*/ 223141 w 602358"/>
                <a:gd name="connsiteY12-652" fmla="*/ 485775 h 592931"/>
                <a:gd name="connsiteX13-653" fmla="*/ 223141 w 602358"/>
                <a:gd name="connsiteY13-654" fmla="*/ 592931 h 592931"/>
                <a:gd name="connsiteX14-655" fmla="*/ 125510 w 602358"/>
                <a:gd name="connsiteY14-656" fmla="*/ 590550 h 592931"/>
                <a:gd name="connsiteX0-657" fmla="*/ 125510 w 602358"/>
                <a:gd name="connsiteY0-658" fmla="*/ 590550 h 592931"/>
                <a:gd name="connsiteX1-659" fmla="*/ 123129 w 602358"/>
                <a:gd name="connsiteY1-660" fmla="*/ 531019 h 592931"/>
                <a:gd name="connsiteX2-661" fmla="*/ 15972 w 602358"/>
                <a:gd name="connsiteY2-662" fmla="*/ 173831 h 592931"/>
                <a:gd name="connsiteX3-663" fmla="*/ 299341 w 602358"/>
                <a:gd name="connsiteY3-664" fmla="*/ 0 h 592931"/>
                <a:gd name="connsiteX4-665" fmla="*/ 549373 w 602358"/>
                <a:gd name="connsiteY4-666" fmla="*/ 133349 h 592931"/>
                <a:gd name="connsiteX5-667" fmla="*/ 461266 w 602358"/>
                <a:gd name="connsiteY5-668" fmla="*/ 557212 h 592931"/>
                <a:gd name="connsiteX6-669" fmla="*/ 461266 w 602358"/>
                <a:gd name="connsiteY6-670" fmla="*/ 588169 h 592931"/>
                <a:gd name="connsiteX7-671" fmla="*/ 358872 w 602358"/>
                <a:gd name="connsiteY7-672" fmla="*/ 588169 h 592931"/>
                <a:gd name="connsiteX8-673" fmla="*/ 368397 w 602358"/>
                <a:gd name="connsiteY8-674" fmla="*/ 500062 h 592931"/>
                <a:gd name="connsiteX9-675" fmla="*/ 492222 w 602358"/>
                <a:gd name="connsiteY9-676" fmla="*/ 307181 h 592931"/>
                <a:gd name="connsiteX10-677" fmla="*/ 304103 w 602358"/>
                <a:gd name="connsiteY10-678" fmla="*/ 111918 h 592931"/>
                <a:gd name="connsiteX11-679" fmla="*/ 108841 w 602358"/>
                <a:gd name="connsiteY11-680" fmla="*/ 316706 h 592931"/>
                <a:gd name="connsiteX12-681" fmla="*/ 223141 w 602358"/>
                <a:gd name="connsiteY12-682" fmla="*/ 485775 h 592931"/>
                <a:gd name="connsiteX13-683" fmla="*/ 223141 w 602358"/>
                <a:gd name="connsiteY13-684" fmla="*/ 592931 h 592931"/>
                <a:gd name="connsiteX14-685" fmla="*/ 125510 w 602358"/>
                <a:gd name="connsiteY14-686" fmla="*/ 590550 h 592931"/>
                <a:gd name="connsiteX0-687" fmla="*/ 125510 w 602358"/>
                <a:gd name="connsiteY0-688" fmla="*/ 590550 h 592931"/>
                <a:gd name="connsiteX1-689" fmla="*/ 123129 w 602358"/>
                <a:gd name="connsiteY1-690" fmla="*/ 531019 h 592931"/>
                <a:gd name="connsiteX2-691" fmla="*/ 15972 w 602358"/>
                <a:gd name="connsiteY2-692" fmla="*/ 173831 h 592931"/>
                <a:gd name="connsiteX3-693" fmla="*/ 299341 w 602358"/>
                <a:gd name="connsiteY3-694" fmla="*/ 0 h 592931"/>
                <a:gd name="connsiteX4-695" fmla="*/ 549373 w 602358"/>
                <a:gd name="connsiteY4-696" fmla="*/ 133349 h 592931"/>
                <a:gd name="connsiteX5-697" fmla="*/ 461266 w 602358"/>
                <a:gd name="connsiteY5-698" fmla="*/ 557212 h 592931"/>
                <a:gd name="connsiteX6-699" fmla="*/ 461266 w 602358"/>
                <a:gd name="connsiteY6-700" fmla="*/ 588169 h 592931"/>
                <a:gd name="connsiteX7-701" fmla="*/ 358872 w 602358"/>
                <a:gd name="connsiteY7-702" fmla="*/ 588169 h 592931"/>
                <a:gd name="connsiteX8-703" fmla="*/ 368397 w 602358"/>
                <a:gd name="connsiteY8-704" fmla="*/ 500062 h 592931"/>
                <a:gd name="connsiteX9-705" fmla="*/ 492222 w 602358"/>
                <a:gd name="connsiteY9-706" fmla="*/ 307181 h 592931"/>
                <a:gd name="connsiteX10-707" fmla="*/ 304103 w 602358"/>
                <a:gd name="connsiteY10-708" fmla="*/ 111918 h 592931"/>
                <a:gd name="connsiteX11-709" fmla="*/ 108841 w 602358"/>
                <a:gd name="connsiteY11-710" fmla="*/ 316706 h 592931"/>
                <a:gd name="connsiteX12-711" fmla="*/ 223141 w 602358"/>
                <a:gd name="connsiteY12-712" fmla="*/ 485775 h 592931"/>
                <a:gd name="connsiteX13-713" fmla="*/ 223141 w 602358"/>
                <a:gd name="connsiteY13-714" fmla="*/ 592931 h 592931"/>
                <a:gd name="connsiteX14-715" fmla="*/ 125510 w 602358"/>
                <a:gd name="connsiteY14-716" fmla="*/ 590550 h 592931"/>
                <a:gd name="connsiteX0-717" fmla="*/ 125510 w 602358"/>
                <a:gd name="connsiteY0-718" fmla="*/ 590550 h 592931"/>
                <a:gd name="connsiteX1-719" fmla="*/ 123129 w 602358"/>
                <a:gd name="connsiteY1-720" fmla="*/ 531019 h 592931"/>
                <a:gd name="connsiteX2-721" fmla="*/ 15972 w 602358"/>
                <a:gd name="connsiteY2-722" fmla="*/ 173831 h 592931"/>
                <a:gd name="connsiteX3-723" fmla="*/ 299341 w 602358"/>
                <a:gd name="connsiteY3-724" fmla="*/ 0 h 592931"/>
                <a:gd name="connsiteX4-725" fmla="*/ 549373 w 602358"/>
                <a:gd name="connsiteY4-726" fmla="*/ 133349 h 592931"/>
                <a:gd name="connsiteX5-727" fmla="*/ 461266 w 602358"/>
                <a:gd name="connsiteY5-728" fmla="*/ 557212 h 592931"/>
                <a:gd name="connsiteX6-729" fmla="*/ 461266 w 602358"/>
                <a:gd name="connsiteY6-730" fmla="*/ 588169 h 592931"/>
                <a:gd name="connsiteX7-731" fmla="*/ 358872 w 602358"/>
                <a:gd name="connsiteY7-732" fmla="*/ 588169 h 592931"/>
                <a:gd name="connsiteX8-733" fmla="*/ 368397 w 602358"/>
                <a:gd name="connsiteY8-734" fmla="*/ 500062 h 592931"/>
                <a:gd name="connsiteX9-735" fmla="*/ 492222 w 602358"/>
                <a:gd name="connsiteY9-736" fmla="*/ 307181 h 592931"/>
                <a:gd name="connsiteX10-737" fmla="*/ 304103 w 602358"/>
                <a:gd name="connsiteY10-738" fmla="*/ 111918 h 592931"/>
                <a:gd name="connsiteX11-739" fmla="*/ 108841 w 602358"/>
                <a:gd name="connsiteY11-740" fmla="*/ 316706 h 592931"/>
                <a:gd name="connsiteX12-741" fmla="*/ 223141 w 602358"/>
                <a:gd name="connsiteY12-742" fmla="*/ 485775 h 592931"/>
                <a:gd name="connsiteX13-743" fmla="*/ 223141 w 602358"/>
                <a:gd name="connsiteY13-744" fmla="*/ 592931 h 592931"/>
                <a:gd name="connsiteX14-745" fmla="*/ 125510 w 602358"/>
                <a:gd name="connsiteY14-746" fmla="*/ 590550 h 592931"/>
                <a:gd name="connsiteX0-747" fmla="*/ 125510 w 602358"/>
                <a:gd name="connsiteY0-748" fmla="*/ 590550 h 592931"/>
                <a:gd name="connsiteX1-749" fmla="*/ 123129 w 602358"/>
                <a:gd name="connsiteY1-750" fmla="*/ 531019 h 592931"/>
                <a:gd name="connsiteX2-751" fmla="*/ 15972 w 602358"/>
                <a:gd name="connsiteY2-752" fmla="*/ 173831 h 592931"/>
                <a:gd name="connsiteX3-753" fmla="*/ 299341 w 602358"/>
                <a:gd name="connsiteY3-754" fmla="*/ 0 h 592931"/>
                <a:gd name="connsiteX4-755" fmla="*/ 549373 w 602358"/>
                <a:gd name="connsiteY4-756" fmla="*/ 133349 h 592931"/>
                <a:gd name="connsiteX5-757" fmla="*/ 461266 w 602358"/>
                <a:gd name="connsiteY5-758" fmla="*/ 557212 h 592931"/>
                <a:gd name="connsiteX6-759" fmla="*/ 461266 w 602358"/>
                <a:gd name="connsiteY6-760" fmla="*/ 588169 h 592931"/>
                <a:gd name="connsiteX7-761" fmla="*/ 358872 w 602358"/>
                <a:gd name="connsiteY7-762" fmla="*/ 588169 h 592931"/>
                <a:gd name="connsiteX8-763" fmla="*/ 368397 w 602358"/>
                <a:gd name="connsiteY8-764" fmla="*/ 500062 h 592931"/>
                <a:gd name="connsiteX9-765" fmla="*/ 492222 w 602358"/>
                <a:gd name="connsiteY9-766" fmla="*/ 307181 h 592931"/>
                <a:gd name="connsiteX10-767" fmla="*/ 304103 w 602358"/>
                <a:gd name="connsiteY10-768" fmla="*/ 111918 h 592931"/>
                <a:gd name="connsiteX11-769" fmla="*/ 108841 w 602358"/>
                <a:gd name="connsiteY11-770" fmla="*/ 316706 h 592931"/>
                <a:gd name="connsiteX12-771" fmla="*/ 223141 w 602358"/>
                <a:gd name="connsiteY12-772" fmla="*/ 485775 h 592931"/>
                <a:gd name="connsiteX13-773" fmla="*/ 223141 w 602358"/>
                <a:gd name="connsiteY13-774" fmla="*/ 592931 h 592931"/>
                <a:gd name="connsiteX14-775" fmla="*/ 125510 w 602358"/>
                <a:gd name="connsiteY14-776" fmla="*/ 590550 h 592931"/>
                <a:gd name="connsiteX0-777" fmla="*/ 125510 w 602358"/>
                <a:gd name="connsiteY0-778" fmla="*/ 590550 h 592931"/>
                <a:gd name="connsiteX1-779" fmla="*/ 123129 w 602358"/>
                <a:gd name="connsiteY1-780" fmla="*/ 531019 h 592931"/>
                <a:gd name="connsiteX2-781" fmla="*/ 15972 w 602358"/>
                <a:gd name="connsiteY2-782" fmla="*/ 173831 h 592931"/>
                <a:gd name="connsiteX3-783" fmla="*/ 299341 w 602358"/>
                <a:gd name="connsiteY3-784" fmla="*/ 0 h 592931"/>
                <a:gd name="connsiteX4-785" fmla="*/ 549373 w 602358"/>
                <a:gd name="connsiteY4-786" fmla="*/ 133349 h 592931"/>
                <a:gd name="connsiteX5-787" fmla="*/ 461266 w 602358"/>
                <a:gd name="connsiteY5-788" fmla="*/ 557212 h 592931"/>
                <a:gd name="connsiteX6-789" fmla="*/ 461266 w 602358"/>
                <a:gd name="connsiteY6-790" fmla="*/ 588169 h 592931"/>
                <a:gd name="connsiteX7-791" fmla="*/ 358872 w 602358"/>
                <a:gd name="connsiteY7-792" fmla="*/ 588169 h 592931"/>
                <a:gd name="connsiteX8-793" fmla="*/ 368397 w 602358"/>
                <a:gd name="connsiteY8-794" fmla="*/ 500062 h 592931"/>
                <a:gd name="connsiteX9-795" fmla="*/ 492222 w 602358"/>
                <a:gd name="connsiteY9-796" fmla="*/ 307181 h 592931"/>
                <a:gd name="connsiteX10-797" fmla="*/ 304103 w 602358"/>
                <a:gd name="connsiteY10-798" fmla="*/ 111918 h 592931"/>
                <a:gd name="connsiteX11-799" fmla="*/ 108841 w 602358"/>
                <a:gd name="connsiteY11-800" fmla="*/ 316706 h 592931"/>
                <a:gd name="connsiteX12-801" fmla="*/ 223141 w 602358"/>
                <a:gd name="connsiteY12-802" fmla="*/ 485775 h 592931"/>
                <a:gd name="connsiteX13-803" fmla="*/ 223141 w 602358"/>
                <a:gd name="connsiteY13-804" fmla="*/ 592931 h 592931"/>
                <a:gd name="connsiteX14-805" fmla="*/ 125510 w 602358"/>
                <a:gd name="connsiteY14-806" fmla="*/ 590550 h 592931"/>
                <a:gd name="connsiteX0-807" fmla="*/ 125510 w 602358"/>
                <a:gd name="connsiteY0-808" fmla="*/ 590550 h 592931"/>
                <a:gd name="connsiteX1-809" fmla="*/ 123129 w 602358"/>
                <a:gd name="connsiteY1-810" fmla="*/ 531019 h 592931"/>
                <a:gd name="connsiteX2-811" fmla="*/ 15972 w 602358"/>
                <a:gd name="connsiteY2-812" fmla="*/ 173831 h 592931"/>
                <a:gd name="connsiteX3-813" fmla="*/ 299341 w 602358"/>
                <a:gd name="connsiteY3-814" fmla="*/ 0 h 592931"/>
                <a:gd name="connsiteX4-815" fmla="*/ 549373 w 602358"/>
                <a:gd name="connsiteY4-816" fmla="*/ 133349 h 592931"/>
                <a:gd name="connsiteX5-817" fmla="*/ 461266 w 602358"/>
                <a:gd name="connsiteY5-818" fmla="*/ 557212 h 592931"/>
                <a:gd name="connsiteX6-819" fmla="*/ 461266 w 602358"/>
                <a:gd name="connsiteY6-820" fmla="*/ 588169 h 592931"/>
                <a:gd name="connsiteX7-821" fmla="*/ 358872 w 602358"/>
                <a:gd name="connsiteY7-822" fmla="*/ 588169 h 592931"/>
                <a:gd name="connsiteX8-823" fmla="*/ 368397 w 602358"/>
                <a:gd name="connsiteY8-824" fmla="*/ 500062 h 592931"/>
                <a:gd name="connsiteX9-825" fmla="*/ 492222 w 602358"/>
                <a:gd name="connsiteY9-826" fmla="*/ 307181 h 592931"/>
                <a:gd name="connsiteX10-827" fmla="*/ 304103 w 602358"/>
                <a:gd name="connsiteY10-828" fmla="*/ 111918 h 592931"/>
                <a:gd name="connsiteX11-829" fmla="*/ 108841 w 602358"/>
                <a:gd name="connsiteY11-830" fmla="*/ 316706 h 592931"/>
                <a:gd name="connsiteX12-831" fmla="*/ 215997 w 602358"/>
                <a:gd name="connsiteY12-832" fmla="*/ 495300 h 592931"/>
                <a:gd name="connsiteX13-833" fmla="*/ 223141 w 602358"/>
                <a:gd name="connsiteY13-834" fmla="*/ 592931 h 592931"/>
                <a:gd name="connsiteX14-835" fmla="*/ 125510 w 602358"/>
                <a:gd name="connsiteY14-836" fmla="*/ 590550 h 592931"/>
                <a:gd name="connsiteX0-837" fmla="*/ 125510 w 602358"/>
                <a:gd name="connsiteY0-838" fmla="*/ 590589 h 592970"/>
                <a:gd name="connsiteX1-839" fmla="*/ 123129 w 602358"/>
                <a:gd name="connsiteY1-840" fmla="*/ 531058 h 592970"/>
                <a:gd name="connsiteX2-841" fmla="*/ 15972 w 602358"/>
                <a:gd name="connsiteY2-842" fmla="*/ 173870 h 592970"/>
                <a:gd name="connsiteX3-843" fmla="*/ 299341 w 602358"/>
                <a:gd name="connsiteY3-844" fmla="*/ 39 h 592970"/>
                <a:gd name="connsiteX4-845" fmla="*/ 549373 w 602358"/>
                <a:gd name="connsiteY4-846" fmla="*/ 133388 h 592970"/>
                <a:gd name="connsiteX5-847" fmla="*/ 461266 w 602358"/>
                <a:gd name="connsiteY5-848" fmla="*/ 557251 h 592970"/>
                <a:gd name="connsiteX6-849" fmla="*/ 461266 w 602358"/>
                <a:gd name="connsiteY6-850" fmla="*/ 588208 h 592970"/>
                <a:gd name="connsiteX7-851" fmla="*/ 358872 w 602358"/>
                <a:gd name="connsiteY7-852" fmla="*/ 588208 h 592970"/>
                <a:gd name="connsiteX8-853" fmla="*/ 368397 w 602358"/>
                <a:gd name="connsiteY8-854" fmla="*/ 500101 h 592970"/>
                <a:gd name="connsiteX9-855" fmla="*/ 492222 w 602358"/>
                <a:gd name="connsiteY9-856" fmla="*/ 307220 h 592970"/>
                <a:gd name="connsiteX10-857" fmla="*/ 304103 w 602358"/>
                <a:gd name="connsiteY10-858" fmla="*/ 111957 h 592970"/>
                <a:gd name="connsiteX11-859" fmla="*/ 108841 w 602358"/>
                <a:gd name="connsiteY11-860" fmla="*/ 316745 h 592970"/>
                <a:gd name="connsiteX12-861" fmla="*/ 215997 w 602358"/>
                <a:gd name="connsiteY12-862" fmla="*/ 495339 h 592970"/>
                <a:gd name="connsiteX13-863" fmla="*/ 223141 w 602358"/>
                <a:gd name="connsiteY13-864" fmla="*/ 592970 h 592970"/>
                <a:gd name="connsiteX14-865" fmla="*/ 125510 w 602358"/>
                <a:gd name="connsiteY14-866" fmla="*/ 590589 h 592970"/>
                <a:gd name="connsiteX0-867" fmla="*/ 125510 w 602358"/>
                <a:gd name="connsiteY0-868" fmla="*/ 590589 h 592970"/>
                <a:gd name="connsiteX1-869" fmla="*/ 123129 w 602358"/>
                <a:gd name="connsiteY1-870" fmla="*/ 531058 h 592970"/>
                <a:gd name="connsiteX2-871" fmla="*/ 15972 w 602358"/>
                <a:gd name="connsiteY2-872" fmla="*/ 173870 h 592970"/>
                <a:gd name="connsiteX3-873" fmla="*/ 299341 w 602358"/>
                <a:gd name="connsiteY3-874" fmla="*/ 39 h 592970"/>
                <a:gd name="connsiteX4-875" fmla="*/ 549373 w 602358"/>
                <a:gd name="connsiteY4-876" fmla="*/ 133388 h 592970"/>
                <a:gd name="connsiteX5-877" fmla="*/ 461266 w 602358"/>
                <a:gd name="connsiteY5-878" fmla="*/ 557251 h 592970"/>
                <a:gd name="connsiteX6-879" fmla="*/ 461266 w 602358"/>
                <a:gd name="connsiteY6-880" fmla="*/ 588208 h 592970"/>
                <a:gd name="connsiteX7-881" fmla="*/ 358872 w 602358"/>
                <a:gd name="connsiteY7-882" fmla="*/ 588208 h 592970"/>
                <a:gd name="connsiteX8-883" fmla="*/ 368397 w 602358"/>
                <a:gd name="connsiteY8-884" fmla="*/ 500101 h 592970"/>
                <a:gd name="connsiteX9-885" fmla="*/ 492222 w 602358"/>
                <a:gd name="connsiteY9-886" fmla="*/ 307220 h 592970"/>
                <a:gd name="connsiteX10-887" fmla="*/ 304103 w 602358"/>
                <a:gd name="connsiteY10-888" fmla="*/ 102432 h 592970"/>
                <a:gd name="connsiteX11-889" fmla="*/ 108841 w 602358"/>
                <a:gd name="connsiteY11-890" fmla="*/ 316745 h 592970"/>
                <a:gd name="connsiteX12-891" fmla="*/ 215997 w 602358"/>
                <a:gd name="connsiteY12-892" fmla="*/ 495339 h 592970"/>
                <a:gd name="connsiteX13-893" fmla="*/ 223141 w 602358"/>
                <a:gd name="connsiteY13-894" fmla="*/ 592970 h 592970"/>
                <a:gd name="connsiteX14-895" fmla="*/ 125510 w 602358"/>
                <a:gd name="connsiteY14-896" fmla="*/ 590589 h 592970"/>
                <a:gd name="connsiteX0-897" fmla="*/ 125510 w 602358"/>
                <a:gd name="connsiteY0-898" fmla="*/ 590589 h 592970"/>
                <a:gd name="connsiteX1-899" fmla="*/ 123129 w 602358"/>
                <a:gd name="connsiteY1-900" fmla="*/ 531058 h 592970"/>
                <a:gd name="connsiteX2-901" fmla="*/ 15972 w 602358"/>
                <a:gd name="connsiteY2-902" fmla="*/ 173870 h 592970"/>
                <a:gd name="connsiteX3-903" fmla="*/ 299341 w 602358"/>
                <a:gd name="connsiteY3-904" fmla="*/ 39 h 592970"/>
                <a:gd name="connsiteX4-905" fmla="*/ 549373 w 602358"/>
                <a:gd name="connsiteY4-906" fmla="*/ 133388 h 592970"/>
                <a:gd name="connsiteX5-907" fmla="*/ 461266 w 602358"/>
                <a:gd name="connsiteY5-908" fmla="*/ 557251 h 592970"/>
                <a:gd name="connsiteX6-909" fmla="*/ 461266 w 602358"/>
                <a:gd name="connsiteY6-910" fmla="*/ 588208 h 592970"/>
                <a:gd name="connsiteX7-911" fmla="*/ 358872 w 602358"/>
                <a:gd name="connsiteY7-912" fmla="*/ 588208 h 592970"/>
                <a:gd name="connsiteX8-913" fmla="*/ 368397 w 602358"/>
                <a:gd name="connsiteY8-914" fmla="*/ 500101 h 592970"/>
                <a:gd name="connsiteX9-915" fmla="*/ 492222 w 602358"/>
                <a:gd name="connsiteY9-916" fmla="*/ 307220 h 592970"/>
                <a:gd name="connsiteX10-917" fmla="*/ 304103 w 602358"/>
                <a:gd name="connsiteY10-918" fmla="*/ 102432 h 592970"/>
                <a:gd name="connsiteX11-919" fmla="*/ 108841 w 602358"/>
                <a:gd name="connsiteY11-920" fmla="*/ 316745 h 592970"/>
                <a:gd name="connsiteX12-921" fmla="*/ 215997 w 602358"/>
                <a:gd name="connsiteY12-922" fmla="*/ 495339 h 592970"/>
                <a:gd name="connsiteX13-923" fmla="*/ 223141 w 602358"/>
                <a:gd name="connsiteY13-924" fmla="*/ 592970 h 592970"/>
                <a:gd name="connsiteX14-925" fmla="*/ 125510 w 602358"/>
                <a:gd name="connsiteY14-926" fmla="*/ 590589 h 592970"/>
                <a:gd name="connsiteX0-927" fmla="*/ 125510 w 602358"/>
                <a:gd name="connsiteY0-928" fmla="*/ 590589 h 592970"/>
                <a:gd name="connsiteX1-929" fmla="*/ 123129 w 602358"/>
                <a:gd name="connsiteY1-930" fmla="*/ 531058 h 592970"/>
                <a:gd name="connsiteX2-931" fmla="*/ 15972 w 602358"/>
                <a:gd name="connsiteY2-932" fmla="*/ 173870 h 592970"/>
                <a:gd name="connsiteX3-933" fmla="*/ 299341 w 602358"/>
                <a:gd name="connsiteY3-934" fmla="*/ 39 h 592970"/>
                <a:gd name="connsiteX4-935" fmla="*/ 549373 w 602358"/>
                <a:gd name="connsiteY4-936" fmla="*/ 133388 h 592970"/>
                <a:gd name="connsiteX5-937" fmla="*/ 461266 w 602358"/>
                <a:gd name="connsiteY5-938" fmla="*/ 557251 h 592970"/>
                <a:gd name="connsiteX6-939" fmla="*/ 461266 w 602358"/>
                <a:gd name="connsiteY6-940" fmla="*/ 588208 h 592970"/>
                <a:gd name="connsiteX7-941" fmla="*/ 358872 w 602358"/>
                <a:gd name="connsiteY7-942" fmla="*/ 588208 h 592970"/>
                <a:gd name="connsiteX8-943" fmla="*/ 368397 w 602358"/>
                <a:gd name="connsiteY8-944" fmla="*/ 500101 h 592970"/>
                <a:gd name="connsiteX9-945" fmla="*/ 492222 w 602358"/>
                <a:gd name="connsiteY9-946" fmla="*/ 307220 h 592970"/>
                <a:gd name="connsiteX10-947" fmla="*/ 304103 w 602358"/>
                <a:gd name="connsiteY10-948" fmla="*/ 102432 h 592970"/>
                <a:gd name="connsiteX11-949" fmla="*/ 108841 w 602358"/>
                <a:gd name="connsiteY11-950" fmla="*/ 316745 h 592970"/>
                <a:gd name="connsiteX12-951" fmla="*/ 215997 w 602358"/>
                <a:gd name="connsiteY12-952" fmla="*/ 495339 h 592970"/>
                <a:gd name="connsiteX13-953" fmla="*/ 223141 w 602358"/>
                <a:gd name="connsiteY13-954" fmla="*/ 592970 h 592970"/>
                <a:gd name="connsiteX14-955" fmla="*/ 125510 w 602358"/>
                <a:gd name="connsiteY14-956" fmla="*/ 590589 h 592970"/>
                <a:gd name="connsiteX0-957" fmla="*/ 125510 w 602358"/>
                <a:gd name="connsiteY0-958" fmla="*/ 590550 h 592931"/>
                <a:gd name="connsiteX1-959" fmla="*/ 123129 w 602358"/>
                <a:gd name="connsiteY1-960" fmla="*/ 531019 h 592931"/>
                <a:gd name="connsiteX2-961" fmla="*/ 15972 w 602358"/>
                <a:gd name="connsiteY2-962" fmla="*/ 173831 h 592931"/>
                <a:gd name="connsiteX3-963" fmla="*/ 299341 w 602358"/>
                <a:gd name="connsiteY3-964" fmla="*/ 0 h 592931"/>
                <a:gd name="connsiteX4-965" fmla="*/ 549373 w 602358"/>
                <a:gd name="connsiteY4-966" fmla="*/ 133349 h 592931"/>
                <a:gd name="connsiteX5-967" fmla="*/ 461266 w 602358"/>
                <a:gd name="connsiteY5-968" fmla="*/ 557212 h 592931"/>
                <a:gd name="connsiteX6-969" fmla="*/ 461266 w 602358"/>
                <a:gd name="connsiteY6-970" fmla="*/ 588169 h 592931"/>
                <a:gd name="connsiteX7-971" fmla="*/ 358872 w 602358"/>
                <a:gd name="connsiteY7-972" fmla="*/ 588169 h 592931"/>
                <a:gd name="connsiteX8-973" fmla="*/ 368397 w 602358"/>
                <a:gd name="connsiteY8-974" fmla="*/ 500062 h 592931"/>
                <a:gd name="connsiteX9-975" fmla="*/ 492222 w 602358"/>
                <a:gd name="connsiteY9-976" fmla="*/ 307181 h 592931"/>
                <a:gd name="connsiteX10-977" fmla="*/ 304103 w 602358"/>
                <a:gd name="connsiteY10-978" fmla="*/ 102393 h 592931"/>
                <a:gd name="connsiteX11-979" fmla="*/ 108841 w 602358"/>
                <a:gd name="connsiteY11-980" fmla="*/ 316706 h 592931"/>
                <a:gd name="connsiteX12-981" fmla="*/ 215997 w 602358"/>
                <a:gd name="connsiteY12-982" fmla="*/ 495300 h 592931"/>
                <a:gd name="connsiteX13-983" fmla="*/ 223141 w 602358"/>
                <a:gd name="connsiteY13-984" fmla="*/ 592931 h 592931"/>
                <a:gd name="connsiteX14-985" fmla="*/ 125510 w 602358"/>
                <a:gd name="connsiteY14-986" fmla="*/ 590550 h 592931"/>
                <a:gd name="connsiteX0-987" fmla="*/ 125510 w 602358"/>
                <a:gd name="connsiteY0-988" fmla="*/ 590550 h 592931"/>
                <a:gd name="connsiteX1-989" fmla="*/ 123129 w 602358"/>
                <a:gd name="connsiteY1-990" fmla="*/ 531019 h 592931"/>
                <a:gd name="connsiteX2-991" fmla="*/ 15972 w 602358"/>
                <a:gd name="connsiteY2-992" fmla="*/ 173831 h 592931"/>
                <a:gd name="connsiteX3-993" fmla="*/ 299341 w 602358"/>
                <a:gd name="connsiteY3-994" fmla="*/ 0 h 592931"/>
                <a:gd name="connsiteX4-995" fmla="*/ 549373 w 602358"/>
                <a:gd name="connsiteY4-996" fmla="*/ 133349 h 592931"/>
                <a:gd name="connsiteX5-997" fmla="*/ 461266 w 602358"/>
                <a:gd name="connsiteY5-998" fmla="*/ 557212 h 592931"/>
                <a:gd name="connsiteX6-999" fmla="*/ 461266 w 602358"/>
                <a:gd name="connsiteY6-1000" fmla="*/ 588169 h 592931"/>
                <a:gd name="connsiteX7-1001" fmla="*/ 358872 w 602358"/>
                <a:gd name="connsiteY7-1002" fmla="*/ 588169 h 592931"/>
                <a:gd name="connsiteX8-1003" fmla="*/ 368397 w 602358"/>
                <a:gd name="connsiteY8-1004" fmla="*/ 500062 h 592931"/>
                <a:gd name="connsiteX9-1005" fmla="*/ 492222 w 602358"/>
                <a:gd name="connsiteY9-1006" fmla="*/ 307181 h 592931"/>
                <a:gd name="connsiteX10-1007" fmla="*/ 304103 w 602358"/>
                <a:gd name="connsiteY10-1008" fmla="*/ 102393 h 592931"/>
                <a:gd name="connsiteX11-1009" fmla="*/ 108841 w 602358"/>
                <a:gd name="connsiteY11-1010" fmla="*/ 316706 h 592931"/>
                <a:gd name="connsiteX12-1011" fmla="*/ 215997 w 602358"/>
                <a:gd name="connsiteY12-1012" fmla="*/ 495300 h 592931"/>
                <a:gd name="connsiteX13-1013" fmla="*/ 223141 w 602358"/>
                <a:gd name="connsiteY13-1014" fmla="*/ 592931 h 592931"/>
                <a:gd name="connsiteX14-1015" fmla="*/ 125510 w 602358"/>
                <a:gd name="connsiteY14-1016" fmla="*/ 590550 h 592931"/>
                <a:gd name="connsiteX0-1017" fmla="*/ 125510 w 602358"/>
                <a:gd name="connsiteY0-1018" fmla="*/ 590550 h 590550"/>
                <a:gd name="connsiteX1-1019" fmla="*/ 123129 w 602358"/>
                <a:gd name="connsiteY1-1020" fmla="*/ 531019 h 590550"/>
                <a:gd name="connsiteX2-1021" fmla="*/ 15972 w 602358"/>
                <a:gd name="connsiteY2-1022" fmla="*/ 173831 h 590550"/>
                <a:gd name="connsiteX3-1023" fmla="*/ 299341 w 602358"/>
                <a:gd name="connsiteY3-1024" fmla="*/ 0 h 590550"/>
                <a:gd name="connsiteX4-1025" fmla="*/ 549373 w 602358"/>
                <a:gd name="connsiteY4-1026" fmla="*/ 133349 h 590550"/>
                <a:gd name="connsiteX5-1027" fmla="*/ 461266 w 602358"/>
                <a:gd name="connsiteY5-1028" fmla="*/ 557212 h 590550"/>
                <a:gd name="connsiteX6-1029" fmla="*/ 461266 w 602358"/>
                <a:gd name="connsiteY6-1030" fmla="*/ 588169 h 590550"/>
                <a:gd name="connsiteX7-1031" fmla="*/ 358872 w 602358"/>
                <a:gd name="connsiteY7-1032" fmla="*/ 588169 h 590550"/>
                <a:gd name="connsiteX8-1033" fmla="*/ 368397 w 602358"/>
                <a:gd name="connsiteY8-1034" fmla="*/ 500062 h 590550"/>
                <a:gd name="connsiteX9-1035" fmla="*/ 492222 w 602358"/>
                <a:gd name="connsiteY9-1036" fmla="*/ 307181 h 590550"/>
                <a:gd name="connsiteX10-1037" fmla="*/ 304103 w 602358"/>
                <a:gd name="connsiteY10-1038" fmla="*/ 102393 h 590550"/>
                <a:gd name="connsiteX11-1039" fmla="*/ 108841 w 602358"/>
                <a:gd name="connsiteY11-1040" fmla="*/ 316706 h 590550"/>
                <a:gd name="connsiteX12-1041" fmla="*/ 215997 w 602358"/>
                <a:gd name="connsiteY12-1042" fmla="*/ 495300 h 590550"/>
                <a:gd name="connsiteX13-1043" fmla="*/ 223141 w 602358"/>
                <a:gd name="connsiteY13-1044" fmla="*/ 583406 h 590550"/>
                <a:gd name="connsiteX14-1045" fmla="*/ 125510 w 602358"/>
                <a:gd name="connsiteY14-1046" fmla="*/ 590550 h 590550"/>
                <a:gd name="connsiteX0-1047" fmla="*/ 125510 w 602358"/>
                <a:gd name="connsiteY0-1048" fmla="*/ 590550 h 592931"/>
                <a:gd name="connsiteX1-1049" fmla="*/ 123129 w 602358"/>
                <a:gd name="connsiteY1-1050" fmla="*/ 531019 h 592931"/>
                <a:gd name="connsiteX2-1051" fmla="*/ 15972 w 602358"/>
                <a:gd name="connsiteY2-1052" fmla="*/ 173831 h 592931"/>
                <a:gd name="connsiteX3-1053" fmla="*/ 299341 w 602358"/>
                <a:gd name="connsiteY3-1054" fmla="*/ 0 h 592931"/>
                <a:gd name="connsiteX4-1055" fmla="*/ 549373 w 602358"/>
                <a:gd name="connsiteY4-1056" fmla="*/ 133349 h 592931"/>
                <a:gd name="connsiteX5-1057" fmla="*/ 461266 w 602358"/>
                <a:gd name="connsiteY5-1058" fmla="*/ 557212 h 592931"/>
                <a:gd name="connsiteX6-1059" fmla="*/ 461266 w 602358"/>
                <a:gd name="connsiteY6-1060" fmla="*/ 588169 h 592931"/>
                <a:gd name="connsiteX7-1061" fmla="*/ 358872 w 602358"/>
                <a:gd name="connsiteY7-1062" fmla="*/ 588169 h 592931"/>
                <a:gd name="connsiteX8-1063" fmla="*/ 368397 w 602358"/>
                <a:gd name="connsiteY8-1064" fmla="*/ 500062 h 592931"/>
                <a:gd name="connsiteX9-1065" fmla="*/ 492222 w 602358"/>
                <a:gd name="connsiteY9-1066" fmla="*/ 307181 h 592931"/>
                <a:gd name="connsiteX10-1067" fmla="*/ 304103 w 602358"/>
                <a:gd name="connsiteY10-1068" fmla="*/ 102393 h 592931"/>
                <a:gd name="connsiteX11-1069" fmla="*/ 108841 w 602358"/>
                <a:gd name="connsiteY11-1070" fmla="*/ 316706 h 592931"/>
                <a:gd name="connsiteX12-1071" fmla="*/ 215997 w 602358"/>
                <a:gd name="connsiteY12-1072" fmla="*/ 495300 h 592931"/>
                <a:gd name="connsiteX13-1073" fmla="*/ 220760 w 602358"/>
                <a:gd name="connsiteY13-1074" fmla="*/ 592931 h 592931"/>
                <a:gd name="connsiteX14-1075" fmla="*/ 125510 w 602358"/>
                <a:gd name="connsiteY14-1076" fmla="*/ 590550 h 592931"/>
                <a:gd name="connsiteX0-1077" fmla="*/ 125510 w 602358"/>
                <a:gd name="connsiteY0-1078" fmla="*/ 590550 h 590550"/>
                <a:gd name="connsiteX1-1079" fmla="*/ 123129 w 602358"/>
                <a:gd name="connsiteY1-1080" fmla="*/ 531019 h 590550"/>
                <a:gd name="connsiteX2-1081" fmla="*/ 15972 w 602358"/>
                <a:gd name="connsiteY2-1082" fmla="*/ 173831 h 590550"/>
                <a:gd name="connsiteX3-1083" fmla="*/ 299341 w 602358"/>
                <a:gd name="connsiteY3-1084" fmla="*/ 0 h 590550"/>
                <a:gd name="connsiteX4-1085" fmla="*/ 549373 w 602358"/>
                <a:gd name="connsiteY4-1086" fmla="*/ 133349 h 590550"/>
                <a:gd name="connsiteX5-1087" fmla="*/ 461266 w 602358"/>
                <a:gd name="connsiteY5-1088" fmla="*/ 557212 h 590550"/>
                <a:gd name="connsiteX6-1089" fmla="*/ 461266 w 602358"/>
                <a:gd name="connsiteY6-1090" fmla="*/ 588169 h 590550"/>
                <a:gd name="connsiteX7-1091" fmla="*/ 358872 w 602358"/>
                <a:gd name="connsiteY7-1092" fmla="*/ 588169 h 590550"/>
                <a:gd name="connsiteX8-1093" fmla="*/ 368397 w 602358"/>
                <a:gd name="connsiteY8-1094" fmla="*/ 500062 h 590550"/>
                <a:gd name="connsiteX9-1095" fmla="*/ 492222 w 602358"/>
                <a:gd name="connsiteY9-1096" fmla="*/ 307181 h 590550"/>
                <a:gd name="connsiteX10-1097" fmla="*/ 304103 w 602358"/>
                <a:gd name="connsiteY10-1098" fmla="*/ 102393 h 590550"/>
                <a:gd name="connsiteX11-1099" fmla="*/ 108841 w 602358"/>
                <a:gd name="connsiteY11-1100" fmla="*/ 316706 h 590550"/>
                <a:gd name="connsiteX12-1101" fmla="*/ 215997 w 602358"/>
                <a:gd name="connsiteY12-1102" fmla="*/ 495300 h 590550"/>
                <a:gd name="connsiteX13-1103" fmla="*/ 223141 w 602358"/>
                <a:gd name="connsiteY13-1104" fmla="*/ 585787 h 590550"/>
                <a:gd name="connsiteX14-1105" fmla="*/ 125510 w 602358"/>
                <a:gd name="connsiteY14-1106" fmla="*/ 590550 h 5905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602358" h="590550">
                  <a:moveTo>
                    <a:pt x="125510" y="590550"/>
                  </a:moveTo>
                  <a:cubicBezTo>
                    <a:pt x="124716" y="570706"/>
                    <a:pt x="123923" y="550863"/>
                    <a:pt x="123129" y="531019"/>
                  </a:cubicBezTo>
                  <a:cubicBezTo>
                    <a:pt x="42166" y="507206"/>
                    <a:pt x="-34034" y="338138"/>
                    <a:pt x="15972" y="173831"/>
                  </a:cubicBezTo>
                  <a:cubicBezTo>
                    <a:pt x="77090" y="44450"/>
                    <a:pt x="178691" y="3174"/>
                    <a:pt x="299341" y="0"/>
                  </a:cubicBezTo>
                  <a:cubicBezTo>
                    <a:pt x="439835" y="7937"/>
                    <a:pt x="499366" y="58737"/>
                    <a:pt x="549373" y="133349"/>
                  </a:cubicBezTo>
                  <a:cubicBezTo>
                    <a:pt x="688279" y="373856"/>
                    <a:pt x="516432" y="512365"/>
                    <a:pt x="461266" y="557212"/>
                  </a:cubicBezTo>
                  <a:lnTo>
                    <a:pt x="461266" y="588169"/>
                  </a:lnTo>
                  <a:lnTo>
                    <a:pt x="358872" y="588169"/>
                  </a:lnTo>
                  <a:lnTo>
                    <a:pt x="368397" y="500062"/>
                  </a:lnTo>
                  <a:cubicBezTo>
                    <a:pt x="440628" y="454818"/>
                    <a:pt x="486666" y="392906"/>
                    <a:pt x="492222" y="307181"/>
                  </a:cubicBezTo>
                  <a:cubicBezTo>
                    <a:pt x="483490" y="175419"/>
                    <a:pt x="384272" y="107949"/>
                    <a:pt x="304103" y="102393"/>
                  </a:cubicBezTo>
                  <a:cubicBezTo>
                    <a:pt x="172341" y="111125"/>
                    <a:pt x="116778" y="186531"/>
                    <a:pt x="108841" y="316706"/>
                  </a:cubicBezTo>
                  <a:cubicBezTo>
                    <a:pt x="113603" y="434975"/>
                    <a:pt x="175515" y="460375"/>
                    <a:pt x="215997" y="495300"/>
                  </a:cubicBezTo>
                  <a:lnTo>
                    <a:pt x="223141" y="585787"/>
                  </a:lnTo>
                  <a:lnTo>
                    <a:pt x="125510" y="5905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Freeform 101"/>
            <p:cNvSpPr/>
            <p:nvPr/>
          </p:nvSpPr>
          <p:spPr>
            <a:xfrm>
              <a:off x="4567238" y="5510213"/>
              <a:ext cx="346491" cy="271461"/>
            </a:xfrm>
            <a:custGeom>
              <a:avLst/>
              <a:gdLst>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1" fmla="*/ 0 w 345281"/>
                <a:gd name="connsiteY0-2" fmla="*/ 0 h 273843"/>
                <a:gd name="connsiteX1-3" fmla="*/ 345281 w 345281"/>
                <a:gd name="connsiteY1-4" fmla="*/ 0 h 273843"/>
                <a:gd name="connsiteX2-5" fmla="*/ 321468 w 345281"/>
                <a:gd name="connsiteY2-6" fmla="*/ 107156 h 273843"/>
                <a:gd name="connsiteX3-7" fmla="*/ 335756 w 345281"/>
                <a:gd name="connsiteY3-8" fmla="*/ 204787 h 273843"/>
                <a:gd name="connsiteX4-9" fmla="*/ 185737 w 345281"/>
                <a:gd name="connsiteY4-10" fmla="*/ 273843 h 273843"/>
                <a:gd name="connsiteX5-11" fmla="*/ 11906 w 345281"/>
                <a:gd name="connsiteY5-12" fmla="*/ 200025 h 273843"/>
                <a:gd name="connsiteX6-13" fmla="*/ 38100 w 345281"/>
                <a:gd name="connsiteY6-14" fmla="*/ 95250 h 273843"/>
                <a:gd name="connsiteX7-15" fmla="*/ 0 w 345281"/>
                <a:gd name="connsiteY7-16" fmla="*/ 0 h 273843"/>
                <a:gd name="connsiteX0-17" fmla="*/ 0 w 345281"/>
                <a:gd name="connsiteY0-18" fmla="*/ 0 h 273843"/>
                <a:gd name="connsiteX1-19" fmla="*/ 345281 w 345281"/>
                <a:gd name="connsiteY1-20" fmla="*/ 0 h 273843"/>
                <a:gd name="connsiteX2-21" fmla="*/ 321468 w 345281"/>
                <a:gd name="connsiteY2-22" fmla="*/ 107156 h 273843"/>
                <a:gd name="connsiteX3-23" fmla="*/ 335756 w 345281"/>
                <a:gd name="connsiteY3-24" fmla="*/ 204787 h 273843"/>
                <a:gd name="connsiteX4-25" fmla="*/ 185737 w 345281"/>
                <a:gd name="connsiteY4-26" fmla="*/ 273843 h 273843"/>
                <a:gd name="connsiteX5-27" fmla="*/ 11906 w 345281"/>
                <a:gd name="connsiteY5-28" fmla="*/ 200025 h 273843"/>
                <a:gd name="connsiteX6-29" fmla="*/ 38100 w 345281"/>
                <a:gd name="connsiteY6-30" fmla="*/ 95250 h 273843"/>
                <a:gd name="connsiteX7-31" fmla="*/ 0 w 345281"/>
                <a:gd name="connsiteY7-32" fmla="*/ 0 h 273843"/>
                <a:gd name="connsiteX0-33" fmla="*/ 0 w 345281"/>
                <a:gd name="connsiteY0-34" fmla="*/ 0 h 273843"/>
                <a:gd name="connsiteX1-35" fmla="*/ 345281 w 345281"/>
                <a:gd name="connsiteY1-36" fmla="*/ 0 h 273843"/>
                <a:gd name="connsiteX2-37" fmla="*/ 321468 w 345281"/>
                <a:gd name="connsiteY2-38" fmla="*/ 107156 h 273843"/>
                <a:gd name="connsiteX3-39" fmla="*/ 335756 w 345281"/>
                <a:gd name="connsiteY3-40" fmla="*/ 204787 h 273843"/>
                <a:gd name="connsiteX4-41" fmla="*/ 185737 w 345281"/>
                <a:gd name="connsiteY4-42" fmla="*/ 273843 h 273843"/>
                <a:gd name="connsiteX5-43" fmla="*/ 11906 w 345281"/>
                <a:gd name="connsiteY5-44" fmla="*/ 200025 h 273843"/>
                <a:gd name="connsiteX6-45" fmla="*/ 38100 w 345281"/>
                <a:gd name="connsiteY6-46" fmla="*/ 95250 h 273843"/>
                <a:gd name="connsiteX7-47" fmla="*/ 0 w 345281"/>
                <a:gd name="connsiteY7-48" fmla="*/ 0 h 273843"/>
                <a:gd name="connsiteX0-49" fmla="*/ 0 w 345281"/>
                <a:gd name="connsiteY0-50" fmla="*/ 0 h 273843"/>
                <a:gd name="connsiteX1-51" fmla="*/ 345281 w 345281"/>
                <a:gd name="connsiteY1-52" fmla="*/ 0 h 273843"/>
                <a:gd name="connsiteX2-53" fmla="*/ 321468 w 345281"/>
                <a:gd name="connsiteY2-54" fmla="*/ 107156 h 273843"/>
                <a:gd name="connsiteX3-55" fmla="*/ 335756 w 345281"/>
                <a:gd name="connsiteY3-56" fmla="*/ 204787 h 273843"/>
                <a:gd name="connsiteX4-57" fmla="*/ 185737 w 345281"/>
                <a:gd name="connsiteY4-58" fmla="*/ 273843 h 273843"/>
                <a:gd name="connsiteX5-59" fmla="*/ 11906 w 345281"/>
                <a:gd name="connsiteY5-60" fmla="*/ 200025 h 273843"/>
                <a:gd name="connsiteX6-61" fmla="*/ 38100 w 345281"/>
                <a:gd name="connsiteY6-62" fmla="*/ 95250 h 273843"/>
                <a:gd name="connsiteX7-63" fmla="*/ 0 w 345281"/>
                <a:gd name="connsiteY7-64" fmla="*/ 0 h 273843"/>
                <a:gd name="connsiteX0-65" fmla="*/ 0 w 345281"/>
                <a:gd name="connsiteY0-66" fmla="*/ 0 h 273843"/>
                <a:gd name="connsiteX1-67" fmla="*/ 345281 w 345281"/>
                <a:gd name="connsiteY1-68" fmla="*/ 0 h 273843"/>
                <a:gd name="connsiteX2-69" fmla="*/ 321468 w 345281"/>
                <a:gd name="connsiteY2-70" fmla="*/ 107156 h 273843"/>
                <a:gd name="connsiteX3-71" fmla="*/ 335756 w 345281"/>
                <a:gd name="connsiteY3-72" fmla="*/ 204787 h 273843"/>
                <a:gd name="connsiteX4-73" fmla="*/ 185737 w 345281"/>
                <a:gd name="connsiteY4-74" fmla="*/ 273843 h 273843"/>
                <a:gd name="connsiteX5-75" fmla="*/ 11906 w 345281"/>
                <a:gd name="connsiteY5-76" fmla="*/ 200025 h 273843"/>
                <a:gd name="connsiteX6-77" fmla="*/ 38100 w 345281"/>
                <a:gd name="connsiteY6-78" fmla="*/ 95250 h 273843"/>
                <a:gd name="connsiteX7-79" fmla="*/ 0 w 345281"/>
                <a:gd name="connsiteY7-80" fmla="*/ 0 h 273843"/>
                <a:gd name="connsiteX0-81" fmla="*/ 0 w 345281"/>
                <a:gd name="connsiteY0-82" fmla="*/ 0 h 252411"/>
                <a:gd name="connsiteX1-83" fmla="*/ 345281 w 345281"/>
                <a:gd name="connsiteY1-84" fmla="*/ 0 h 252411"/>
                <a:gd name="connsiteX2-85" fmla="*/ 321468 w 345281"/>
                <a:gd name="connsiteY2-86" fmla="*/ 107156 h 252411"/>
                <a:gd name="connsiteX3-87" fmla="*/ 335756 w 345281"/>
                <a:gd name="connsiteY3-88" fmla="*/ 204787 h 252411"/>
                <a:gd name="connsiteX4-89" fmla="*/ 164306 w 345281"/>
                <a:gd name="connsiteY4-90" fmla="*/ 252411 h 252411"/>
                <a:gd name="connsiteX5-91" fmla="*/ 11906 w 345281"/>
                <a:gd name="connsiteY5-92" fmla="*/ 200025 h 252411"/>
                <a:gd name="connsiteX6-93" fmla="*/ 38100 w 345281"/>
                <a:gd name="connsiteY6-94" fmla="*/ 95250 h 252411"/>
                <a:gd name="connsiteX7-95" fmla="*/ 0 w 345281"/>
                <a:gd name="connsiteY7-96" fmla="*/ 0 h 252411"/>
                <a:gd name="connsiteX0-97" fmla="*/ 0 w 345281"/>
                <a:gd name="connsiteY0-98" fmla="*/ 0 h 252595"/>
                <a:gd name="connsiteX1-99" fmla="*/ 345281 w 345281"/>
                <a:gd name="connsiteY1-100" fmla="*/ 0 h 252595"/>
                <a:gd name="connsiteX2-101" fmla="*/ 321468 w 345281"/>
                <a:gd name="connsiteY2-102" fmla="*/ 107156 h 252595"/>
                <a:gd name="connsiteX3-103" fmla="*/ 335756 w 345281"/>
                <a:gd name="connsiteY3-104" fmla="*/ 204787 h 252595"/>
                <a:gd name="connsiteX4-105" fmla="*/ 164306 w 345281"/>
                <a:gd name="connsiteY4-106" fmla="*/ 252411 h 252595"/>
                <a:gd name="connsiteX5-107" fmla="*/ 11906 w 345281"/>
                <a:gd name="connsiteY5-108" fmla="*/ 200025 h 252595"/>
                <a:gd name="connsiteX6-109" fmla="*/ 38100 w 345281"/>
                <a:gd name="connsiteY6-110" fmla="*/ 95250 h 252595"/>
                <a:gd name="connsiteX7-111" fmla="*/ 0 w 345281"/>
                <a:gd name="connsiteY7-112" fmla="*/ 0 h 252595"/>
                <a:gd name="connsiteX0-113" fmla="*/ 0 w 345281"/>
                <a:gd name="connsiteY0-114" fmla="*/ 0 h 271527"/>
                <a:gd name="connsiteX1-115" fmla="*/ 345281 w 345281"/>
                <a:gd name="connsiteY1-116" fmla="*/ 0 h 271527"/>
                <a:gd name="connsiteX2-117" fmla="*/ 321468 w 345281"/>
                <a:gd name="connsiteY2-118" fmla="*/ 107156 h 271527"/>
                <a:gd name="connsiteX3-119" fmla="*/ 335756 w 345281"/>
                <a:gd name="connsiteY3-120" fmla="*/ 204787 h 271527"/>
                <a:gd name="connsiteX4-121" fmla="*/ 171449 w 345281"/>
                <a:gd name="connsiteY4-122" fmla="*/ 271461 h 271527"/>
                <a:gd name="connsiteX5-123" fmla="*/ 11906 w 345281"/>
                <a:gd name="connsiteY5-124" fmla="*/ 200025 h 271527"/>
                <a:gd name="connsiteX6-125" fmla="*/ 38100 w 345281"/>
                <a:gd name="connsiteY6-126" fmla="*/ 95250 h 271527"/>
                <a:gd name="connsiteX7-127" fmla="*/ 0 w 345281"/>
                <a:gd name="connsiteY7-128" fmla="*/ 0 h 271527"/>
                <a:gd name="connsiteX0-129" fmla="*/ 0 w 345281"/>
                <a:gd name="connsiteY0-130" fmla="*/ 0 h 271461"/>
                <a:gd name="connsiteX1-131" fmla="*/ 345281 w 345281"/>
                <a:gd name="connsiteY1-132" fmla="*/ 0 h 271461"/>
                <a:gd name="connsiteX2-133" fmla="*/ 321468 w 345281"/>
                <a:gd name="connsiteY2-134" fmla="*/ 107156 h 271461"/>
                <a:gd name="connsiteX3-135" fmla="*/ 335756 w 345281"/>
                <a:gd name="connsiteY3-136" fmla="*/ 204787 h 271461"/>
                <a:gd name="connsiteX4-137" fmla="*/ 171449 w 345281"/>
                <a:gd name="connsiteY4-138" fmla="*/ 271461 h 271461"/>
                <a:gd name="connsiteX5-139" fmla="*/ 11906 w 345281"/>
                <a:gd name="connsiteY5-140" fmla="*/ 200025 h 271461"/>
                <a:gd name="connsiteX6-141" fmla="*/ 38100 w 345281"/>
                <a:gd name="connsiteY6-142" fmla="*/ 95250 h 271461"/>
                <a:gd name="connsiteX7-143" fmla="*/ 0 w 345281"/>
                <a:gd name="connsiteY7-144" fmla="*/ 0 h 271461"/>
                <a:gd name="connsiteX0-145" fmla="*/ 0 w 345281"/>
                <a:gd name="connsiteY0-146" fmla="*/ 0 h 271461"/>
                <a:gd name="connsiteX1-147" fmla="*/ 345281 w 345281"/>
                <a:gd name="connsiteY1-148" fmla="*/ 0 h 271461"/>
                <a:gd name="connsiteX2-149" fmla="*/ 321468 w 345281"/>
                <a:gd name="connsiteY2-150" fmla="*/ 107156 h 271461"/>
                <a:gd name="connsiteX3-151" fmla="*/ 335756 w 345281"/>
                <a:gd name="connsiteY3-152" fmla="*/ 204787 h 271461"/>
                <a:gd name="connsiteX4-153" fmla="*/ 171449 w 345281"/>
                <a:gd name="connsiteY4-154" fmla="*/ 271461 h 271461"/>
                <a:gd name="connsiteX5-155" fmla="*/ 11906 w 345281"/>
                <a:gd name="connsiteY5-156" fmla="*/ 200025 h 271461"/>
                <a:gd name="connsiteX6-157" fmla="*/ 38100 w 345281"/>
                <a:gd name="connsiteY6-158" fmla="*/ 95250 h 271461"/>
                <a:gd name="connsiteX7-159" fmla="*/ 0 w 345281"/>
                <a:gd name="connsiteY7-160" fmla="*/ 0 h 271461"/>
                <a:gd name="connsiteX0-161" fmla="*/ 0 w 345281"/>
                <a:gd name="connsiteY0-162" fmla="*/ 0 h 271461"/>
                <a:gd name="connsiteX1-163" fmla="*/ 345281 w 345281"/>
                <a:gd name="connsiteY1-164" fmla="*/ 0 h 271461"/>
                <a:gd name="connsiteX2-165" fmla="*/ 321468 w 345281"/>
                <a:gd name="connsiteY2-166" fmla="*/ 107156 h 271461"/>
                <a:gd name="connsiteX3-167" fmla="*/ 335756 w 345281"/>
                <a:gd name="connsiteY3-168" fmla="*/ 204787 h 271461"/>
                <a:gd name="connsiteX4-169" fmla="*/ 171449 w 345281"/>
                <a:gd name="connsiteY4-170" fmla="*/ 271461 h 271461"/>
                <a:gd name="connsiteX5-171" fmla="*/ 11906 w 345281"/>
                <a:gd name="connsiteY5-172" fmla="*/ 200025 h 271461"/>
                <a:gd name="connsiteX6-173" fmla="*/ 38100 w 345281"/>
                <a:gd name="connsiteY6-174" fmla="*/ 95250 h 271461"/>
                <a:gd name="connsiteX7-175" fmla="*/ 0 w 345281"/>
                <a:gd name="connsiteY7-176" fmla="*/ 0 h 271461"/>
                <a:gd name="connsiteX0-177" fmla="*/ 0 w 345281"/>
                <a:gd name="connsiteY0-178" fmla="*/ 0 h 271461"/>
                <a:gd name="connsiteX1-179" fmla="*/ 345281 w 345281"/>
                <a:gd name="connsiteY1-180" fmla="*/ 0 h 271461"/>
                <a:gd name="connsiteX2-181" fmla="*/ 321468 w 345281"/>
                <a:gd name="connsiteY2-182" fmla="*/ 107156 h 271461"/>
                <a:gd name="connsiteX3-183" fmla="*/ 335756 w 345281"/>
                <a:gd name="connsiteY3-184" fmla="*/ 204787 h 271461"/>
                <a:gd name="connsiteX4-185" fmla="*/ 171449 w 345281"/>
                <a:gd name="connsiteY4-186" fmla="*/ 271461 h 271461"/>
                <a:gd name="connsiteX5-187" fmla="*/ 11906 w 345281"/>
                <a:gd name="connsiteY5-188" fmla="*/ 200025 h 271461"/>
                <a:gd name="connsiteX6-189" fmla="*/ 38100 w 345281"/>
                <a:gd name="connsiteY6-190" fmla="*/ 95250 h 271461"/>
                <a:gd name="connsiteX7-191" fmla="*/ 0 w 345281"/>
                <a:gd name="connsiteY7-192" fmla="*/ 0 h 271461"/>
                <a:gd name="connsiteX0-193" fmla="*/ 0 w 345281"/>
                <a:gd name="connsiteY0-194" fmla="*/ 0 h 271461"/>
                <a:gd name="connsiteX1-195" fmla="*/ 345281 w 345281"/>
                <a:gd name="connsiteY1-196" fmla="*/ 0 h 271461"/>
                <a:gd name="connsiteX2-197" fmla="*/ 321468 w 345281"/>
                <a:gd name="connsiteY2-198" fmla="*/ 107156 h 271461"/>
                <a:gd name="connsiteX3-199" fmla="*/ 335756 w 345281"/>
                <a:gd name="connsiteY3-200" fmla="*/ 204787 h 271461"/>
                <a:gd name="connsiteX4-201" fmla="*/ 171449 w 345281"/>
                <a:gd name="connsiteY4-202" fmla="*/ 271461 h 271461"/>
                <a:gd name="connsiteX5-203" fmla="*/ 11906 w 345281"/>
                <a:gd name="connsiteY5-204" fmla="*/ 200025 h 271461"/>
                <a:gd name="connsiteX6-205" fmla="*/ 38100 w 345281"/>
                <a:gd name="connsiteY6-206" fmla="*/ 95250 h 271461"/>
                <a:gd name="connsiteX7-207" fmla="*/ 0 w 345281"/>
                <a:gd name="connsiteY7-208" fmla="*/ 0 h 271461"/>
                <a:gd name="connsiteX0-209" fmla="*/ 0 w 345281"/>
                <a:gd name="connsiteY0-210" fmla="*/ 0 h 271461"/>
                <a:gd name="connsiteX1-211" fmla="*/ 345281 w 345281"/>
                <a:gd name="connsiteY1-212" fmla="*/ 0 h 271461"/>
                <a:gd name="connsiteX2-213" fmla="*/ 321468 w 345281"/>
                <a:gd name="connsiteY2-214" fmla="*/ 107156 h 271461"/>
                <a:gd name="connsiteX3-215" fmla="*/ 335756 w 345281"/>
                <a:gd name="connsiteY3-216" fmla="*/ 204787 h 271461"/>
                <a:gd name="connsiteX4-217" fmla="*/ 171449 w 345281"/>
                <a:gd name="connsiteY4-218" fmla="*/ 271461 h 271461"/>
                <a:gd name="connsiteX5-219" fmla="*/ 11906 w 345281"/>
                <a:gd name="connsiteY5-220" fmla="*/ 200025 h 271461"/>
                <a:gd name="connsiteX6-221" fmla="*/ 38100 w 345281"/>
                <a:gd name="connsiteY6-222" fmla="*/ 95250 h 271461"/>
                <a:gd name="connsiteX7-223" fmla="*/ 0 w 345281"/>
                <a:gd name="connsiteY7-224" fmla="*/ 0 h 271461"/>
                <a:gd name="connsiteX0-225" fmla="*/ 0 w 345281"/>
                <a:gd name="connsiteY0-226" fmla="*/ 0 h 271461"/>
                <a:gd name="connsiteX1-227" fmla="*/ 345281 w 345281"/>
                <a:gd name="connsiteY1-228" fmla="*/ 0 h 271461"/>
                <a:gd name="connsiteX2-229" fmla="*/ 321468 w 345281"/>
                <a:gd name="connsiteY2-230" fmla="*/ 107156 h 271461"/>
                <a:gd name="connsiteX3-231" fmla="*/ 335756 w 345281"/>
                <a:gd name="connsiteY3-232" fmla="*/ 204787 h 271461"/>
                <a:gd name="connsiteX4-233" fmla="*/ 171449 w 345281"/>
                <a:gd name="connsiteY4-234" fmla="*/ 271461 h 271461"/>
                <a:gd name="connsiteX5-235" fmla="*/ 11906 w 345281"/>
                <a:gd name="connsiteY5-236" fmla="*/ 200025 h 271461"/>
                <a:gd name="connsiteX6-237" fmla="*/ 38100 w 345281"/>
                <a:gd name="connsiteY6-238" fmla="*/ 95250 h 271461"/>
                <a:gd name="connsiteX7-239" fmla="*/ 0 w 345281"/>
                <a:gd name="connsiteY7-240" fmla="*/ 0 h 271461"/>
                <a:gd name="connsiteX0-241" fmla="*/ 0 w 346941"/>
                <a:gd name="connsiteY0-242" fmla="*/ 0 h 271461"/>
                <a:gd name="connsiteX1-243" fmla="*/ 345281 w 346941"/>
                <a:gd name="connsiteY1-244" fmla="*/ 0 h 271461"/>
                <a:gd name="connsiteX2-245" fmla="*/ 321468 w 346941"/>
                <a:gd name="connsiteY2-246" fmla="*/ 107156 h 271461"/>
                <a:gd name="connsiteX3-247" fmla="*/ 335756 w 346941"/>
                <a:gd name="connsiteY3-248" fmla="*/ 204787 h 271461"/>
                <a:gd name="connsiteX4-249" fmla="*/ 171449 w 346941"/>
                <a:gd name="connsiteY4-250" fmla="*/ 271461 h 271461"/>
                <a:gd name="connsiteX5-251" fmla="*/ 11906 w 346941"/>
                <a:gd name="connsiteY5-252" fmla="*/ 200025 h 271461"/>
                <a:gd name="connsiteX6-253" fmla="*/ 38100 w 346941"/>
                <a:gd name="connsiteY6-254" fmla="*/ 95250 h 271461"/>
                <a:gd name="connsiteX7-255" fmla="*/ 0 w 346941"/>
                <a:gd name="connsiteY7-256" fmla="*/ 0 h 271461"/>
                <a:gd name="connsiteX0-257" fmla="*/ 0 w 346491"/>
                <a:gd name="connsiteY0-258" fmla="*/ 0 h 271461"/>
                <a:gd name="connsiteX1-259" fmla="*/ 345281 w 346491"/>
                <a:gd name="connsiteY1-260" fmla="*/ 0 h 271461"/>
                <a:gd name="connsiteX2-261" fmla="*/ 314324 w 346491"/>
                <a:gd name="connsiteY2-262" fmla="*/ 100012 h 271461"/>
                <a:gd name="connsiteX3-263" fmla="*/ 335756 w 346491"/>
                <a:gd name="connsiteY3-264" fmla="*/ 204787 h 271461"/>
                <a:gd name="connsiteX4-265" fmla="*/ 171449 w 346491"/>
                <a:gd name="connsiteY4-266" fmla="*/ 271461 h 271461"/>
                <a:gd name="connsiteX5-267" fmla="*/ 11906 w 346491"/>
                <a:gd name="connsiteY5-268" fmla="*/ 200025 h 271461"/>
                <a:gd name="connsiteX6-269" fmla="*/ 38100 w 346491"/>
                <a:gd name="connsiteY6-270" fmla="*/ 95250 h 271461"/>
                <a:gd name="connsiteX7-271" fmla="*/ 0 w 346491"/>
                <a:gd name="connsiteY7-272" fmla="*/ 0 h 2714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46491" h="271461">
                  <a:moveTo>
                    <a:pt x="0" y="0"/>
                  </a:moveTo>
                  <a:lnTo>
                    <a:pt x="345281" y="0"/>
                  </a:lnTo>
                  <a:cubicBezTo>
                    <a:pt x="351630" y="45244"/>
                    <a:pt x="331787" y="71436"/>
                    <a:pt x="314324" y="100012"/>
                  </a:cubicBezTo>
                  <a:cubicBezTo>
                    <a:pt x="330993" y="125412"/>
                    <a:pt x="352425" y="167481"/>
                    <a:pt x="335756" y="204787"/>
                  </a:cubicBezTo>
                  <a:cubicBezTo>
                    <a:pt x="283369" y="236537"/>
                    <a:pt x="223837" y="263523"/>
                    <a:pt x="171449" y="271461"/>
                  </a:cubicBezTo>
                  <a:cubicBezTo>
                    <a:pt x="111124" y="265906"/>
                    <a:pt x="69850" y="246062"/>
                    <a:pt x="11906" y="200025"/>
                  </a:cubicBezTo>
                  <a:cubicBezTo>
                    <a:pt x="3968" y="160338"/>
                    <a:pt x="5556" y="130175"/>
                    <a:pt x="38100" y="95250"/>
                  </a:cubicBezTo>
                  <a:cubicBezTo>
                    <a:pt x="20638" y="70644"/>
                    <a:pt x="3175" y="6032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Rounded Rectangle 102"/>
            <p:cNvSpPr/>
            <p:nvPr/>
          </p:nvSpPr>
          <p:spPr>
            <a:xfrm>
              <a:off x="4698201" y="4767262"/>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Rounded Rectangle 103"/>
            <p:cNvSpPr/>
            <p:nvPr/>
          </p:nvSpPr>
          <p:spPr>
            <a:xfrm rot="2620869">
              <a:off x="5017892" y="4912519"/>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ounded Rectangle 104"/>
            <p:cNvSpPr/>
            <p:nvPr/>
          </p:nvSpPr>
          <p:spPr>
            <a:xfrm rot="6417779">
              <a:off x="5094491"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ounded Rectangle 105"/>
            <p:cNvSpPr/>
            <p:nvPr/>
          </p:nvSpPr>
          <p:spPr>
            <a:xfrm rot="18979131" flipH="1">
              <a:off x="4378730" y="4919661"/>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Rounded Rectangle 106"/>
            <p:cNvSpPr/>
            <p:nvPr/>
          </p:nvSpPr>
          <p:spPr>
            <a:xfrm rot="15182221" flipH="1">
              <a:off x="4311439"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5" name="Trapezoid 2"/>
          <p:cNvSpPr/>
          <p:nvPr/>
        </p:nvSpPr>
        <p:spPr bwMode="auto">
          <a:xfrm rot="19191503">
            <a:off x="1528035" y="1785506"/>
            <a:ext cx="1547846" cy="34165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1" fmla="*/ 0 w 1828800"/>
              <a:gd name="connsiteY0-2" fmla="*/ 463642 h 463642"/>
              <a:gd name="connsiteX1-3" fmla="*/ 402156 w 1828800"/>
              <a:gd name="connsiteY1-4" fmla="*/ 0 h 463642"/>
              <a:gd name="connsiteX2-5" fmla="*/ 1714500 w 1828800"/>
              <a:gd name="connsiteY2-6" fmla="*/ 6442 h 463642"/>
              <a:gd name="connsiteX3-7" fmla="*/ 1828800 w 1828800"/>
              <a:gd name="connsiteY3-8" fmla="*/ 463642 h 463642"/>
              <a:gd name="connsiteX4-9" fmla="*/ 0 w 1828800"/>
              <a:gd name="connsiteY4-10" fmla="*/ 463642 h 463642"/>
              <a:gd name="connsiteX0-11" fmla="*/ 0 w 2001385"/>
              <a:gd name="connsiteY0-12" fmla="*/ 463642 h 463642"/>
              <a:gd name="connsiteX1-13" fmla="*/ 402156 w 2001385"/>
              <a:gd name="connsiteY1-14" fmla="*/ 0 h 463642"/>
              <a:gd name="connsiteX2-15" fmla="*/ 1714500 w 2001385"/>
              <a:gd name="connsiteY2-16" fmla="*/ 6442 h 463642"/>
              <a:gd name="connsiteX3-17" fmla="*/ 2001385 w 2001385"/>
              <a:gd name="connsiteY3-18" fmla="*/ 426441 h 463642"/>
              <a:gd name="connsiteX4-19" fmla="*/ 0 w 2001385"/>
              <a:gd name="connsiteY4-20" fmla="*/ 463642 h 463642"/>
              <a:gd name="connsiteX0-21" fmla="*/ 0 w 2001385"/>
              <a:gd name="connsiteY0-22" fmla="*/ 463642 h 463642"/>
              <a:gd name="connsiteX1-23" fmla="*/ 402156 w 2001385"/>
              <a:gd name="connsiteY1-24" fmla="*/ 0 h 463642"/>
              <a:gd name="connsiteX2-25" fmla="*/ 1514076 w 2001385"/>
              <a:gd name="connsiteY2-26" fmla="*/ 7706 h 463642"/>
              <a:gd name="connsiteX3-27" fmla="*/ 2001385 w 2001385"/>
              <a:gd name="connsiteY3-28" fmla="*/ 426441 h 463642"/>
              <a:gd name="connsiteX4-29" fmla="*/ 0 w 2001385"/>
              <a:gd name="connsiteY4-30" fmla="*/ 463642 h 463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anose="020B0604020202020204" pitchFamily="34" charset="0"/>
                <a:cs typeface="Arial" panose="020B0604020202020204" pitchFamily="34" charset="0"/>
              </a:rPr>
              <a:t>1</a:t>
            </a:r>
            <a:endParaRPr lang="en-US" sz="2400" b="1" dirty="0">
              <a:solidFill>
                <a:schemeClr val="tx1"/>
              </a:solidFill>
              <a:latin typeface="Arial" panose="020B0604020202020204" pitchFamily="34" charset="0"/>
              <a:cs typeface="Arial" panose="020B0604020202020204" pitchFamily="34" charset="0"/>
            </a:endParaRPr>
          </a:p>
        </p:txBody>
      </p:sp>
      <p:pic>
        <p:nvPicPr>
          <p:cNvPr id="128" name="Picture 345" descr="shadow_1_m"/>
          <p:cNvPicPr>
            <a:picLocks noChangeAspect="1" noChangeArrowheads="1"/>
          </p:cNvPicPr>
          <p:nvPr/>
        </p:nvPicPr>
        <p:blipFill>
          <a:blip r:embed="rId2"/>
          <a:srcRect t="1518" b="2"/>
          <a:stretch>
            <a:fillRect/>
          </a:stretch>
        </p:blipFill>
        <p:spPr bwMode="gray">
          <a:xfrm flipV="1">
            <a:off x="1365073" y="6014856"/>
            <a:ext cx="6483527" cy="538344"/>
          </a:xfrm>
          <a:prstGeom prst="rect">
            <a:avLst/>
          </a:prstGeom>
          <a:noFill/>
          <a:ln w="9525">
            <a:noFill/>
            <a:miter lim="800000"/>
            <a:headEnd/>
            <a:tailEnd/>
          </a:ln>
        </p:spPr>
      </p:pic>
      <p:grpSp>
        <p:nvGrpSpPr>
          <p:cNvPr id="129" name="Group 35"/>
          <p:cNvGrpSpPr/>
          <p:nvPr/>
        </p:nvGrpSpPr>
        <p:grpSpPr bwMode="auto">
          <a:xfrm>
            <a:off x="1820276" y="5383453"/>
            <a:ext cx="5826181" cy="1035849"/>
            <a:chOff x="2112851" y="1300323"/>
            <a:chExt cx="4813735" cy="1404459"/>
          </a:xfrm>
          <a:solidFill>
            <a:schemeClr val="accent2">
              <a:lumMod val="60000"/>
              <a:lumOff val="40000"/>
            </a:schemeClr>
          </a:solidFill>
        </p:grpSpPr>
        <p:sp>
          <p:nvSpPr>
            <p:cNvPr id="130" name="Rectangle 129"/>
            <p:cNvSpPr/>
            <p:nvPr/>
          </p:nvSpPr>
          <p:spPr bwMode="auto">
            <a:xfrm>
              <a:off x="2286492" y="1456060"/>
              <a:ext cx="4640094" cy="124872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a:t>
              </a:r>
              <a:r>
                <a:rPr lang="vi-VN" altLang="en-US" sz="2000" b="1" dirty="0" err="1">
                  <a:latin typeface="Arial" panose="020B0604020202020204" pitchFamily="34" charset="0"/>
                  <a:cs typeface="Arial" panose="020B0604020202020204" pitchFamily="34" charset="0"/>
                </a:rPr>
                <a:t>ẾT LUẬN, KIẾN NGHỊ</a:t>
              </a:r>
              <a:endParaRPr lang="vi-VN" altLang="en-US" sz="2000" b="1" dirty="0" err="1">
                <a:latin typeface="Arial" panose="020B0604020202020204" pitchFamily="34" charset="0"/>
                <a:cs typeface="Arial" panose="020B0604020202020204" pitchFamily="34" charset="0"/>
              </a:endParaRPr>
            </a:p>
          </p:txBody>
        </p:sp>
        <p:grpSp>
          <p:nvGrpSpPr>
            <p:cNvPr id="131" name="Group 37"/>
            <p:cNvGrpSpPr/>
            <p:nvPr/>
          </p:nvGrpSpPr>
          <p:grpSpPr bwMode="auto">
            <a:xfrm>
              <a:off x="2112851" y="1300323"/>
              <a:ext cx="997764" cy="1324519"/>
              <a:chOff x="2112851" y="1300323"/>
              <a:chExt cx="997764" cy="1324519"/>
            </a:xfrm>
            <a:grpFill/>
          </p:grpSpPr>
          <p:sp>
            <p:nvSpPr>
              <p:cNvPr id="132" name="Right Triangle 131"/>
              <p:cNvSpPr/>
              <p:nvPr/>
            </p:nvSpPr>
            <p:spPr>
              <a:xfrm flipH="1">
                <a:off x="2112851" y="2473231"/>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Right Triangle 132"/>
              <p:cNvSpPr/>
              <p:nvPr/>
            </p:nvSpPr>
            <p:spPr>
              <a:xfrm flipH="1">
                <a:off x="2938352" y="1300323"/>
                <a:ext cx="172263"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3496" y="5599242"/>
            <a:ext cx="629560" cy="629560"/>
          </a:xfrm>
          <a:prstGeom prst="rect">
            <a:avLst/>
          </a:prstGeom>
          <a:ln>
            <a:noFill/>
          </a:ln>
        </p:spPr>
      </p:pic>
      <p:sp>
        <p:nvSpPr>
          <p:cNvPr id="48" name="Trapezoid 2"/>
          <p:cNvSpPr/>
          <p:nvPr/>
        </p:nvSpPr>
        <p:spPr bwMode="auto">
          <a:xfrm rot="19191503">
            <a:off x="1573069" y="3016836"/>
            <a:ext cx="1547846" cy="34165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1" fmla="*/ 0 w 1828800"/>
              <a:gd name="connsiteY0-2" fmla="*/ 463642 h 463642"/>
              <a:gd name="connsiteX1-3" fmla="*/ 402156 w 1828800"/>
              <a:gd name="connsiteY1-4" fmla="*/ 0 h 463642"/>
              <a:gd name="connsiteX2-5" fmla="*/ 1714500 w 1828800"/>
              <a:gd name="connsiteY2-6" fmla="*/ 6442 h 463642"/>
              <a:gd name="connsiteX3-7" fmla="*/ 1828800 w 1828800"/>
              <a:gd name="connsiteY3-8" fmla="*/ 463642 h 463642"/>
              <a:gd name="connsiteX4-9" fmla="*/ 0 w 1828800"/>
              <a:gd name="connsiteY4-10" fmla="*/ 463642 h 463642"/>
              <a:gd name="connsiteX0-11" fmla="*/ 0 w 2001385"/>
              <a:gd name="connsiteY0-12" fmla="*/ 463642 h 463642"/>
              <a:gd name="connsiteX1-13" fmla="*/ 402156 w 2001385"/>
              <a:gd name="connsiteY1-14" fmla="*/ 0 h 463642"/>
              <a:gd name="connsiteX2-15" fmla="*/ 1714500 w 2001385"/>
              <a:gd name="connsiteY2-16" fmla="*/ 6442 h 463642"/>
              <a:gd name="connsiteX3-17" fmla="*/ 2001385 w 2001385"/>
              <a:gd name="connsiteY3-18" fmla="*/ 426441 h 463642"/>
              <a:gd name="connsiteX4-19" fmla="*/ 0 w 2001385"/>
              <a:gd name="connsiteY4-20" fmla="*/ 463642 h 463642"/>
              <a:gd name="connsiteX0-21" fmla="*/ 0 w 2001385"/>
              <a:gd name="connsiteY0-22" fmla="*/ 463642 h 463642"/>
              <a:gd name="connsiteX1-23" fmla="*/ 402156 w 2001385"/>
              <a:gd name="connsiteY1-24" fmla="*/ 0 h 463642"/>
              <a:gd name="connsiteX2-25" fmla="*/ 1514076 w 2001385"/>
              <a:gd name="connsiteY2-26" fmla="*/ 7706 h 463642"/>
              <a:gd name="connsiteX3-27" fmla="*/ 2001385 w 2001385"/>
              <a:gd name="connsiteY3-28" fmla="*/ 426441 h 463642"/>
              <a:gd name="connsiteX4-29" fmla="*/ 0 w 2001385"/>
              <a:gd name="connsiteY4-30" fmla="*/ 463642 h 463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anose="020B0604020202020204" pitchFamily="34" charset="0"/>
                <a:cs typeface="Arial" panose="020B0604020202020204" pitchFamily="34" charset="0"/>
              </a:rPr>
              <a:t>2</a:t>
            </a:r>
            <a:endParaRPr lang="en-US" sz="2400" b="1" dirty="0">
              <a:solidFill>
                <a:schemeClr val="tx1"/>
              </a:solidFill>
              <a:latin typeface="Arial" panose="020B0604020202020204" pitchFamily="34" charset="0"/>
              <a:cs typeface="Arial" panose="020B0604020202020204" pitchFamily="34" charset="0"/>
            </a:endParaRPr>
          </a:p>
        </p:txBody>
      </p:sp>
      <p:sp>
        <p:nvSpPr>
          <p:cNvPr id="49" name="Trapezoid 2"/>
          <p:cNvSpPr/>
          <p:nvPr/>
        </p:nvSpPr>
        <p:spPr bwMode="auto">
          <a:xfrm rot="19191503">
            <a:off x="1604235" y="4300106"/>
            <a:ext cx="1547846" cy="34165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1" fmla="*/ 0 w 1828800"/>
              <a:gd name="connsiteY0-2" fmla="*/ 463642 h 463642"/>
              <a:gd name="connsiteX1-3" fmla="*/ 402156 w 1828800"/>
              <a:gd name="connsiteY1-4" fmla="*/ 0 h 463642"/>
              <a:gd name="connsiteX2-5" fmla="*/ 1714500 w 1828800"/>
              <a:gd name="connsiteY2-6" fmla="*/ 6442 h 463642"/>
              <a:gd name="connsiteX3-7" fmla="*/ 1828800 w 1828800"/>
              <a:gd name="connsiteY3-8" fmla="*/ 463642 h 463642"/>
              <a:gd name="connsiteX4-9" fmla="*/ 0 w 1828800"/>
              <a:gd name="connsiteY4-10" fmla="*/ 463642 h 463642"/>
              <a:gd name="connsiteX0-11" fmla="*/ 0 w 2001385"/>
              <a:gd name="connsiteY0-12" fmla="*/ 463642 h 463642"/>
              <a:gd name="connsiteX1-13" fmla="*/ 402156 w 2001385"/>
              <a:gd name="connsiteY1-14" fmla="*/ 0 h 463642"/>
              <a:gd name="connsiteX2-15" fmla="*/ 1714500 w 2001385"/>
              <a:gd name="connsiteY2-16" fmla="*/ 6442 h 463642"/>
              <a:gd name="connsiteX3-17" fmla="*/ 2001385 w 2001385"/>
              <a:gd name="connsiteY3-18" fmla="*/ 426441 h 463642"/>
              <a:gd name="connsiteX4-19" fmla="*/ 0 w 2001385"/>
              <a:gd name="connsiteY4-20" fmla="*/ 463642 h 463642"/>
              <a:gd name="connsiteX0-21" fmla="*/ 0 w 2001385"/>
              <a:gd name="connsiteY0-22" fmla="*/ 463642 h 463642"/>
              <a:gd name="connsiteX1-23" fmla="*/ 402156 w 2001385"/>
              <a:gd name="connsiteY1-24" fmla="*/ 0 h 463642"/>
              <a:gd name="connsiteX2-25" fmla="*/ 1514076 w 2001385"/>
              <a:gd name="connsiteY2-26" fmla="*/ 7706 h 463642"/>
              <a:gd name="connsiteX3-27" fmla="*/ 2001385 w 2001385"/>
              <a:gd name="connsiteY3-28" fmla="*/ 426441 h 463642"/>
              <a:gd name="connsiteX4-29" fmla="*/ 0 w 2001385"/>
              <a:gd name="connsiteY4-30" fmla="*/ 463642 h 463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anose="020B0604020202020204" pitchFamily="34" charset="0"/>
                <a:cs typeface="Arial" panose="020B0604020202020204" pitchFamily="34" charset="0"/>
              </a:rPr>
              <a:t>3</a:t>
            </a:r>
            <a:endParaRPr lang="en-US" sz="2400" b="1" dirty="0">
              <a:solidFill>
                <a:schemeClr val="tx1"/>
              </a:solidFill>
              <a:latin typeface="Arial" panose="020B0604020202020204" pitchFamily="34" charset="0"/>
              <a:cs typeface="Arial" panose="020B0604020202020204" pitchFamily="34" charset="0"/>
            </a:endParaRPr>
          </a:p>
        </p:txBody>
      </p:sp>
      <p:sp>
        <p:nvSpPr>
          <p:cNvPr id="50" name="Trapezoid 2"/>
          <p:cNvSpPr/>
          <p:nvPr/>
        </p:nvSpPr>
        <p:spPr bwMode="auto">
          <a:xfrm rot="19191503">
            <a:off x="1528035" y="5595506"/>
            <a:ext cx="1547846" cy="34165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1" fmla="*/ 0 w 1828800"/>
              <a:gd name="connsiteY0-2" fmla="*/ 463642 h 463642"/>
              <a:gd name="connsiteX1-3" fmla="*/ 402156 w 1828800"/>
              <a:gd name="connsiteY1-4" fmla="*/ 0 h 463642"/>
              <a:gd name="connsiteX2-5" fmla="*/ 1714500 w 1828800"/>
              <a:gd name="connsiteY2-6" fmla="*/ 6442 h 463642"/>
              <a:gd name="connsiteX3-7" fmla="*/ 1828800 w 1828800"/>
              <a:gd name="connsiteY3-8" fmla="*/ 463642 h 463642"/>
              <a:gd name="connsiteX4-9" fmla="*/ 0 w 1828800"/>
              <a:gd name="connsiteY4-10" fmla="*/ 463642 h 463642"/>
              <a:gd name="connsiteX0-11" fmla="*/ 0 w 2001385"/>
              <a:gd name="connsiteY0-12" fmla="*/ 463642 h 463642"/>
              <a:gd name="connsiteX1-13" fmla="*/ 402156 w 2001385"/>
              <a:gd name="connsiteY1-14" fmla="*/ 0 h 463642"/>
              <a:gd name="connsiteX2-15" fmla="*/ 1714500 w 2001385"/>
              <a:gd name="connsiteY2-16" fmla="*/ 6442 h 463642"/>
              <a:gd name="connsiteX3-17" fmla="*/ 2001385 w 2001385"/>
              <a:gd name="connsiteY3-18" fmla="*/ 426441 h 463642"/>
              <a:gd name="connsiteX4-19" fmla="*/ 0 w 2001385"/>
              <a:gd name="connsiteY4-20" fmla="*/ 463642 h 463642"/>
              <a:gd name="connsiteX0-21" fmla="*/ 0 w 2001385"/>
              <a:gd name="connsiteY0-22" fmla="*/ 463642 h 463642"/>
              <a:gd name="connsiteX1-23" fmla="*/ 402156 w 2001385"/>
              <a:gd name="connsiteY1-24" fmla="*/ 0 h 463642"/>
              <a:gd name="connsiteX2-25" fmla="*/ 1514076 w 2001385"/>
              <a:gd name="connsiteY2-26" fmla="*/ 7706 h 463642"/>
              <a:gd name="connsiteX3-27" fmla="*/ 2001385 w 2001385"/>
              <a:gd name="connsiteY3-28" fmla="*/ 426441 h 463642"/>
              <a:gd name="connsiteX4-29" fmla="*/ 0 w 2001385"/>
              <a:gd name="connsiteY4-30" fmla="*/ 463642 h 463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anose="020B0604020202020204" pitchFamily="34" charset="0"/>
                <a:cs typeface="Arial" panose="020B0604020202020204" pitchFamily="34" charset="0"/>
              </a:rPr>
              <a:t>4</a:t>
            </a:r>
            <a:endParaRPr lang="en-US" sz="2400" b="1" dirty="0">
              <a:solidFill>
                <a:schemeClr val="tx1"/>
              </a:solidFill>
              <a:latin typeface="Arial" panose="020B0604020202020204" pitchFamily="34" charset="0"/>
              <a:cs typeface="Arial" panose="020B0604020202020204" pitchFamily="34" charset="0"/>
            </a:endParaRPr>
          </a:p>
        </p:txBody>
      </p:sp>
      <p:sp>
        <p:nvSpPr>
          <p:cNvPr id="2" name="Rounded Rectangle 1"/>
          <p:cNvSpPr/>
          <p:nvPr/>
        </p:nvSpPr>
        <p:spPr>
          <a:xfrm>
            <a:off x="381000" y="487629"/>
            <a:ext cx="8077200" cy="731571"/>
          </a:xfrm>
          <a:prstGeom prst="roundRect">
            <a:avLst/>
          </a:prstGeom>
          <a:solidFill>
            <a:schemeClr val="bg1"/>
          </a:solid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060"/>
              </a:solidFill>
              <a:latin typeface="Arial" panose="020B0604020202020204" pitchFamily="34" charset="0"/>
              <a:cs typeface="Arial" panose="020B0604020202020204" pitchFamily="34" charset="0"/>
            </a:endParaRPr>
          </a:p>
          <a:p>
            <a:pPr algn="ctr"/>
            <a:r>
              <a:rPr lang="en-US" sz="3200" dirty="0" err="1">
                <a:solidFill>
                  <a:srgbClr val="002060"/>
                </a:solidFill>
                <a:latin typeface="Arial" panose="020B0604020202020204" pitchFamily="34" charset="0"/>
                <a:cs typeface="Arial" panose="020B0604020202020204" pitchFamily="34" charset="0"/>
              </a:rPr>
              <a:t>Cấu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trúc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báo</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cáo</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giải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pháp</a:t>
            </a:r>
            <a:endParaRPr lang="en-US" sz="3200" dirty="0">
              <a:solidFill>
                <a:srgbClr val="002060"/>
              </a:solidFill>
              <a:latin typeface="Arial" panose="020B0604020202020204" pitchFamily="34" charset="0"/>
              <a:cs typeface="Arial" panose="020B0604020202020204" pitchFamily="34" charset="0"/>
            </a:endParaRPr>
          </a:p>
          <a:p>
            <a:pPr algn="ct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1000" fill="hold"/>
                                        <p:tgtEl>
                                          <p:spTgt spid="115"/>
                                        </p:tgtEl>
                                        <p:attrNameLst>
                                          <p:attrName>ppt_w</p:attrName>
                                        </p:attrNameLst>
                                      </p:cBhvr>
                                      <p:tavLst>
                                        <p:tav tm="0">
                                          <p:val>
                                            <p:fltVal val="0"/>
                                          </p:val>
                                        </p:tav>
                                        <p:tav tm="100000">
                                          <p:val>
                                            <p:strVal val="#ppt_w"/>
                                          </p:val>
                                        </p:tav>
                                      </p:tavLst>
                                    </p:anim>
                                    <p:anim calcmode="lin" valueType="num">
                                      <p:cBhvr>
                                        <p:cTn id="8" dur="1000" fill="hold"/>
                                        <p:tgtEl>
                                          <p:spTgt spid="115"/>
                                        </p:tgtEl>
                                        <p:attrNameLst>
                                          <p:attrName>ppt_h</p:attrName>
                                        </p:attrNameLst>
                                      </p:cBhvr>
                                      <p:tavLst>
                                        <p:tav tm="0">
                                          <p:val>
                                            <p:fltVal val="0"/>
                                          </p:val>
                                        </p:tav>
                                        <p:tav tm="100000">
                                          <p:val>
                                            <p:strVal val="#ppt_h"/>
                                          </p:val>
                                        </p:tav>
                                      </p:tavLst>
                                    </p:anim>
                                    <p:anim calcmode="lin" valueType="num">
                                      <p:cBhvr>
                                        <p:cTn id="9" dur="1000" fill="hold"/>
                                        <p:tgtEl>
                                          <p:spTgt spid="115"/>
                                        </p:tgtEl>
                                        <p:attrNameLst>
                                          <p:attrName>style.rotation</p:attrName>
                                        </p:attrNameLst>
                                      </p:cBhvr>
                                      <p:tavLst>
                                        <p:tav tm="0">
                                          <p:val>
                                            <p:fltVal val="90"/>
                                          </p:val>
                                        </p:tav>
                                        <p:tav tm="100000">
                                          <p:val>
                                            <p:fltVal val="0"/>
                                          </p:val>
                                        </p:tav>
                                      </p:tavLst>
                                    </p:anim>
                                    <p:animEffect transition="in" filter="fade">
                                      <p:cBhvr>
                                        <p:cTn id="10" dur="1000"/>
                                        <p:tgtEl>
                                          <p:spTgt spid="1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90"/>
                                          </p:val>
                                        </p:tav>
                                        <p:tav tm="100000">
                                          <p:val>
                                            <p:fltVal val="0"/>
                                          </p:val>
                                        </p:tav>
                                      </p:tavLst>
                                    </p:anim>
                                    <p:animEffect transition="in" filter="fade">
                                      <p:cBhvr>
                                        <p:cTn id="16" dur="1000"/>
                                        <p:tgtEl>
                                          <p:spTgt spid="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1000" fill="hold"/>
                                        <p:tgtEl>
                                          <p:spTgt spid="49"/>
                                        </p:tgtEl>
                                        <p:attrNameLst>
                                          <p:attrName>ppt_w</p:attrName>
                                        </p:attrNameLst>
                                      </p:cBhvr>
                                      <p:tavLst>
                                        <p:tav tm="0">
                                          <p:val>
                                            <p:fltVal val="0"/>
                                          </p:val>
                                        </p:tav>
                                        <p:tav tm="100000">
                                          <p:val>
                                            <p:strVal val="#ppt_w"/>
                                          </p:val>
                                        </p:tav>
                                      </p:tavLst>
                                    </p:anim>
                                    <p:anim calcmode="lin" valueType="num">
                                      <p:cBhvr>
                                        <p:cTn id="20" dur="1000" fill="hold"/>
                                        <p:tgtEl>
                                          <p:spTgt spid="49"/>
                                        </p:tgtEl>
                                        <p:attrNameLst>
                                          <p:attrName>ppt_h</p:attrName>
                                        </p:attrNameLst>
                                      </p:cBhvr>
                                      <p:tavLst>
                                        <p:tav tm="0">
                                          <p:val>
                                            <p:fltVal val="0"/>
                                          </p:val>
                                        </p:tav>
                                        <p:tav tm="100000">
                                          <p:val>
                                            <p:strVal val="#ppt_h"/>
                                          </p:val>
                                        </p:tav>
                                      </p:tavLst>
                                    </p:anim>
                                    <p:anim calcmode="lin" valueType="num">
                                      <p:cBhvr>
                                        <p:cTn id="21" dur="1000" fill="hold"/>
                                        <p:tgtEl>
                                          <p:spTgt spid="49"/>
                                        </p:tgtEl>
                                        <p:attrNameLst>
                                          <p:attrName>style.rotation</p:attrName>
                                        </p:attrNameLst>
                                      </p:cBhvr>
                                      <p:tavLst>
                                        <p:tav tm="0">
                                          <p:val>
                                            <p:fltVal val="90"/>
                                          </p:val>
                                        </p:tav>
                                        <p:tav tm="100000">
                                          <p:val>
                                            <p:fltVal val="0"/>
                                          </p:val>
                                        </p:tav>
                                      </p:tavLst>
                                    </p:anim>
                                    <p:animEffect transition="in" filter="fade">
                                      <p:cBhvr>
                                        <p:cTn id="22" dur="1000"/>
                                        <p:tgtEl>
                                          <p:spTgt spid="4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1000" fill="hold"/>
                                        <p:tgtEl>
                                          <p:spTgt spid="50"/>
                                        </p:tgtEl>
                                        <p:attrNameLst>
                                          <p:attrName>ppt_w</p:attrName>
                                        </p:attrNameLst>
                                      </p:cBhvr>
                                      <p:tavLst>
                                        <p:tav tm="0">
                                          <p:val>
                                            <p:fltVal val="0"/>
                                          </p:val>
                                        </p:tav>
                                        <p:tav tm="100000">
                                          <p:val>
                                            <p:strVal val="#ppt_w"/>
                                          </p:val>
                                        </p:tav>
                                      </p:tavLst>
                                    </p:anim>
                                    <p:anim calcmode="lin" valueType="num">
                                      <p:cBhvr>
                                        <p:cTn id="26" dur="1000" fill="hold"/>
                                        <p:tgtEl>
                                          <p:spTgt spid="50"/>
                                        </p:tgtEl>
                                        <p:attrNameLst>
                                          <p:attrName>ppt_h</p:attrName>
                                        </p:attrNameLst>
                                      </p:cBhvr>
                                      <p:tavLst>
                                        <p:tav tm="0">
                                          <p:val>
                                            <p:fltVal val="0"/>
                                          </p:val>
                                        </p:tav>
                                        <p:tav tm="100000">
                                          <p:val>
                                            <p:strVal val="#ppt_h"/>
                                          </p:val>
                                        </p:tav>
                                      </p:tavLst>
                                    </p:anim>
                                    <p:anim calcmode="lin" valueType="num">
                                      <p:cBhvr>
                                        <p:cTn id="27" dur="1000" fill="hold"/>
                                        <p:tgtEl>
                                          <p:spTgt spid="50"/>
                                        </p:tgtEl>
                                        <p:attrNameLst>
                                          <p:attrName>style.rotation</p:attrName>
                                        </p:attrNameLst>
                                      </p:cBhvr>
                                      <p:tavLst>
                                        <p:tav tm="0">
                                          <p:val>
                                            <p:fltVal val="90"/>
                                          </p:val>
                                        </p:tav>
                                        <p:tav tm="100000">
                                          <p:val>
                                            <p:fltVal val="0"/>
                                          </p:val>
                                        </p:tav>
                                      </p:tavLst>
                                    </p:anim>
                                    <p:animEffect transition="in" filter="fade">
                                      <p:cBhvr>
                                        <p:cTn id="28" dur="10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400" decel="100000"/>
                                        <p:tgtEl>
                                          <p:spTgt spid="72"/>
                                        </p:tgtEl>
                                      </p:cBhvr>
                                    </p:animEffect>
                                    <p:anim calcmode="lin" valueType="num">
                                      <p:cBhvr>
                                        <p:cTn id="34" dur="400" decel="100000" fill="hold"/>
                                        <p:tgtEl>
                                          <p:spTgt spid="72"/>
                                        </p:tgtEl>
                                        <p:attrNameLst>
                                          <p:attrName>style.rotation</p:attrName>
                                        </p:attrNameLst>
                                      </p:cBhvr>
                                      <p:tavLst>
                                        <p:tav tm="0">
                                          <p:val>
                                            <p:fltVal val="-90"/>
                                          </p:val>
                                        </p:tav>
                                        <p:tav tm="100000">
                                          <p:val>
                                            <p:fltVal val="0"/>
                                          </p:val>
                                        </p:tav>
                                      </p:tavLst>
                                    </p:anim>
                                    <p:anim calcmode="lin" valueType="num">
                                      <p:cBhvr>
                                        <p:cTn id="35" dur="400" decel="100000" fill="hold"/>
                                        <p:tgtEl>
                                          <p:spTgt spid="72"/>
                                        </p:tgtEl>
                                        <p:attrNameLst>
                                          <p:attrName>ppt_x</p:attrName>
                                        </p:attrNameLst>
                                      </p:cBhvr>
                                      <p:tavLst>
                                        <p:tav tm="0">
                                          <p:val>
                                            <p:strVal val="#ppt_x+0.4"/>
                                          </p:val>
                                        </p:tav>
                                        <p:tav tm="100000">
                                          <p:val>
                                            <p:strVal val="#ppt_x-0.05"/>
                                          </p:val>
                                        </p:tav>
                                      </p:tavLst>
                                    </p:anim>
                                    <p:anim calcmode="lin" valueType="num">
                                      <p:cBhvr>
                                        <p:cTn id="36" dur="400" decel="100000" fill="hold"/>
                                        <p:tgtEl>
                                          <p:spTgt spid="72"/>
                                        </p:tgtEl>
                                        <p:attrNameLst>
                                          <p:attrName>ppt_y</p:attrName>
                                        </p:attrNameLst>
                                      </p:cBhvr>
                                      <p:tavLst>
                                        <p:tav tm="0">
                                          <p:val>
                                            <p:strVal val="#ppt_y-0.4"/>
                                          </p:val>
                                        </p:tav>
                                        <p:tav tm="100000">
                                          <p:val>
                                            <p:strVal val="#ppt_y+0.1"/>
                                          </p:val>
                                        </p:tav>
                                      </p:tavLst>
                                    </p:anim>
                                    <p:anim calcmode="lin" valueType="num">
                                      <p:cBhvr>
                                        <p:cTn id="37" dur="100" accel="100000" fill="hold">
                                          <p:stCondLst>
                                            <p:cond delay="400"/>
                                          </p:stCondLst>
                                        </p:cTn>
                                        <p:tgtEl>
                                          <p:spTgt spid="72"/>
                                        </p:tgtEl>
                                        <p:attrNameLst>
                                          <p:attrName>ppt_x</p:attrName>
                                        </p:attrNameLst>
                                      </p:cBhvr>
                                      <p:tavLst>
                                        <p:tav tm="0">
                                          <p:val>
                                            <p:strVal val="#ppt_x-0.05"/>
                                          </p:val>
                                        </p:tav>
                                        <p:tav tm="100000">
                                          <p:val>
                                            <p:strVal val="#ppt_x"/>
                                          </p:val>
                                        </p:tav>
                                      </p:tavLst>
                                    </p:anim>
                                    <p:anim calcmode="lin" valueType="num">
                                      <p:cBhvr>
                                        <p:cTn id="38" dur="100" accel="100000" fill="hold">
                                          <p:stCondLst>
                                            <p:cond delay="400"/>
                                          </p:stCondLst>
                                        </p:cTn>
                                        <p:tgtEl>
                                          <p:spTgt spid="72"/>
                                        </p:tgtEl>
                                        <p:attrNameLst>
                                          <p:attrName>ppt_y</p:attrName>
                                        </p:attrNameLst>
                                      </p:cBhvr>
                                      <p:tavLst>
                                        <p:tav tm="0">
                                          <p:val>
                                            <p:strVal val="#ppt_y+0.1"/>
                                          </p:val>
                                        </p:tav>
                                        <p:tav tm="100000">
                                          <p:val>
                                            <p:strVal val="#ppt_y"/>
                                          </p:val>
                                        </p:tav>
                                      </p:tavLst>
                                    </p:anim>
                                  </p:childTnLst>
                                </p:cTn>
                              </p:par>
                              <p:par>
                                <p:cTn id="39" presetID="15" presetClass="entr" presetSubtype="0"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ppt_w</p:attrName>
                                        </p:attrNameLst>
                                      </p:cBhvr>
                                      <p:tavLst>
                                        <p:tav tm="0">
                                          <p:val>
                                            <p:fltVal val="0"/>
                                          </p:val>
                                        </p:tav>
                                        <p:tav tm="100000">
                                          <p:val>
                                            <p:strVal val="#ppt_w"/>
                                          </p:val>
                                        </p:tav>
                                      </p:tavLst>
                                    </p:anim>
                                    <p:anim calcmode="lin" valueType="num">
                                      <p:cBhvr>
                                        <p:cTn id="42" dur="500" fill="hold"/>
                                        <p:tgtEl>
                                          <p:spTgt spid="100"/>
                                        </p:tgtEl>
                                        <p:attrNameLst>
                                          <p:attrName>ppt_h</p:attrName>
                                        </p:attrNameLst>
                                      </p:cBhvr>
                                      <p:tavLst>
                                        <p:tav tm="0">
                                          <p:val>
                                            <p:fltVal val="0"/>
                                          </p:val>
                                        </p:tav>
                                        <p:tav tm="100000">
                                          <p:val>
                                            <p:strVal val="#ppt_h"/>
                                          </p:val>
                                        </p:tav>
                                      </p:tavLst>
                                    </p:anim>
                                    <p:anim calcmode="lin" valueType="num">
                                      <p:cBhvr>
                                        <p:cTn id="43" dur="500" fill="hold"/>
                                        <p:tgtEl>
                                          <p:spTgt spid="100"/>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1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400" decel="100000"/>
                                        <p:tgtEl>
                                          <p:spTgt spid="80"/>
                                        </p:tgtEl>
                                      </p:cBhvr>
                                    </p:animEffect>
                                    <p:anim calcmode="lin" valueType="num">
                                      <p:cBhvr>
                                        <p:cTn id="50" dur="400" decel="100000" fill="hold"/>
                                        <p:tgtEl>
                                          <p:spTgt spid="80"/>
                                        </p:tgtEl>
                                        <p:attrNameLst>
                                          <p:attrName>style.rotation</p:attrName>
                                        </p:attrNameLst>
                                      </p:cBhvr>
                                      <p:tavLst>
                                        <p:tav tm="0">
                                          <p:val>
                                            <p:fltVal val="-90"/>
                                          </p:val>
                                        </p:tav>
                                        <p:tav tm="100000">
                                          <p:val>
                                            <p:fltVal val="0"/>
                                          </p:val>
                                        </p:tav>
                                      </p:tavLst>
                                    </p:anim>
                                    <p:anim calcmode="lin" valueType="num">
                                      <p:cBhvr>
                                        <p:cTn id="51" dur="400" decel="100000" fill="hold"/>
                                        <p:tgtEl>
                                          <p:spTgt spid="80"/>
                                        </p:tgtEl>
                                        <p:attrNameLst>
                                          <p:attrName>ppt_x</p:attrName>
                                        </p:attrNameLst>
                                      </p:cBhvr>
                                      <p:tavLst>
                                        <p:tav tm="0">
                                          <p:val>
                                            <p:strVal val="#ppt_x+0.4"/>
                                          </p:val>
                                        </p:tav>
                                        <p:tav tm="100000">
                                          <p:val>
                                            <p:strVal val="#ppt_x-0.05"/>
                                          </p:val>
                                        </p:tav>
                                      </p:tavLst>
                                    </p:anim>
                                    <p:anim calcmode="lin" valueType="num">
                                      <p:cBhvr>
                                        <p:cTn id="52" dur="400" decel="100000" fill="hold"/>
                                        <p:tgtEl>
                                          <p:spTgt spid="80"/>
                                        </p:tgtEl>
                                        <p:attrNameLst>
                                          <p:attrName>ppt_y</p:attrName>
                                        </p:attrNameLst>
                                      </p:cBhvr>
                                      <p:tavLst>
                                        <p:tav tm="0">
                                          <p:val>
                                            <p:strVal val="#ppt_y-0.4"/>
                                          </p:val>
                                        </p:tav>
                                        <p:tav tm="100000">
                                          <p:val>
                                            <p:strVal val="#ppt_y+0.1"/>
                                          </p:val>
                                        </p:tav>
                                      </p:tavLst>
                                    </p:anim>
                                    <p:anim calcmode="lin" valueType="num">
                                      <p:cBhvr>
                                        <p:cTn id="53" dur="100" accel="100000" fill="hold">
                                          <p:stCondLst>
                                            <p:cond delay="400"/>
                                          </p:stCondLst>
                                        </p:cTn>
                                        <p:tgtEl>
                                          <p:spTgt spid="80"/>
                                        </p:tgtEl>
                                        <p:attrNameLst>
                                          <p:attrName>ppt_x</p:attrName>
                                        </p:attrNameLst>
                                      </p:cBhvr>
                                      <p:tavLst>
                                        <p:tav tm="0">
                                          <p:val>
                                            <p:strVal val="#ppt_x-0.05"/>
                                          </p:val>
                                        </p:tav>
                                        <p:tav tm="100000">
                                          <p:val>
                                            <p:strVal val="#ppt_x"/>
                                          </p:val>
                                        </p:tav>
                                      </p:tavLst>
                                    </p:anim>
                                    <p:anim calcmode="lin" valueType="num">
                                      <p:cBhvr>
                                        <p:cTn id="54" dur="100" accel="100000" fill="hold">
                                          <p:stCondLst>
                                            <p:cond delay="400"/>
                                          </p:stCondLst>
                                        </p:cTn>
                                        <p:tgtEl>
                                          <p:spTgt spid="80"/>
                                        </p:tgtEl>
                                        <p:attrNameLst>
                                          <p:attrName>ppt_y</p:attrName>
                                        </p:attrNameLst>
                                      </p:cBhvr>
                                      <p:tavLst>
                                        <p:tav tm="0">
                                          <p:val>
                                            <p:strVal val="#ppt_y+0.1"/>
                                          </p:val>
                                        </p:tav>
                                        <p:tav tm="100000">
                                          <p:val>
                                            <p:strVal val="#ppt_y"/>
                                          </p:val>
                                        </p:tav>
                                      </p:tavLst>
                                    </p:anim>
                                  </p:childTnLst>
                                </p:cTn>
                              </p:par>
                              <p:par>
                                <p:cTn id="55" presetID="30"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400" decel="100000"/>
                                        <p:tgtEl>
                                          <p:spTgt spid="96"/>
                                        </p:tgtEl>
                                      </p:cBhvr>
                                    </p:animEffect>
                                    <p:anim calcmode="lin" valueType="num">
                                      <p:cBhvr>
                                        <p:cTn id="58" dur="400" decel="100000" fill="hold"/>
                                        <p:tgtEl>
                                          <p:spTgt spid="96"/>
                                        </p:tgtEl>
                                        <p:attrNameLst>
                                          <p:attrName>style.rotation</p:attrName>
                                        </p:attrNameLst>
                                      </p:cBhvr>
                                      <p:tavLst>
                                        <p:tav tm="0">
                                          <p:val>
                                            <p:fltVal val="-90"/>
                                          </p:val>
                                        </p:tav>
                                        <p:tav tm="100000">
                                          <p:val>
                                            <p:fltVal val="0"/>
                                          </p:val>
                                        </p:tav>
                                      </p:tavLst>
                                    </p:anim>
                                    <p:anim calcmode="lin" valueType="num">
                                      <p:cBhvr>
                                        <p:cTn id="59" dur="400" decel="100000" fill="hold"/>
                                        <p:tgtEl>
                                          <p:spTgt spid="96"/>
                                        </p:tgtEl>
                                        <p:attrNameLst>
                                          <p:attrName>ppt_x</p:attrName>
                                        </p:attrNameLst>
                                      </p:cBhvr>
                                      <p:tavLst>
                                        <p:tav tm="0">
                                          <p:val>
                                            <p:strVal val="#ppt_x+0.4"/>
                                          </p:val>
                                        </p:tav>
                                        <p:tav tm="100000">
                                          <p:val>
                                            <p:strVal val="#ppt_x-0.05"/>
                                          </p:val>
                                        </p:tav>
                                      </p:tavLst>
                                    </p:anim>
                                    <p:anim calcmode="lin" valueType="num">
                                      <p:cBhvr>
                                        <p:cTn id="60" dur="400" decel="100000" fill="hold"/>
                                        <p:tgtEl>
                                          <p:spTgt spid="96"/>
                                        </p:tgtEl>
                                        <p:attrNameLst>
                                          <p:attrName>ppt_y</p:attrName>
                                        </p:attrNameLst>
                                      </p:cBhvr>
                                      <p:tavLst>
                                        <p:tav tm="0">
                                          <p:val>
                                            <p:strVal val="#ppt_y-0.4"/>
                                          </p:val>
                                        </p:tav>
                                        <p:tav tm="100000">
                                          <p:val>
                                            <p:strVal val="#ppt_y+0.1"/>
                                          </p:val>
                                        </p:tav>
                                      </p:tavLst>
                                    </p:anim>
                                    <p:anim calcmode="lin" valueType="num">
                                      <p:cBhvr>
                                        <p:cTn id="61" dur="100" accel="100000" fill="hold">
                                          <p:stCondLst>
                                            <p:cond delay="400"/>
                                          </p:stCondLst>
                                        </p:cTn>
                                        <p:tgtEl>
                                          <p:spTgt spid="96"/>
                                        </p:tgtEl>
                                        <p:attrNameLst>
                                          <p:attrName>ppt_x</p:attrName>
                                        </p:attrNameLst>
                                      </p:cBhvr>
                                      <p:tavLst>
                                        <p:tav tm="0">
                                          <p:val>
                                            <p:strVal val="#ppt_x-0.05"/>
                                          </p:val>
                                        </p:tav>
                                        <p:tav tm="100000">
                                          <p:val>
                                            <p:strVal val="#ppt_x"/>
                                          </p:val>
                                        </p:tav>
                                      </p:tavLst>
                                    </p:anim>
                                    <p:anim calcmode="lin" valueType="num">
                                      <p:cBhvr>
                                        <p:cTn id="62" dur="100" accel="100000" fill="hold">
                                          <p:stCondLst>
                                            <p:cond delay="400"/>
                                          </p:stCondLst>
                                        </p:cTn>
                                        <p:tgtEl>
                                          <p:spTgt spid="96"/>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nodeType="click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400" decel="100000"/>
                                        <p:tgtEl>
                                          <p:spTgt spid="88"/>
                                        </p:tgtEl>
                                      </p:cBhvr>
                                    </p:animEffect>
                                    <p:anim calcmode="lin" valueType="num">
                                      <p:cBhvr>
                                        <p:cTn id="68" dur="400" decel="100000" fill="hold"/>
                                        <p:tgtEl>
                                          <p:spTgt spid="88"/>
                                        </p:tgtEl>
                                        <p:attrNameLst>
                                          <p:attrName>style.rotation</p:attrName>
                                        </p:attrNameLst>
                                      </p:cBhvr>
                                      <p:tavLst>
                                        <p:tav tm="0">
                                          <p:val>
                                            <p:fltVal val="-90"/>
                                          </p:val>
                                        </p:tav>
                                        <p:tav tm="100000">
                                          <p:val>
                                            <p:fltVal val="0"/>
                                          </p:val>
                                        </p:tav>
                                      </p:tavLst>
                                    </p:anim>
                                    <p:anim calcmode="lin" valueType="num">
                                      <p:cBhvr>
                                        <p:cTn id="69" dur="400" decel="100000" fill="hold"/>
                                        <p:tgtEl>
                                          <p:spTgt spid="88"/>
                                        </p:tgtEl>
                                        <p:attrNameLst>
                                          <p:attrName>ppt_x</p:attrName>
                                        </p:attrNameLst>
                                      </p:cBhvr>
                                      <p:tavLst>
                                        <p:tav tm="0">
                                          <p:val>
                                            <p:strVal val="#ppt_x+0.4"/>
                                          </p:val>
                                        </p:tav>
                                        <p:tav tm="100000">
                                          <p:val>
                                            <p:strVal val="#ppt_x-0.05"/>
                                          </p:val>
                                        </p:tav>
                                      </p:tavLst>
                                    </p:anim>
                                    <p:anim calcmode="lin" valueType="num">
                                      <p:cBhvr>
                                        <p:cTn id="70" dur="400" decel="100000" fill="hold"/>
                                        <p:tgtEl>
                                          <p:spTgt spid="88"/>
                                        </p:tgtEl>
                                        <p:attrNameLst>
                                          <p:attrName>ppt_y</p:attrName>
                                        </p:attrNameLst>
                                      </p:cBhvr>
                                      <p:tavLst>
                                        <p:tav tm="0">
                                          <p:val>
                                            <p:strVal val="#ppt_y-0.4"/>
                                          </p:val>
                                        </p:tav>
                                        <p:tav tm="100000">
                                          <p:val>
                                            <p:strVal val="#ppt_y+0.1"/>
                                          </p:val>
                                        </p:tav>
                                      </p:tavLst>
                                    </p:anim>
                                    <p:anim calcmode="lin" valueType="num">
                                      <p:cBhvr>
                                        <p:cTn id="71" dur="100" accel="100000" fill="hold">
                                          <p:stCondLst>
                                            <p:cond delay="400"/>
                                          </p:stCondLst>
                                        </p:cTn>
                                        <p:tgtEl>
                                          <p:spTgt spid="88"/>
                                        </p:tgtEl>
                                        <p:attrNameLst>
                                          <p:attrName>ppt_x</p:attrName>
                                        </p:attrNameLst>
                                      </p:cBhvr>
                                      <p:tavLst>
                                        <p:tav tm="0">
                                          <p:val>
                                            <p:strVal val="#ppt_x-0.05"/>
                                          </p:val>
                                        </p:tav>
                                        <p:tav tm="100000">
                                          <p:val>
                                            <p:strVal val="#ppt_x"/>
                                          </p:val>
                                        </p:tav>
                                      </p:tavLst>
                                    </p:anim>
                                    <p:anim calcmode="lin" valueType="num">
                                      <p:cBhvr>
                                        <p:cTn id="72" dur="100" accel="100000" fill="hold">
                                          <p:stCondLst>
                                            <p:cond delay="400"/>
                                          </p:stCondLst>
                                        </p:cTn>
                                        <p:tgtEl>
                                          <p:spTgt spid="88"/>
                                        </p:tgtEl>
                                        <p:attrNameLst>
                                          <p:attrName>ppt_y</p:attrName>
                                        </p:attrNameLst>
                                      </p:cBhvr>
                                      <p:tavLst>
                                        <p:tav tm="0">
                                          <p:val>
                                            <p:strVal val="#ppt_y+0.1"/>
                                          </p:val>
                                        </p:tav>
                                        <p:tav tm="100000">
                                          <p:val>
                                            <p:strVal val="#ppt_y"/>
                                          </p:val>
                                        </p:tav>
                                      </p:tavLst>
                                    </p:anim>
                                  </p:childTnLst>
                                </p:cTn>
                              </p:par>
                              <p:par>
                                <p:cTn id="73" presetID="30" presetClass="entr" presetSubtype="0" fill="hold" nodeType="with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400" decel="100000"/>
                                        <p:tgtEl>
                                          <p:spTgt spid="97"/>
                                        </p:tgtEl>
                                      </p:cBhvr>
                                    </p:animEffect>
                                    <p:anim calcmode="lin" valueType="num">
                                      <p:cBhvr>
                                        <p:cTn id="76" dur="400" decel="100000" fill="hold"/>
                                        <p:tgtEl>
                                          <p:spTgt spid="97"/>
                                        </p:tgtEl>
                                        <p:attrNameLst>
                                          <p:attrName>style.rotation</p:attrName>
                                        </p:attrNameLst>
                                      </p:cBhvr>
                                      <p:tavLst>
                                        <p:tav tm="0">
                                          <p:val>
                                            <p:fltVal val="-90"/>
                                          </p:val>
                                        </p:tav>
                                        <p:tav tm="100000">
                                          <p:val>
                                            <p:fltVal val="0"/>
                                          </p:val>
                                        </p:tav>
                                      </p:tavLst>
                                    </p:anim>
                                    <p:anim calcmode="lin" valueType="num">
                                      <p:cBhvr>
                                        <p:cTn id="77" dur="400" decel="100000" fill="hold"/>
                                        <p:tgtEl>
                                          <p:spTgt spid="97"/>
                                        </p:tgtEl>
                                        <p:attrNameLst>
                                          <p:attrName>ppt_x</p:attrName>
                                        </p:attrNameLst>
                                      </p:cBhvr>
                                      <p:tavLst>
                                        <p:tav tm="0">
                                          <p:val>
                                            <p:strVal val="#ppt_x+0.4"/>
                                          </p:val>
                                        </p:tav>
                                        <p:tav tm="100000">
                                          <p:val>
                                            <p:strVal val="#ppt_x-0.05"/>
                                          </p:val>
                                        </p:tav>
                                      </p:tavLst>
                                    </p:anim>
                                    <p:anim calcmode="lin" valueType="num">
                                      <p:cBhvr>
                                        <p:cTn id="78" dur="400" decel="100000" fill="hold"/>
                                        <p:tgtEl>
                                          <p:spTgt spid="97"/>
                                        </p:tgtEl>
                                        <p:attrNameLst>
                                          <p:attrName>ppt_y</p:attrName>
                                        </p:attrNameLst>
                                      </p:cBhvr>
                                      <p:tavLst>
                                        <p:tav tm="0">
                                          <p:val>
                                            <p:strVal val="#ppt_y-0.4"/>
                                          </p:val>
                                        </p:tav>
                                        <p:tav tm="100000">
                                          <p:val>
                                            <p:strVal val="#ppt_y+0.1"/>
                                          </p:val>
                                        </p:tav>
                                      </p:tavLst>
                                    </p:anim>
                                    <p:anim calcmode="lin" valueType="num">
                                      <p:cBhvr>
                                        <p:cTn id="79" dur="100" accel="100000" fill="hold">
                                          <p:stCondLst>
                                            <p:cond delay="400"/>
                                          </p:stCondLst>
                                        </p:cTn>
                                        <p:tgtEl>
                                          <p:spTgt spid="97"/>
                                        </p:tgtEl>
                                        <p:attrNameLst>
                                          <p:attrName>ppt_x</p:attrName>
                                        </p:attrNameLst>
                                      </p:cBhvr>
                                      <p:tavLst>
                                        <p:tav tm="0">
                                          <p:val>
                                            <p:strVal val="#ppt_x-0.05"/>
                                          </p:val>
                                        </p:tav>
                                        <p:tav tm="100000">
                                          <p:val>
                                            <p:strVal val="#ppt_x"/>
                                          </p:val>
                                        </p:tav>
                                      </p:tavLst>
                                    </p:anim>
                                    <p:anim calcmode="lin" valueType="num">
                                      <p:cBhvr>
                                        <p:cTn id="80" dur="100" accel="100000" fill="hold">
                                          <p:stCondLst>
                                            <p:cond delay="400"/>
                                          </p:stCondLst>
                                        </p:cTn>
                                        <p:tgtEl>
                                          <p:spTgt spid="97"/>
                                        </p:tgtEl>
                                        <p:attrNameLst>
                                          <p:attrName>ppt_y</p:attrName>
                                        </p:attrNameLst>
                                      </p:cBhvr>
                                      <p:tavLst>
                                        <p:tav tm="0">
                                          <p:val>
                                            <p:strVal val="#ppt_y+0.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128"/>
                                        </p:tgtEl>
                                        <p:attrNameLst>
                                          <p:attrName>style.visibility</p:attrName>
                                        </p:attrNameLst>
                                      </p:cBhvr>
                                      <p:to>
                                        <p:strVal val="visible"/>
                                      </p:to>
                                    </p:set>
                                    <p:animEffect transition="in" filter="fade">
                                      <p:cBhvr>
                                        <p:cTn id="85" dur="400" decel="100000"/>
                                        <p:tgtEl>
                                          <p:spTgt spid="128"/>
                                        </p:tgtEl>
                                      </p:cBhvr>
                                    </p:animEffect>
                                    <p:anim calcmode="lin" valueType="num">
                                      <p:cBhvr>
                                        <p:cTn id="86" dur="400" decel="100000" fill="hold"/>
                                        <p:tgtEl>
                                          <p:spTgt spid="128"/>
                                        </p:tgtEl>
                                        <p:attrNameLst>
                                          <p:attrName>style.rotation</p:attrName>
                                        </p:attrNameLst>
                                      </p:cBhvr>
                                      <p:tavLst>
                                        <p:tav tm="0">
                                          <p:val>
                                            <p:fltVal val="-90"/>
                                          </p:val>
                                        </p:tav>
                                        <p:tav tm="100000">
                                          <p:val>
                                            <p:fltVal val="0"/>
                                          </p:val>
                                        </p:tav>
                                      </p:tavLst>
                                    </p:anim>
                                    <p:anim calcmode="lin" valueType="num">
                                      <p:cBhvr>
                                        <p:cTn id="87" dur="400" decel="100000" fill="hold"/>
                                        <p:tgtEl>
                                          <p:spTgt spid="128"/>
                                        </p:tgtEl>
                                        <p:attrNameLst>
                                          <p:attrName>ppt_x</p:attrName>
                                        </p:attrNameLst>
                                      </p:cBhvr>
                                      <p:tavLst>
                                        <p:tav tm="0">
                                          <p:val>
                                            <p:strVal val="#ppt_x+0.4"/>
                                          </p:val>
                                        </p:tav>
                                        <p:tav tm="100000">
                                          <p:val>
                                            <p:strVal val="#ppt_x-0.05"/>
                                          </p:val>
                                        </p:tav>
                                      </p:tavLst>
                                    </p:anim>
                                    <p:anim calcmode="lin" valueType="num">
                                      <p:cBhvr>
                                        <p:cTn id="88" dur="400" decel="100000" fill="hold"/>
                                        <p:tgtEl>
                                          <p:spTgt spid="128"/>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128"/>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128"/>
                                        </p:tgtEl>
                                        <p:attrNameLst>
                                          <p:attrName>ppt_y</p:attrName>
                                        </p:attrNameLst>
                                      </p:cBhvr>
                                      <p:tavLst>
                                        <p:tav tm="0">
                                          <p:val>
                                            <p:strVal val="#ppt_y+0.1"/>
                                          </p:val>
                                        </p:tav>
                                        <p:tav tm="100000">
                                          <p:val>
                                            <p:strVal val="#ppt_y"/>
                                          </p:val>
                                        </p:tav>
                                      </p:tavLst>
                                    </p:anim>
                                  </p:childTnLst>
                                </p:cTn>
                              </p:par>
                              <p:par>
                                <p:cTn id="91" presetID="30" presetClass="entr" presetSubtype="0" fill="hold" nodeType="withEffect">
                                  <p:stCondLst>
                                    <p:cond delay="0"/>
                                  </p:stCondLst>
                                  <p:childTnLst>
                                    <p:set>
                                      <p:cBhvr>
                                        <p:cTn id="92" dur="1" fill="hold">
                                          <p:stCondLst>
                                            <p:cond delay="0"/>
                                          </p:stCondLst>
                                        </p:cTn>
                                        <p:tgtEl>
                                          <p:spTgt spid="129"/>
                                        </p:tgtEl>
                                        <p:attrNameLst>
                                          <p:attrName>style.visibility</p:attrName>
                                        </p:attrNameLst>
                                      </p:cBhvr>
                                      <p:to>
                                        <p:strVal val="visible"/>
                                      </p:to>
                                    </p:set>
                                    <p:animEffect transition="in" filter="fade">
                                      <p:cBhvr>
                                        <p:cTn id="93" dur="400" decel="100000"/>
                                        <p:tgtEl>
                                          <p:spTgt spid="129"/>
                                        </p:tgtEl>
                                      </p:cBhvr>
                                    </p:animEffect>
                                    <p:anim calcmode="lin" valueType="num">
                                      <p:cBhvr>
                                        <p:cTn id="94" dur="400" decel="100000" fill="hold"/>
                                        <p:tgtEl>
                                          <p:spTgt spid="129"/>
                                        </p:tgtEl>
                                        <p:attrNameLst>
                                          <p:attrName>style.rotation</p:attrName>
                                        </p:attrNameLst>
                                      </p:cBhvr>
                                      <p:tavLst>
                                        <p:tav tm="0">
                                          <p:val>
                                            <p:fltVal val="-90"/>
                                          </p:val>
                                        </p:tav>
                                        <p:tav tm="100000">
                                          <p:val>
                                            <p:fltVal val="0"/>
                                          </p:val>
                                        </p:tav>
                                      </p:tavLst>
                                    </p:anim>
                                    <p:anim calcmode="lin" valueType="num">
                                      <p:cBhvr>
                                        <p:cTn id="95" dur="400" decel="100000" fill="hold"/>
                                        <p:tgtEl>
                                          <p:spTgt spid="129"/>
                                        </p:tgtEl>
                                        <p:attrNameLst>
                                          <p:attrName>ppt_x</p:attrName>
                                        </p:attrNameLst>
                                      </p:cBhvr>
                                      <p:tavLst>
                                        <p:tav tm="0">
                                          <p:val>
                                            <p:strVal val="#ppt_x+0.4"/>
                                          </p:val>
                                        </p:tav>
                                        <p:tav tm="100000">
                                          <p:val>
                                            <p:strVal val="#ppt_x-0.05"/>
                                          </p:val>
                                        </p:tav>
                                      </p:tavLst>
                                    </p:anim>
                                    <p:anim calcmode="lin" valueType="num">
                                      <p:cBhvr>
                                        <p:cTn id="96" dur="400" decel="100000" fill="hold"/>
                                        <p:tgtEl>
                                          <p:spTgt spid="129"/>
                                        </p:tgtEl>
                                        <p:attrNameLst>
                                          <p:attrName>ppt_y</p:attrName>
                                        </p:attrNameLst>
                                      </p:cBhvr>
                                      <p:tavLst>
                                        <p:tav tm="0">
                                          <p:val>
                                            <p:strVal val="#ppt_y-0.4"/>
                                          </p:val>
                                        </p:tav>
                                        <p:tav tm="100000">
                                          <p:val>
                                            <p:strVal val="#ppt_y+0.1"/>
                                          </p:val>
                                        </p:tav>
                                      </p:tavLst>
                                    </p:anim>
                                    <p:anim calcmode="lin" valueType="num">
                                      <p:cBhvr>
                                        <p:cTn id="97" dur="100" accel="100000" fill="hold">
                                          <p:stCondLst>
                                            <p:cond delay="400"/>
                                          </p:stCondLst>
                                        </p:cTn>
                                        <p:tgtEl>
                                          <p:spTgt spid="129"/>
                                        </p:tgtEl>
                                        <p:attrNameLst>
                                          <p:attrName>ppt_x</p:attrName>
                                        </p:attrNameLst>
                                      </p:cBhvr>
                                      <p:tavLst>
                                        <p:tav tm="0">
                                          <p:val>
                                            <p:strVal val="#ppt_x-0.05"/>
                                          </p:val>
                                        </p:tav>
                                        <p:tav tm="100000">
                                          <p:val>
                                            <p:strVal val="#ppt_x"/>
                                          </p:val>
                                        </p:tav>
                                      </p:tavLst>
                                    </p:anim>
                                    <p:anim calcmode="lin" valueType="num">
                                      <p:cBhvr>
                                        <p:cTn id="98" dur="100" accel="100000" fill="hold">
                                          <p:stCondLst>
                                            <p:cond delay="400"/>
                                          </p:stCondLst>
                                        </p:cTn>
                                        <p:tgtEl>
                                          <p:spTgt spid="129"/>
                                        </p:tgtEl>
                                        <p:attrNameLst>
                                          <p:attrName>ppt_y</p:attrName>
                                        </p:attrNameLst>
                                      </p:cBhvr>
                                      <p:tavLst>
                                        <p:tav tm="0">
                                          <p:val>
                                            <p:strVal val="#ppt_y+0.1"/>
                                          </p:val>
                                        </p:tav>
                                        <p:tav tm="100000">
                                          <p:val>
                                            <p:strVal val="#ppt_y"/>
                                          </p:val>
                                        </p:tav>
                                      </p:tavLst>
                                    </p:anim>
                                  </p:childTnLst>
                                </p:cTn>
                              </p:par>
                              <p:par>
                                <p:cTn id="99" presetID="30" presetClass="entr" presetSubtype="0"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400" decel="100000"/>
                                        <p:tgtEl>
                                          <p:spTgt spid="4"/>
                                        </p:tgtEl>
                                      </p:cBhvr>
                                    </p:animEffect>
                                    <p:anim calcmode="lin" valueType="num">
                                      <p:cBhvr>
                                        <p:cTn id="102" dur="400" decel="100000" fill="hold"/>
                                        <p:tgtEl>
                                          <p:spTgt spid="4"/>
                                        </p:tgtEl>
                                        <p:attrNameLst>
                                          <p:attrName>style.rotation</p:attrName>
                                        </p:attrNameLst>
                                      </p:cBhvr>
                                      <p:tavLst>
                                        <p:tav tm="0">
                                          <p:val>
                                            <p:fltVal val="-90"/>
                                          </p:val>
                                        </p:tav>
                                        <p:tav tm="100000">
                                          <p:val>
                                            <p:fltVal val="0"/>
                                          </p:val>
                                        </p:tav>
                                      </p:tavLst>
                                    </p:anim>
                                    <p:anim calcmode="lin" valueType="num">
                                      <p:cBhvr>
                                        <p:cTn id="103" dur="400" decel="100000" fill="hold"/>
                                        <p:tgtEl>
                                          <p:spTgt spid="4"/>
                                        </p:tgtEl>
                                        <p:attrNameLst>
                                          <p:attrName>ppt_x</p:attrName>
                                        </p:attrNameLst>
                                      </p:cBhvr>
                                      <p:tavLst>
                                        <p:tav tm="0">
                                          <p:val>
                                            <p:strVal val="#ppt_x+0.4"/>
                                          </p:val>
                                        </p:tav>
                                        <p:tav tm="100000">
                                          <p:val>
                                            <p:strVal val="#ppt_x-0.05"/>
                                          </p:val>
                                        </p:tav>
                                      </p:tavLst>
                                    </p:anim>
                                    <p:anim calcmode="lin" valueType="num">
                                      <p:cBhvr>
                                        <p:cTn id="104" dur="400" decel="100000" fill="hold"/>
                                        <p:tgtEl>
                                          <p:spTgt spid="4"/>
                                        </p:tgtEl>
                                        <p:attrNameLst>
                                          <p:attrName>ppt_y</p:attrName>
                                        </p:attrNameLst>
                                      </p:cBhvr>
                                      <p:tavLst>
                                        <p:tav tm="0">
                                          <p:val>
                                            <p:strVal val="#ppt_y-0.4"/>
                                          </p:val>
                                        </p:tav>
                                        <p:tav tm="100000">
                                          <p:val>
                                            <p:strVal val="#ppt_y+0.1"/>
                                          </p:val>
                                        </p:tav>
                                      </p:tavLst>
                                    </p:anim>
                                    <p:anim calcmode="lin" valueType="num">
                                      <p:cBhvr>
                                        <p:cTn id="105"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06"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5" grpId="0" animBg="1"/>
      <p:bldP spid="48" grpId="0" animBg="1"/>
      <p:bldP spid="49" grpId="0" animBg="1"/>
      <p:bldP spid="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bwMode="auto">
          <a:xfrm>
            <a:off x="510527" y="381000"/>
            <a:ext cx="7077720" cy="1079770"/>
            <a:chOff x="912" y="1008"/>
            <a:chExt cx="3984" cy="912"/>
          </a:xfrm>
        </p:grpSpPr>
        <p:sp>
          <p:nvSpPr>
            <p:cNvPr id="6" name="AutoShape 4"/>
            <p:cNvSpPr>
              <a:spLocks noChangeArrowheads="1"/>
            </p:cNvSpPr>
            <p:nvPr/>
          </p:nvSpPr>
          <p:spPr bwMode="gray">
            <a:xfrm>
              <a:off x="912" y="1008"/>
              <a:ext cx="3984" cy="912"/>
            </a:xfrm>
            <a:prstGeom prst="roundRect">
              <a:avLst>
                <a:gd name="adj" fmla="val 10889"/>
              </a:avLst>
            </a:prstGeom>
            <a:solidFill>
              <a:schemeClr val="bg1">
                <a:lumMod val="95000"/>
              </a:schemeClr>
            </a:soli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7" name="Group 6"/>
            <p:cNvGrpSpPr/>
            <p:nvPr/>
          </p:nvGrpSpPr>
          <p:grpSpPr bwMode="auto">
            <a:xfrm>
              <a:off x="1001" y="1120"/>
              <a:ext cx="510" cy="746"/>
              <a:chOff x="1001" y="1120"/>
              <a:chExt cx="510" cy="746"/>
            </a:xfrm>
          </p:grpSpPr>
          <p:sp>
            <p:nvSpPr>
              <p:cNvPr id="9" name="AutoShape 6"/>
              <p:cNvSpPr>
                <a:spLocks noChangeArrowheads="1"/>
              </p:cNvSpPr>
              <p:nvPr/>
            </p:nvSpPr>
            <p:spPr bwMode="gray">
              <a:xfrm>
                <a:off x="1001" y="1120"/>
                <a:ext cx="510" cy="746"/>
              </a:xfrm>
              <a:prstGeom prst="roundRect">
                <a:avLst>
                  <a:gd name="adj" fmla="val 11921"/>
                </a:avLst>
              </a:prstGeom>
              <a:solidFill>
                <a:srgbClr val="00CC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7"/>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1" name="Text Box 8"/>
              <p:cNvSpPr txBox="1">
                <a:spLocks noChangeArrowheads="1"/>
              </p:cNvSpPr>
              <p:nvPr/>
            </p:nvSpPr>
            <p:spPr bwMode="gray">
              <a:xfrm>
                <a:off x="1111" y="1294"/>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1</a:t>
                </a:r>
                <a:endParaRPr lang="en-US" sz="2800" dirty="0">
                  <a:solidFill>
                    <a:srgbClr val="FFFFFF"/>
                  </a:solidFill>
                  <a:effectLst>
                    <a:outerShdw blurRad="38100" dist="38100" dir="2700000" algn="tl">
                      <a:srgbClr val="C0C0C0"/>
                    </a:outerShdw>
                  </a:effectLst>
                </a:endParaRPr>
              </a:p>
            </p:txBody>
          </p:sp>
        </p:grpSp>
        <p:sp>
          <p:nvSpPr>
            <p:cNvPr id="8" name="Text Box 9"/>
            <p:cNvSpPr txBox="1">
              <a:spLocks noChangeArrowheads="1"/>
            </p:cNvSpPr>
            <p:nvPr/>
          </p:nvSpPr>
          <p:spPr bwMode="gray">
            <a:xfrm>
              <a:off x="1555" y="1231"/>
              <a:ext cx="334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vi-VN" altLang="en-US" sz="2200" dirty="0">
                  <a:solidFill>
                    <a:srgbClr val="0033CC"/>
                  </a:solidFill>
                  <a:latin typeface="Arial" panose="020B0604020202020204" pitchFamily="34" charset="0"/>
                  <a:cs typeface="Arial" panose="020B0604020202020204" pitchFamily="34" charset="0"/>
                </a:rPr>
                <a:t>Xây dựng lớp học hạnh </a:t>
              </a:r>
              <a:r>
                <a:rPr lang="vi-VN" altLang="en-US" sz="2200" dirty="0">
                  <a:solidFill>
                    <a:srgbClr val="0033CC"/>
                  </a:solidFill>
                  <a:latin typeface="Arial" panose="020B0604020202020204" pitchFamily="34" charset="0"/>
                  <a:cs typeface="Arial" panose="020B0604020202020204" pitchFamily="34" charset="0"/>
                </a:rPr>
                <a:t>phúc</a:t>
              </a:r>
              <a:endParaRPr lang="vi-VN" altLang="en-US" sz="2200" dirty="0">
                <a:solidFill>
                  <a:srgbClr val="0033CC"/>
                </a:solidFill>
                <a:latin typeface="Arial" panose="020B0604020202020204" pitchFamily="34" charset="0"/>
                <a:cs typeface="Arial" panose="020B0604020202020204" pitchFamily="34" charset="0"/>
              </a:endParaRPr>
            </a:p>
          </p:txBody>
        </p:sp>
      </p:grpSp>
      <p:pic>
        <p:nvPicPr>
          <p:cNvPr id="101" name="Picture 100"/>
          <p:cNvPicPr/>
          <p:nvPr/>
        </p:nvPicPr>
        <p:blipFill>
          <a:blip r:embed="rId2"/>
          <a:stretch>
            <a:fillRect/>
          </a:stretch>
        </p:blipFill>
        <p:spPr>
          <a:xfrm>
            <a:off x="1779905" y="2057400"/>
            <a:ext cx="5584190" cy="39319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23" name="Group 22"/>
          <p:cNvGrpSpPr/>
          <p:nvPr/>
        </p:nvGrpSpPr>
        <p:grpSpPr bwMode="auto">
          <a:xfrm>
            <a:off x="914400" y="304800"/>
            <a:ext cx="7544946" cy="1079771"/>
            <a:chOff x="912" y="2016"/>
            <a:chExt cx="4247" cy="912"/>
          </a:xfrm>
        </p:grpSpPr>
        <p:sp>
          <p:nvSpPr>
            <p:cNvPr id="24"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25" name="Group 24"/>
            <p:cNvGrpSpPr/>
            <p:nvPr/>
          </p:nvGrpSpPr>
          <p:grpSpPr bwMode="auto">
            <a:xfrm>
              <a:off x="999" y="2100"/>
              <a:ext cx="497" cy="746"/>
              <a:chOff x="999" y="2100"/>
              <a:chExt cx="497" cy="746"/>
            </a:xfrm>
          </p:grpSpPr>
          <p:sp>
            <p:nvSpPr>
              <p:cNvPr id="27" name="AutoShape 13"/>
              <p:cNvSpPr>
                <a:spLocks noChangeArrowheads="1"/>
              </p:cNvSpPr>
              <p:nvPr/>
            </p:nvSpPr>
            <p:spPr bwMode="gray">
              <a:xfrm>
                <a:off x="999" y="2100"/>
                <a:ext cx="497" cy="746"/>
              </a:xfrm>
              <a:prstGeom prst="roundRect">
                <a:avLst>
                  <a:gd name="adj" fmla="val 11921"/>
                </a:avLst>
              </a:prstGeom>
              <a:solidFill>
                <a:srgbClr val="00B0F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14"/>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29" name="Text Box 15"/>
              <p:cNvSpPr txBox="1">
                <a:spLocks noChangeArrowheads="1"/>
              </p:cNvSpPr>
              <p:nvPr/>
            </p:nvSpPr>
            <p:spPr bwMode="gray">
              <a:xfrm>
                <a:off x="1111" y="2204"/>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2</a:t>
                </a:r>
                <a:endParaRPr lang="en-US" sz="2800" dirty="0">
                  <a:solidFill>
                    <a:srgbClr val="FFFFFF"/>
                  </a:solidFill>
                  <a:effectLst>
                    <a:outerShdw blurRad="38100" dist="38100" dir="2700000" algn="tl">
                      <a:srgbClr val="C0C0C0"/>
                    </a:outerShdw>
                  </a:effectLst>
                </a:endParaRPr>
              </a:p>
            </p:txBody>
          </p:sp>
        </p:grpSp>
        <p:sp>
          <p:nvSpPr>
            <p:cNvPr id="26" name="Text Box 16"/>
            <p:cNvSpPr txBox="1">
              <a:spLocks noChangeArrowheads="1"/>
            </p:cNvSpPr>
            <p:nvPr/>
          </p:nvSpPr>
          <p:spPr bwMode="gray">
            <a:xfrm>
              <a:off x="1813" y="2273"/>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Sự chuẩn bị của giáo viên</a:t>
              </a:r>
              <a:endParaRPr lang="en-US" sz="2200" dirty="0">
                <a:solidFill>
                  <a:srgbClr val="0033CC"/>
                </a:solidFill>
                <a:latin typeface="Arial" panose="020B0604020202020204" pitchFamily="34" charset="0"/>
                <a:cs typeface="Arial" panose="020B0604020202020204" pitchFamily="34" charset="0"/>
              </a:endParaRPr>
            </a:p>
            <a:p>
              <a:pPr eaLnBrk="0" hangingPunct="0"/>
              <a:endParaRPr lang="en-US" sz="2200" i="1" dirty="0">
                <a:solidFill>
                  <a:srgbClr val="0033CC"/>
                </a:solidFill>
                <a:latin typeface="Arial" panose="020B0604020202020204" pitchFamily="34" charset="0"/>
                <a:cs typeface="Arial" panose="020B0604020202020204" pitchFamily="34" charset="0"/>
              </a:endParaRPr>
            </a:p>
          </p:txBody>
        </p:sp>
      </p:grpSp>
      <p:sp>
        <p:nvSpPr>
          <p:cNvPr id="100" name="Text Box 99"/>
          <p:cNvSpPr txBox="1"/>
          <p:nvPr/>
        </p:nvSpPr>
        <p:spPr>
          <a:xfrm>
            <a:off x="2032000" y="2198370"/>
            <a:ext cx="5899785" cy="3415030"/>
          </a:xfrm>
          <a:prstGeom prst="rect">
            <a:avLst/>
          </a:prstGeom>
          <a:noFill/>
          <a:ln w="9525">
            <a:noFill/>
          </a:ln>
        </p:spPr>
        <p:txBody>
          <a:bodyPr wrap="square">
            <a:spAutoFit/>
          </a:bodyPr>
          <a:p>
            <a:pPr indent="0"/>
            <a:r>
              <a:rPr lang="en-US" b="0">
                <a:latin typeface="Times New Roman" panose="02020603050405020304" pitchFamily="18" charset="0"/>
              </a:rPr>
              <a:t>Hiện nay, các lớp học phần lớn đều có 3 đối tượng học sinh: hoàn thành tốt, hoàn thành, chưa hoàn thành. Điều quan trọng đầu tiên là giáo viên phải theo dõi thường xuyên kết quả học tập của từng học sinh, phân loại học sinh. Từ đó tìm ra cách dạy cho phù hợp với cả ba đối tượng trên. Đặc biệt giáo viên cần quan tâm đến đối tượng  học sinh chưa hoàn thành. Cách giải quyết tốt nhất là coi lớp đang dạy như một "lớp ghép" và vân dụng cách dạy của lớp ghép để phù hợp với từng loại đối tượng trong lớp. Một điều quan trọng hơn nữa trong khâu chuẩn bị của  giáo viên là nghiên cứu kĩ bài dạy, nắm chắc mục đich, yêu cầu kiến thức, kĩ năng của từng bài từ đó chọn ra những phương pháp tối ưu để tiết dạy đạt hiệu quả cao nhất.</a:t>
            </a:r>
            <a:endParaRPr lang="en-US" b="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23" name="Group 22"/>
          <p:cNvGrpSpPr/>
          <p:nvPr/>
        </p:nvGrpSpPr>
        <p:grpSpPr bwMode="auto">
          <a:xfrm>
            <a:off x="914400" y="304800"/>
            <a:ext cx="7544946" cy="1079771"/>
            <a:chOff x="912" y="2016"/>
            <a:chExt cx="4247" cy="912"/>
          </a:xfrm>
        </p:grpSpPr>
        <p:sp>
          <p:nvSpPr>
            <p:cNvPr id="24"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25" name="Group 24"/>
            <p:cNvGrpSpPr/>
            <p:nvPr/>
          </p:nvGrpSpPr>
          <p:grpSpPr bwMode="auto">
            <a:xfrm>
              <a:off x="999" y="2100"/>
              <a:ext cx="497" cy="746"/>
              <a:chOff x="999" y="2100"/>
              <a:chExt cx="497" cy="746"/>
            </a:xfrm>
          </p:grpSpPr>
          <p:sp>
            <p:nvSpPr>
              <p:cNvPr id="27" name="AutoShape 13"/>
              <p:cNvSpPr>
                <a:spLocks noChangeArrowheads="1"/>
              </p:cNvSpPr>
              <p:nvPr/>
            </p:nvSpPr>
            <p:spPr bwMode="gray">
              <a:xfrm>
                <a:off x="999" y="2100"/>
                <a:ext cx="497" cy="746"/>
              </a:xfrm>
              <a:prstGeom prst="roundRect">
                <a:avLst>
                  <a:gd name="adj" fmla="val 11921"/>
                </a:avLst>
              </a:prstGeom>
              <a:solidFill>
                <a:srgbClr val="00B0F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14"/>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29" name="Text Box 15"/>
              <p:cNvSpPr txBox="1">
                <a:spLocks noChangeArrowheads="1"/>
              </p:cNvSpPr>
              <p:nvPr/>
            </p:nvSpPr>
            <p:spPr bwMode="gray">
              <a:xfrm>
                <a:off x="1111" y="2204"/>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2</a:t>
                </a:r>
                <a:endParaRPr lang="en-US" sz="2800" dirty="0">
                  <a:solidFill>
                    <a:srgbClr val="FFFFFF"/>
                  </a:solidFill>
                  <a:effectLst>
                    <a:outerShdw blurRad="38100" dist="38100" dir="2700000" algn="tl">
                      <a:srgbClr val="C0C0C0"/>
                    </a:outerShdw>
                  </a:effectLst>
                </a:endParaRPr>
              </a:p>
            </p:txBody>
          </p:sp>
        </p:grpSp>
        <p:sp>
          <p:nvSpPr>
            <p:cNvPr id="26" name="Text Box 16"/>
            <p:cNvSpPr txBox="1">
              <a:spLocks noChangeArrowheads="1"/>
            </p:cNvSpPr>
            <p:nvPr/>
          </p:nvSpPr>
          <p:spPr bwMode="gray">
            <a:xfrm>
              <a:off x="1813" y="2273"/>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Sự chuẩn bị của giáo viên</a:t>
              </a:r>
              <a:endParaRPr lang="en-US" sz="2200" dirty="0">
                <a:solidFill>
                  <a:srgbClr val="0033CC"/>
                </a:solidFill>
                <a:latin typeface="Arial" panose="020B0604020202020204" pitchFamily="34" charset="0"/>
                <a:cs typeface="Arial" panose="020B0604020202020204" pitchFamily="34" charset="0"/>
              </a:endParaRPr>
            </a:p>
            <a:p>
              <a:pPr eaLnBrk="0" hangingPunct="0"/>
              <a:endParaRPr lang="en-US" sz="2200" i="1" dirty="0">
                <a:solidFill>
                  <a:srgbClr val="0033CC"/>
                </a:solidFill>
                <a:latin typeface="Arial" panose="020B0604020202020204" pitchFamily="34" charset="0"/>
                <a:cs typeface="Arial" panose="020B0604020202020204" pitchFamily="34" charset="0"/>
              </a:endParaRPr>
            </a:p>
          </p:txBody>
        </p:sp>
      </p:grpSp>
      <p:sp>
        <p:nvSpPr>
          <p:cNvPr id="2" name="Text Box 1"/>
          <p:cNvSpPr txBox="1"/>
          <p:nvPr/>
        </p:nvSpPr>
        <p:spPr>
          <a:xfrm>
            <a:off x="2032000" y="2628900"/>
            <a:ext cx="5575935" cy="2584450"/>
          </a:xfrm>
          <a:prstGeom prst="rect">
            <a:avLst/>
          </a:prstGeom>
          <a:noFill/>
          <a:ln w="9525">
            <a:noFill/>
          </a:ln>
        </p:spPr>
        <p:txBody>
          <a:bodyPr wrap="square">
            <a:spAutoFit/>
          </a:bodyPr>
          <a:p>
            <a:pPr indent="360045"/>
            <a:r>
              <a:rPr lang="en-US" b="0">
                <a:latin typeface="Times New Roman" panose="02020603050405020304" pitchFamily="18" charset="0"/>
              </a:rPr>
              <a:t>Ngoài ra, để giờ học đạt kết quả cao, giáo viên cần chuẩn bị đồ dùng dạy học (nếu có) và phải lựa chon xem đồ dùng dạy học đó cần đưa ra khi nào trong tiết dạy, nó phù hợp với nội dung của bài tập nào, hoạt động nào trong tiết học. Tiếp đó, giáo viên cũng cần phải tham khảo thêm các tài liệu liên quan đến bài dạy (sách giáo khoa, bài soạn, tập san…). Mặt khác, giáo viên cũng cần lựa chọn kĩ càng phương pháp dạy học, dự kiến các tình huống xảy ra trên lớp.</a:t>
            </a:r>
            <a:endParaRPr lang="en-US" b="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8" name="Group 7"/>
          <p:cNvGrpSpPr/>
          <p:nvPr/>
        </p:nvGrpSpPr>
        <p:grpSpPr bwMode="auto">
          <a:xfrm>
            <a:off x="685800" y="240273"/>
            <a:ext cx="7774119" cy="1079766"/>
            <a:chOff x="912" y="3036"/>
            <a:chExt cx="4376" cy="912"/>
          </a:xfrm>
        </p:grpSpPr>
        <p:sp>
          <p:nvSpPr>
            <p:cNvPr id="9"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0" name="Group 9"/>
            <p:cNvGrpSpPr/>
            <p:nvPr/>
          </p:nvGrpSpPr>
          <p:grpSpPr bwMode="auto">
            <a:xfrm>
              <a:off x="991" y="3093"/>
              <a:ext cx="512" cy="746"/>
              <a:chOff x="991" y="3093"/>
              <a:chExt cx="512" cy="746"/>
            </a:xfrm>
          </p:grpSpPr>
          <p:sp>
            <p:nvSpPr>
              <p:cNvPr id="18" name="AutoShape 20"/>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20" name="Text Box 22"/>
              <p:cNvSpPr txBox="1">
                <a:spLocks noChangeArrowheads="1"/>
              </p:cNvSpPr>
              <p:nvPr/>
            </p:nvSpPr>
            <p:spPr bwMode="gray">
              <a:xfrm>
                <a:off x="1111" y="3275"/>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3</a:t>
                </a:r>
                <a:endParaRPr lang="en-US" sz="2800" dirty="0">
                  <a:solidFill>
                    <a:srgbClr val="FFFFFF"/>
                  </a:solidFill>
                  <a:effectLst>
                    <a:outerShdw blurRad="38100" dist="38100" dir="2700000" algn="tl">
                      <a:srgbClr val="C0C0C0"/>
                    </a:outerShdw>
                  </a:effectLst>
                </a:endParaRPr>
              </a:p>
            </p:txBody>
          </p:sp>
        </p:grpSp>
        <p:sp>
          <p:nvSpPr>
            <p:cNvPr id="17" name="Text Box 23"/>
            <p:cNvSpPr txBox="1">
              <a:spLocks noChangeArrowheads="1"/>
            </p:cNvSpPr>
            <p:nvPr/>
          </p:nvSpPr>
          <p:spPr bwMode="gray">
            <a:xfrm>
              <a:off x="1942"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Sử dụng đồ dùng dạy học</a:t>
              </a:r>
              <a:endParaRPr lang="en-US" sz="2200" dirty="0">
                <a:solidFill>
                  <a:srgbClr val="0033CC"/>
                </a:solidFill>
                <a:latin typeface="Arial" panose="020B0604020202020204" pitchFamily="34" charset="0"/>
                <a:cs typeface="Arial" panose="020B0604020202020204" pitchFamily="34" charset="0"/>
              </a:endParaRPr>
            </a:p>
            <a:p>
              <a:pPr eaLnBrk="0" hangingPunct="0"/>
              <a:endParaRPr lang="en-US" sz="2200" i="1" dirty="0">
                <a:solidFill>
                  <a:srgbClr val="0033CC"/>
                </a:solidFill>
                <a:latin typeface="Arial" panose="020B0604020202020204" pitchFamily="34" charset="0"/>
                <a:cs typeface="Arial" panose="020B0604020202020204" pitchFamily="34" charset="0"/>
              </a:endParaRPr>
            </a:p>
          </p:txBody>
        </p:sp>
      </p:grpSp>
      <p:sp>
        <p:nvSpPr>
          <p:cNvPr id="100" name="Text Box 99"/>
          <p:cNvSpPr txBox="1"/>
          <p:nvPr/>
        </p:nvSpPr>
        <p:spPr>
          <a:xfrm>
            <a:off x="1323340" y="2057400"/>
            <a:ext cx="6728460" cy="3138170"/>
          </a:xfrm>
          <a:prstGeom prst="rect">
            <a:avLst/>
          </a:prstGeom>
          <a:noFill/>
          <a:ln w="9525">
            <a:noFill/>
          </a:ln>
        </p:spPr>
        <p:txBody>
          <a:bodyPr wrap="square">
            <a:spAutoFit/>
          </a:bodyPr>
          <a:p>
            <a:pPr indent="360045"/>
            <a:r>
              <a:rPr lang="en-US" b="0">
                <a:latin typeface="Times New Roman" panose="02020603050405020304" pitchFamily="18" charset="0"/>
              </a:rPr>
              <a:t>Một trong những yêu cầu của đổi mới phương pháp cũng như định hướng phát triển năng lực của học sinh là việc sử dụng đồ dùng trong quá trình giảng dạy. Trong quá trình giảng dạy giáo viên cần nắm rõ được mục đích trực quan của đồ dùng dạy học, để từ đó sử dụng có hiệu quả. Trong quá trình giảng dạy giáo viên phải nắm vững được đồ dùng dạy học của phân môn tập làm văn. Trên cơ sở đó giáo viên hoặc tổ chuyên môn có thể tập hợp sắp xếp theo từng mảng kiến thức (chủ đề, đề tài). Ngoài ra giáo viên có thể sưu tầm thêm hoặc sử dụng vật thật để phục vụ giảng dạy. Tuy nhiên khi sử dụng giáo viên cần phải chú ý đến tính điển hình phản ánh trung thực nội dung bài. Đồ dùng dạy học phải đảm bảo tính khoa học, tính sư phạm và tính mĩ thuật.</a:t>
            </a:r>
            <a:endParaRPr lang="vi-VN" altLang="en-US" b="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8" name="Group 7"/>
          <p:cNvGrpSpPr/>
          <p:nvPr/>
        </p:nvGrpSpPr>
        <p:grpSpPr bwMode="auto">
          <a:xfrm>
            <a:off x="685800" y="240273"/>
            <a:ext cx="7774119" cy="1079766"/>
            <a:chOff x="912" y="3036"/>
            <a:chExt cx="4376" cy="912"/>
          </a:xfrm>
        </p:grpSpPr>
        <p:sp>
          <p:nvSpPr>
            <p:cNvPr id="9"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0" name="Group 9"/>
            <p:cNvGrpSpPr/>
            <p:nvPr/>
          </p:nvGrpSpPr>
          <p:grpSpPr bwMode="auto">
            <a:xfrm>
              <a:off x="991" y="3093"/>
              <a:ext cx="512" cy="746"/>
              <a:chOff x="991" y="3093"/>
              <a:chExt cx="512" cy="746"/>
            </a:xfrm>
          </p:grpSpPr>
          <p:sp>
            <p:nvSpPr>
              <p:cNvPr id="18" name="AutoShape 20"/>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20" name="Text Box 22"/>
              <p:cNvSpPr txBox="1">
                <a:spLocks noChangeArrowheads="1"/>
              </p:cNvSpPr>
              <p:nvPr/>
            </p:nvSpPr>
            <p:spPr bwMode="gray">
              <a:xfrm>
                <a:off x="1111" y="3275"/>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3</a:t>
                </a:r>
                <a:endParaRPr lang="en-US" sz="2800" dirty="0">
                  <a:solidFill>
                    <a:srgbClr val="FFFFFF"/>
                  </a:solidFill>
                  <a:effectLst>
                    <a:outerShdw blurRad="38100" dist="38100" dir="2700000" algn="tl">
                      <a:srgbClr val="C0C0C0"/>
                    </a:outerShdw>
                  </a:effectLst>
                </a:endParaRPr>
              </a:p>
            </p:txBody>
          </p:sp>
        </p:grpSp>
        <p:sp>
          <p:nvSpPr>
            <p:cNvPr id="17" name="Text Box 23"/>
            <p:cNvSpPr txBox="1">
              <a:spLocks noChangeArrowheads="1"/>
            </p:cNvSpPr>
            <p:nvPr/>
          </p:nvSpPr>
          <p:spPr bwMode="gray">
            <a:xfrm>
              <a:off x="1942"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Sử dụng đồ dùng dạy học</a:t>
              </a:r>
              <a:endParaRPr lang="en-US" sz="2200" dirty="0">
                <a:solidFill>
                  <a:srgbClr val="0033CC"/>
                </a:solidFill>
                <a:latin typeface="Arial" panose="020B0604020202020204" pitchFamily="34" charset="0"/>
                <a:cs typeface="Arial" panose="020B0604020202020204" pitchFamily="34" charset="0"/>
              </a:endParaRPr>
            </a:p>
            <a:p>
              <a:pPr eaLnBrk="0" hangingPunct="0"/>
              <a:endParaRPr lang="en-US" sz="2200" i="1" dirty="0">
                <a:solidFill>
                  <a:srgbClr val="0033CC"/>
                </a:solidFill>
                <a:latin typeface="Arial" panose="020B0604020202020204" pitchFamily="34" charset="0"/>
                <a:cs typeface="Arial" panose="020B0604020202020204" pitchFamily="34" charset="0"/>
              </a:endParaRPr>
            </a:p>
          </p:txBody>
        </p:sp>
      </p:grpSp>
      <p:sp>
        <p:nvSpPr>
          <p:cNvPr id="2" name="Text Box 1"/>
          <p:cNvSpPr txBox="1"/>
          <p:nvPr/>
        </p:nvSpPr>
        <p:spPr>
          <a:xfrm>
            <a:off x="2032000" y="2629217"/>
            <a:ext cx="5080000" cy="2584450"/>
          </a:xfrm>
          <a:prstGeom prst="rect">
            <a:avLst/>
          </a:prstGeom>
          <a:noFill/>
          <a:ln w="9525">
            <a:noFill/>
          </a:ln>
        </p:spPr>
        <p:txBody>
          <a:bodyPr>
            <a:spAutoFit/>
          </a:bodyPr>
          <a:p>
            <a:pPr indent="360045"/>
            <a:r>
              <a:rPr lang="en-US" b="0">
                <a:latin typeface="Times New Roman" panose="02020603050405020304" pitchFamily="18" charset="0"/>
              </a:rPr>
              <a:t>Đối với những kiến thức có thể khai thác từ tiềm năng ngôn ngữ của học sinh thì giáo viên nên hạn chế việc sử dụng tranh ảnh vật thật mà nên tạo điều kiện cho các em nắm bắt được kiến thức thông qua hiểu biết của bản thân. Nói tóm lại trong quá trình giảng dạy với phân môn tập làm văn, khi sử dụng đồ dùng dạy học, giáo viên cần có sự lựa chọn tối ưu khai thác triệt để tác dụng và hiệu quả của đồ dùng dạy học để tiết dạy có hiệu quả cao.</a:t>
            </a:r>
            <a:endParaRPr lang="en-US" b="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42685" y="368033"/>
            <a:ext cx="7990971" cy="1079767"/>
            <a:chOff x="912" y="3036"/>
            <a:chExt cx="3984" cy="912"/>
          </a:xfrm>
        </p:grpSpPr>
        <p:sp>
          <p:nvSpPr>
            <p:cNvPr id="1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1" y="3093"/>
              <a:ext cx="512" cy="746"/>
              <a:chOff x="991" y="3093"/>
              <a:chExt cx="512" cy="746"/>
            </a:xfrm>
          </p:grpSpPr>
          <p:sp>
            <p:nvSpPr>
              <p:cNvPr id="15" name="AutoShape 20"/>
              <p:cNvSpPr>
                <a:spLocks noChangeArrowheads="1"/>
              </p:cNvSpPr>
              <p:nvPr/>
            </p:nvSpPr>
            <p:spPr bwMode="gray">
              <a:xfrm>
                <a:off x="991" y="3093"/>
                <a:ext cx="512"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22"/>
              <p:cNvSpPr txBox="1">
                <a:spLocks noChangeArrowheads="1"/>
              </p:cNvSpPr>
              <p:nvPr/>
            </p:nvSpPr>
            <p:spPr bwMode="gray">
              <a:xfrm>
                <a:off x="1126" y="3210"/>
                <a:ext cx="20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4</a:t>
                </a:r>
                <a:endParaRPr lang="en-US" sz="2800" dirty="0">
                  <a:solidFill>
                    <a:srgbClr val="FFFFFF"/>
                  </a:solidFill>
                  <a:effectLst>
                    <a:outerShdw blurRad="38100" dist="38100" dir="2700000" algn="tl">
                      <a:srgbClr val="C0C0C0"/>
                    </a:outerShdw>
                  </a:effectLst>
                </a:endParaRPr>
              </a:p>
            </p:txBody>
          </p:sp>
        </p:grpSp>
        <p:sp>
          <p:nvSpPr>
            <p:cNvPr id="14" name="Text Box 23"/>
            <p:cNvSpPr txBox="1">
              <a:spLocks noChangeArrowheads="1"/>
            </p:cNvSpPr>
            <p:nvPr/>
          </p:nvSpPr>
          <p:spPr bwMode="gray">
            <a:xfrm>
              <a:off x="1550"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Đổi mới phương pháp và hình thức dạy học nâng cao hiệu quả phân môn tập làm </a:t>
              </a:r>
              <a:r>
                <a:rPr lang="vi-VN" altLang="en-US" sz="2200" dirty="0">
                  <a:solidFill>
                    <a:srgbClr val="0033CC"/>
                  </a:solidFill>
                  <a:latin typeface="Arial" panose="020B0604020202020204" pitchFamily="34" charset="0"/>
                  <a:cs typeface="Arial" panose="020B0604020202020204" pitchFamily="34" charset="0"/>
                </a:rPr>
                <a:t>văn</a:t>
              </a:r>
              <a:endParaRPr lang="vi-VN" altLang="en-US" sz="2200" dirty="0">
                <a:solidFill>
                  <a:srgbClr val="0033CC"/>
                </a:solidFill>
                <a:latin typeface="Arial" panose="020B0604020202020204" pitchFamily="34" charset="0"/>
                <a:cs typeface="Arial" panose="020B0604020202020204" pitchFamily="34" charset="0"/>
              </a:endParaRPr>
            </a:p>
          </p:txBody>
        </p:sp>
      </p:grpSp>
      <p:sp>
        <p:nvSpPr>
          <p:cNvPr id="102" name="Text Box 101"/>
          <p:cNvSpPr txBox="1"/>
          <p:nvPr/>
        </p:nvSpPr>
        <p:spPr>
          <a:xfrm>
            <a:off x="2032000" y="2413635"/>
            <a:ext cx="5670550" cy="3138170"/>
          </a:xfrm>
          <a:prstGeom prst="rect">
            <a:avLst/>
          </a:prstGeom>
          <a:noFill/>
          <a:ln w="9525">
            <a:noFill/>
          </a:ln>
        </p:spPr>
        <p:txBody>
          <a:bodyPr wrap="square">
            <a:spAutoFit/>
          </a:bodyPr>
          <a:p>
            <a:pPr indent="360045"/>
            <a:r>
              <a:rPr lang="en-US" b="0">
                <a:latin typeface="Times New Roman" panose="02020603050405020304" pitchFamily="18" charset="0"/>
              </a:rPr>
              <a:t>Đổi mới phương pháp dạy học là phải phát huy tính tích cực của học sinh giáo viên cần chú ý đối với mọi đối tượng học sinh phân ra nhiều mức độ để có phương pháp dạy thích hợp. Giáo viên phải có hệ thống câu hỏi trong mỗi bài thật cụ thể phù hợp với mọi đối tượng học sinh. Giáo viên vận dụng linh hoạt các hình thức tổ chức dạy học theo nhóm, dạy học cá nhân,… Thường xuyên thay đổi các hình thức học tập cho học có thể tổ chức dạy học dưới hình thức trò chơi để kích thích sự hứng thú học tập của học sinh, nhằm đạt kết quả cao trong giờ học mà các em không nhàm chán.</a:t>
            </a:r>
            <a:endParaRPr 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42685" y="368033"/>
            <a:ext cx="7990971" cy="1079767"/>
            <a:chOff x="912" y="3036"/>
            <a:chExt cx="3984" cy="912"/>
          </a:xfrm>
        </p:grpSpPr>
        <p:sp>
          <p:nvSpPr>
            <p:cNvPr id="1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1" y="3093"/>
              <a:ext cx="512" cy="746"/>
              <a:chOff x="991" y="3093"/>
              <a:chExt cx="512" cy="746"/>
            </a:xfrm>
          </p:grpSpPr>
          <p:sp>
            <p:nvSpPr>
              <p:cNvPr id="15" name="AutoShape 20"/>
              <p:cNvSpPr>
                <a:spLocks noChangeArrowheads="1"/>
              </p:cNvSpPr>
              <p:nvPr/>
            </p:nvSpPr>
            <p:spPr bwMode="gray">
              <a:xfrm>
                <a:off x="991" y="3093"/>
                <a:ext cx="512" cy="746"/>
              </a:xfrm>
              <a:prstGeom prst="roundRect">
                <a:avLst>
                  <a:gd name="adj" fmla="val 11921"/>
                </a:avLst>
              </a:prstGeom>
              <a:solidFill>
                <a:srgbClr val="00B0F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22"/>
              <p:cNvSpPr txBox="1">
                <a:spLocks noChangeArrowheads="1"/>
              </p:cNvSpPr>
              <p:nvPr/>
            </p:nvSpPr>
            <p:spPr bwMode="gray">
              <a:xfrm>
                <a:off x="1134" y="3210"/>
                <a:ext cx="19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5</a:t>
                </a:r>
                <a:endParaRPr lang="vi-VN" altLang="en-US" sz="2800" dirty="0">
                  <a:solidFill>
                    <a:srgbClr val="FFFFFF"/>
                  </a:solidFill>
                  <a:effectLst>
                    <a:outerShdw blurRad="38100" dist="38100" dir="2700000" algn="tl">
                      <a:srgbClr val="C0C0C0"/>
                    </a:outerShdw>
                  </a:effectLst>
                </a:endParaRPr>
              </a:p>
            </p:txBody>
          </p:sp>
        </p:grpSp>
        <p:sp>
          <p:nvSpPr>
            <p:cNvPr id="14" name="Text Box 23"/>
            <p:cNvSpPr txBox="1">
              <a:spLocks noChangeArrowheads="1"/>
            </p:cNvSpPr>
            <p:nvPr/>
          </p:nvSpPr>
          <p:spPr bwMode="gray">
            <a:xfrm>
              <a:off x="1550"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Vận dụng linh hoạt các phương pháp dạy học trong tiết học phân môn tập làm </a:t>
              </a:r>
              <a:r>
                <a:rPr lang="vi-VN" altLang="en-US" sz="2200" dirty="0">
                  <a:solidFill>
                    <a:srgbClr val="0033CC"/>
                  </a:solidFill>
                  <a:latin typeface="Arial" panose="020B0604020202020204" pitchFamily="34" charset="0"/>
                  <a:cs typeface="Arial" panose="020B0604020202020204" pitchFamily="34" charset="0"/>
                </a:rPr>
                <a:t>văn</a:t>
              </a:r>
              <a:endParaRPr lang="vi-VN" altLang="en-US" sz="2200" dirty="0">
                <a:solidFill>
                  <a:srgbClr val="0033CC"/>
                </a:solidFill>
                <a:latin typeface="Arial" panose="020B0604020202020204" pitchFamily="34" charset="0"/>
                <a:cs typeface="Arial" panose="020B0604020202020204" pitchFamily="34" charset="0"/>
              </a:endParaRPr>
            </a:p>
          </p:txBody>
        </p:sp>
      </p:grpSp>
      <p:sp>
        <p:nvSpPr>
          <p:cNvPr id="2" name="Text Box 1"/>
          <p:cNvSpPr txBox="1"/>
          <p:nvPr/>
        </p:nvSpPr>
        <p:spPr>
          <a:xfrm>
            <a:off x="2032000" y="2521585"/>
            <a:ext cx="5080000" cy="2861310"/>
          </a:xfrm>
          <a:prstGeom prst="rect">
            <a:avLst/>
          </a:prstGeom>
          <a:noFill/>
          <a:ln w="9525">
            <a:noFill/>
          </a:ln>
        </p:spPr>
        <p:txBody>
          <a:bodyPr>
            <a:spAutoFit/>
          </a:bodyPr>
          <a:p>
            <a:pPr indent="360045"/>
            <a:r>
              <a:rPr lang="en-US" b="0">
                <a:latin typeface="Times New Roman" panose="02020603050405020304" pitchFamily="18" charset="0"/>
              </a:rPr>
              <a:t>Một số phương pháp dạy học tôi thường sử dụng:- Phương pháp thực hành giao tiếp:  Dùng phương pháp thực hành để dạy tri thức, để rèn luyện khả năng cho học sinh. Hình thức phổ biến để hình thành kiến thức cho học sinh tiểu học là thông qua thực hành, có nghĩa là việc cung cấp kiến thức mới không phải là trực tiếp, phần lí thuyết mà được hình thành dần dần, tự nhiên cho học sinh qua các bài tập cụ thể. Phương pháp này thường được dùng với các dạng bài thực hành.</a:t>
            </a:r>
            <a:endParaRPr lang="en-US" b="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42685" y="368033"/>
            <a:ext cx="7990971" cy="1079767"/>
            <a:chOff x="912" y="3036"/>
            <a:chExt cx="3984" cy="912"/>
          </a:xfrm>
        </p:grpSpPr>
        <p:sp>
          <p:nvSpPr>
            <p:cNvPr id="1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1" y="3093"/>
              <a:ext cx="512" cy="746"/>
              <a:chOff x="991" y="3093"/>
              <a:chExt cx="512" cy="746"/>
            </a:xfrm>
          </p:grpSpPr>
          <p:sp>
            <p:nvSpPr>
              <p:cNvPr id="15" name="AutoShape 20"/>
              <p:cNvSpPr>
                <a:spLocks noChangeArrowheads="1"/>
              </p:cNvSpPr>
              <p:nvPr/>
            </p:nvSpPr>
            <p:spPr bwMode="gray">
              <a:xfrm>
                <a:off x="991" y="3093"/>
                <a:ext cx="512" cy="746"/>
              </a:xfrm>
              <a:prstGeom prst="roundRect">
                <a:avLst>
                  <a:gd name="adj" fmla="val 11921"/>
                </a:avLst>
              </a:prstGeom>
              <a:solidFill>
                <a:srgbClr val="00B0F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22"/>
              <p:cNvSpPr txBox="1">
                <a:spLocks noChangeArrowheads="1"/>
              </p:cNvSpPr>
              <p:nvPr/>
            </p:nvSpPr>
            <p:spPr bwMode="gray">
              <a:xfrm>
                <a:off x="1134" y="3210"/>
                <a:ext cx="19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5</a:t>
                </a:r>
                <a:endParaRPr lang="vi-VN" altLang="en-US" sz="2800" dirty="0">
                  <a:solidFill>
                    <a:srgbClr val="FFFFFF"/>
                  </a:solidFill>
                  <a:effectLst>
                    <a:outerShdw blurRad="38100" dist="38100" dir="2700000" algn="tl">
                      <a:srgbClr val="C0C0C0"/>
                    </a:outerShdw>
                  </a:effectLst>
                </a:endParaRPr>
              </a:p>
            </p:txBody>
          </p:sp>
        </p:grpSp>
        <p:sp>
          <p:nvSpPr>
            <p:cNvPr id="14" name="Text Box 23"/>
            <p:cNvSpPr txBox="1">
              <a:spLocks noChangeArrowheads="1"/>
            </p:cNvSpPr>
            <p:nvPr/>
          </p:nvSpPr>
          <p:spPr bwMode="gray">
            <a:xfrm>
              <a:off x="1550"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Vận dụng linh hoạt các phương pháp dạy học trong tiết học phân môn tập làm </a:t>
              </a:r>
              <a:r>
                <a:rPr lang="vi-VN" altLang="en-US" sz="2200" dirty="0">
                  <a:solidFill>
                    <a:srgbClr val="0033CC"/>
                  </a:solidFill>
                  <a:latin typeface="Arial" panose="020B0604020202020204" pitchFamily="34" charset="0"/>
                  <a:cs typeface="Arial" panose="020B0604020202020204" pitchFamily="34" charset="0"/>
                </a:rPr>
                <a:t>văn</a:t>
              </a:r>
              <a:endParaRPr lang="vi-VN" altLang="en-US" sz="2200" dirty="0">
                <a:solidFill>
                  <a:srgbClr val="0033CC"/>
                </a:solidFill>
                <a:latin typeface="Arial" panose="020B0604020202020204" pitchFamily="34" charset="0"/>
                <a:cs typeface="Arial" panose="020B0604020202020204" pitchFamily="34" charset="0"/>
              </a:endParaRPr>
            </a:p>
          </p:txBody>
        </p:sp>
      </p:grpSp>
      <p:sp>
        <p:nvSpPr>
          <p:cNvPr id="102" name="Text Box 101"/>
          <p:cNvSpPr txBox="1"/>
          <p:nvPr/>
        </p:nvSpPr>
        <p:spPr>
          <a:xfrm>
            <a:off x="1380490" y="1797050"/>
            <a:ext cx="6383655" cy="2030095"/>
          </a:xfrm>
          <a:prstGeom prst="rect">
            <a:avLst/>
          </a:prstGeom>
          <a:noFill/>
          <a:ln w="9525">
            <a:noFill/>
          </a:ln>
        </p:spPr>
        <p:txBody>
          <a:bodyPr wrap="square">
            <a:spAutoFit/>
          </a:bodyPr>
          <a:p>
            <a:pPr indent="360045"/>
            <a:r>
              <a:rPr lang="en-US" b="0">
                <a:latin typeface="Times New Roman" panose="02020603050405020304" pitchFamily="18" charset="0"/>
              </a:rPr>
              <a:t>- Phương pháp phân tích ngôn ngữ: Với lứa tuổi của các em học sinh lớp 4, việc sử dụng từ ngữ  trong bài tập làm văn còn nhiều hạn chế. Hầu hết học sinh sử dụng từ ngữ chưa phù hợp, chưa chính xác. Vì vậy, giáo viên cần cung cấp, giúp các em lựa chọn, phân tích để sử dụng từ ngữ cho hợp lý. Bên cạnh đó, giáo viên cũng cần giới thiệu, cung cấp thêm các từ đồng nghĩa  phù hợp với bài văn.</a:t>
            </a:r>
            <a:endParaRPr lang="en-US" b="0">
              <a:latin typeface="Times New Roman" panose="02020603050405020304" pitchFamily="18" charset="0"/>
            </a:endParaRPr>
          </a:p>
        </p:txBody>
      </p:sp>
      <p:sp>
        <p:nvSpPr>
          <p:cNvPr id="3" name="Text Box 2"/>
          <p:cNvSpPr txBox="1"/>
          <p:nvPr/>
        </p:nvSpPr>
        <p:spPr>
          <a:xfrm>
            <a:off x="1468755" y="3886200"/>
            <a:ext cx="6417310" cy="2584450"/>
          </a:xfrm>
          <a:prstGeom prst="rect">
            <a:avLst/>
          </a:prstGeom>
          <a:noFill/>
          <a:ln w="9525">
            <a:noFill/>
          </a:ln>
        </p:spPr>
        <p:txBody>
          <a:bodyPr wrap="square">
            <a:spAutoFit/>
          </a:bodyPr>
          <a:p>
            <a:pPr indent="360045"/>
            <a:r>
              <a:rPr lang="en-US" b="0">
                <a:latin typeface="Times New Roman" panose="02020603050405020304" pitchFamily="18" charset="0"/>
              </a:rPr>
              <a:t>- Phương pháp gợi mở vấn đáp: Phương pháp vấn đáp nhằm gợi mở để học sinh làm sáng tỏ những vấn đề mới, rút ra những kết luận cần thiết từ những tài liệu đã học cũng như từ kinh nghiệm sống đã tích lũy. Tạo điều kiện để các em phát triển và củng cố khả năng giao tiếp với thầy (cô) và với bạn cùng học; gây hứng thú học tập, hình thành tính độc lập, óc phê phán, phát huy tính tích cực và tương tác trong học tập. Giáo viên thiết kế hệ thống câu hỏi và tổ chức việc đàm thoại ở lớp. Phương pháp này được sử dụng thường xuyên trong cả tiết học.</a:t>
            </a:r>
            <a:endParaRPr lang="en-US" b="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42685" y="368033"/>
            <a:ext cx="7990971" cy="1079767"/>
            <a:chOff x="912" y="3036"/>
            <a:chExt cx="3984" cy="912"/>
          </a:xfrm>
        </p:grpSpPr>
        <p:sp>
          <p:nvSpPr>
            <p:cNvPr id="1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1" y="3093"/>
              <a:ext cx="512" cy="746"/>
              <a:chOff x="991" y="3093"/>
              <a:chExt cx="512" cy="746"/>
            </a:xfrm>
          </p:grpSpPr>
          <p:sp>
            <p:nvSpPr>
              <p:cNvPr id="15" name="AutoShape 20"/>
              <p:cNvSpPr>
                <a:spLocks noChangeArrowheads="1"/>
              </p:cNvSpPr>
              <p:nvPr/>
            </p:nvSpPr>
            <p:spPr bwMode="gray">
              <a:xfrm>
                <a:off x="991" y="3093"/>
                <a:ext cx="512" cy="746"/>
              </a:xfrm>
              <a:prstGeom prst="roundRect">
                <a:avLst>
                  <a:gd name="adj" fmla="val 11921"/>
                </a:avLst>
              </a:prstGeom>
              <a:solidFill>
                <a:srgbClr val="00B0F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22"/>
              <p:cNvSpPr txBox="1">
                <a:spLocks noChangeArrowheads="1"/>
              </p:cNvSpPr>
              <p:nvPr/>
            </p:nvSpPr>
            <p:spPr bwMode="gray">
              <a:xfrm>
                <a:off x="1134" y="3210"/>
                <a:ext cx="19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5</a:t>
                </a:r>
                <a:endParaRPr lang="vi-VN" altLang="en-US" sz="2800" dirty="0">
                  <a:solidFill>
                    <a:srgbClr val="FFFFFF"/>
                  </a:solidFill>
                  <a:effectLst>
                    <a:outerShdw blurRad="38100" dist="38100" dir="2700000" algn="tl">
                      <a:srgbClr val="C0C0C0"/>
                    </a:outerShdw>
                  </a:effectLst>
                </a:endParaRPr>
              </a:p>
            </p:txBody>
          </p:sp>
        </p:grpSp>
        <p:sp>
          <p:nvSpPr>
            <p:cNvPr id="14" name="Text Box 23"/>
            <p:cNvSpPr txBox="1">
              <a:spLocks noChangeArrowheads="1"/>
            </p:cNvSpPr>
            <p:nvPr/>
          </p:nvSpPr>
          <p:spPr bwMode="gray">
            <a:xfrm>
              <a:off x="1550"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Vận dụng linh hoạt các phương pháp dạy học trong tiết học phân môn tập làm </a:t>
              </a:r>
              <a:r>
                <a:rPr lang="vi-VN" altLang="en-US" sz="2200" dirty="0">
                  <a:solidFill>
                    <a:srgbClr val="0033CC"/>
                  </a:solidFill>
                  <a:latin typeface="Arial" panose="020B0604020202020204" pitchFamily="34" charset="0"/>
                  <a:cs typeface="Arial" panose="020B0604020202020204" pitchFamily="34" charset="0"/>
                </a:rPr>
                <a:t>văn</a:t>
              </a:r>
              <a:endParaRPr lang="vi-VN" altLang="en-US" sz="2200" dirty="0">
                <a:solidFill>
                  <a:srgbClr val="0033CC"/>
                </a:solidFill>
                <a:latin typeface="Arial" panose="020B0604020202020204" pitchFamily="34" charset="0"/>
                <a:cs typeface="Arial" panose="020B0604020202020204" pitchFamily="34" charset="0"/>
              </a:endParaRPr>
            </a:p>
          </p:txBody>
        </p:sp>
      </p:grpSp>
      <p:sp>
        <p:nvSpPr>
          <p:cNvPr id="102" name="Text Box 101"/>
          <p:cNvSpPr txBox="1"/>
          <p:nvPr/>
        </p:nvSpPr>
        <p:spPr>
          <a:xfrm>
            <a:off x="2032000" y="2091055"/>
            <a:ext cx="6252845" cy="3692525"/>
          </a:xfrm>
          <a:prstGeom prst="rect">
            <a:avLst/>
          </a:prstGeom>
          <a:noFill/>
          <a:ln w="9525">
            <a:noFill/>
          </a:ln>
        </p:spPr>
        <p:txBody>
          <a:bodyPr wrap="square">
            <a:spAutoFit/>
          </a:bodyPr>
          <a:p>
            <a:pPr indent="0"/>
            <a:r>
              <a:rPr lang="en-US" b="0">
                <a:latin typeface="Times New Roman" panose="02020603050405020304" pitchFamily="18" charset="0"/>
              </a:rPr>
              <a:t>- Phương pháp nêu và giải quyết vấn đề : Phương pháp nêu và giải quyết vấn đề là giáo viên đa ra tình huống gợi vấn đề, điều khiển học sinh phát hiện vấn đề, hoạt động tự giác, tích cực chủ động và sáng tạo để giải quyết vấn đề và thông qua đó mà kiến tạo tri thức, rèn luyện kỹ năng để đạt được mục đích học tập. Tăng thêm sự hiểu biết và khả năng áp dụng lý thuyết vào giải quyết vấn đề của thực tiễn. Nâng cao kỹ năng phân tích và khái quát từ tình huống cụ thể và khả năng độc lập cũng như khả năng hợp tác trong giải quyết vấn đề. Khi sử dụng phương pháp này, giáo viên cần chuẩn bị trước vấn đề phù hợp với nội dung bài và đảm bảo tính sư phạm. Giáo viên cần phải chuẩn bị tốt kiến thức lý luận cũng như thực tiễn để giải quyết vấn đề mà học sinhđưa  ra. </a:t>
            </a:r>
            <a:endParaRPr lang="en-US" b="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42685" y="368033"/>
            <a:ext cx="7990971" cy="1079767"/>
            <a:chOff x="912" y="3036"/>
            <a:chExt cx="3984" cy="912"/>
          </a:xfrm>
        </p:grpSpPr>
        <p:sp>
          <p:nvSpPr>
            <p:cNvPr id="1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1" y="3093"/>
              <a:ext cx="512" cy="746"/>
              <a:chOff x="991" y="3093"/>
              <a:chExt cx="512" cy="746"/>
            </a:xfrm>
          </p:grpSpPr>
          <p:sp>
            <p:nvSpPr>
              <p:cNvPr id="15" name="AutoShape 20"/>
              <p:cNvSpPr>
                <a:spLocks noChangeArrowheads="1"/>
              </p:cNvSpPr>
              <p:nvPr/>
            </p:nvSpPr>
            <p:spPr bwMode="gray">
              <a:xfrm>
                <a:off x="991" y="3093"/>
                <a:ext cx="512" cy="746"/>
              </a:xfrm>
              <a:prstGeom prst="roundRect">
                <a:avLst>
                  <a:gd name="adj" fmla="val 11921"/>
                </a:avLst>
              </a:prstGeom>
              <a:solidFill>
                <a:srgbClr val="00B0F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22"/>
              <p:cNvSpPr txBox="1">
                <a:spLocks noChangeArrowheads="1"/>
              </p:cNvSpPr>
              <p:nvPr/>
            </p:nvSpPr>
            <p:spPr bwMode="gray">
              <a:xfrm>
                <a:off x="1134" y="3210"/>
                <a:ext cx="19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5</a:t>
                </a:r>
                <a:endParaRPr lang="vi-VN" altLang="en-US" sz="2800" dirty="0">
                  <a:solidFill>
                    <a:srgbClr val="FFFFFF"/>
                  </a:solidFill>
                  <a:effectLst>
                    <a:outerShdw blurRad="38100" dist="38100" dir="2700000" algn="tl">
                      <a:srgbClr val="C0C0C0"/>
                    </a:outerShdw>
                  </a:effectLst>
                </a:endParaRPr>
              </a:p>
            </p:txBody>
          </p:sp>
        </p:grpSp>
        <p:sp>
          <p:nvSpPr>
            <p:cNvPr id="14" name="Text Box 23"/>
            <p:cNvSpPr txBox="1">
              <a:spLocks noChangeArrowheads="1"/>
            </p:cNvSpPr>
            <p:nvPr/>
          </p:nvSpPr>
          <p:spPr bwMode="gray">
            <a:xfrm>
              <a:off x="1550"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Vận dụng linh hoạt các phương pháp dạy học trong tiết học phân môn tập làm </a:t>
              </a:r>
              <a:r>
                <a:rPr lang="vi-VN" altLang="en-US" sz="2200" dirty="0">
                  <a:solidFill>
                    <a:srgbClr val="0033CC"/>
                  </a:solidFill>
                  <a:latin typeface="Arial" panose="020B0604020202020204" pitchFamily="34" charset="0"/>
                  <a:cs typeface="Arial" panose="020B0604020202020204" pitchFamily="34" charset="0"/>
                </a:rPr>
                <a:t>văn</a:t>
              </a:r>
              <a:endParaRPr lang="vi-VN" altLang="en-US" sz="2200" dirty="0">
                <a:solidFill>
                  <a:srgbClr val="0033CC"/>
                </a:solidFill>
                <a:latin typeface="Arial" panose="020B0604020202020204" pitchFamily="34" charset="0"/>
                <a:cs typeface="Arial" panose="020B0604020202020204" pitchFamily="34" charset="0"/>
              </a:endParaRPr>
            </a:p>
          </p:txBody>
        </p:sp>
      </p:grpSp>
      <p:sp>
        <p:nvSpPr>
          <p:cNvPr id="2" name="Text Box 1"/>
          <p:cNvSpPr txBox="1"/>
          <p:nvPr/>
        </p:nvSpPr>
        <p:spPr>
          <a:xfrm>
            <a:off x="1577340" y="1983105"/>
            <a:ext cx="6296660" cy="3692525"/>
          </a:xfrm>
          <a:prstGeom prst="rect">
            <a:avLst/>
          </a:prstGeom>
          <a:noFill/>
          <a:ln w="9525">
            <a:noFill/>
          </a:ln>
        </p:spPr>
        <p:txBody>
          <a:bodyPr wrap="square">
            <a:spAutoFit/>
          </a:bodyPr>
          <a:p>
            <a:pPr indent="360045"/>
            <a:r>
              <a:rPr lang="en-US" b="0">
                <a:latin typeface="Times New Roman" panose="02020603050405020304" pitchFamily="18" charset="0"/>
              </a:rPr>
              <a:t>- Phương pháp trực quan: Phương pháp trực quan là phương pháp dạy học trong đó giáo viên sử dụng các phơng tiện trực quan nhằm giúp học sinh có biểu tượng đúng về sự vật và thu nhận kiến thức, rèn kỹ năng theo mục tiêu bài học một cách thuận lợi.  Thu hút sự chú ý và giúp học sinh hiểu bài, ghi nhớ bài tốt hơn. Học sinh có thể khái quát nội dung bài và phát hiện những mối liên hệ của các đơn vị kiến thức dễ ràng hơn. Giáo viên phải hướng dẫn học sinh quan sát (bằng nhiều giác quan) để học sinh hiểu và cảm nhận về đối tợng cần quan sát. Hướng dẫn cách quan sát từ bao quát đến chi tiết, từ tổng thể đến bộ phận, giúp học sinh hình thành phương pháp làm việc khoa học. Hơn nữa, trong quá trình giảng dạy, giáo viên phải đưa đồ dùng trực quan đúng lúc, đúng chỗ cho tất cả học sinh có thể quan sát, tránh lạm dụng.</a:t>
            </a:r>
            <a:endParaRPr 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sp>
        <p:nvSpPr>
          <p:cNvPr id="3" name="AutoShape 5"/>
          <p:cNvSpPr>
            <a:spLocks noChangeArrowheads="1"/>
          </p:cNvSpPr>
          <p:nvPr/>
        </p:nvSpPr>
        <p:spPr bwMode="gray">
          <a:xfrm rot="16200000" flipH="1">
            <a:off x="2534282" y="3301390"/>
            <a:ext cx="584137" cy="39713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4" name="AutoShape 6"/>
          <p:cNvSpPr>
            <a:spLocks noChangeArrowheads="1"/>
          </p:cNvSpPr>
          <p:nvPr/>
        </p:nvSpPr>
        <p:spPr bwMode="gray">
          <a:xfrm rot="5400000" flipH="1">
            <a:off x="6025559" y="3239208"/>
            <a:ext cx="582253" cy="39713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grpSp>
        <p:nvGrpSpPr>
          <p:cNvPr id="32" name="Group 31"/>
          <p:cNvGrpSpPr/>
          <p:nvPr/>
        </p:nvGrpSpPr>
        <p:grpSpPr>
          <a:xfrm>
            <a:off x="3024917" y="1981200"/>
            <a:ext cx="3113445" cy="3043166"/>
            <a:chOff x="3024917" y="1143000"/>
            <a:chExt cx="3113445" cy="3043166"/>
          </a:xfrm>
        </p:grpSpPr>
        <p:sp>
          <p:nvSpPr>
            <p:cNvPr id="6" name="Oval 8"/>
            <p:cNvSpPr>
              <a:spLocks noChangeArrowheads="1"/>
            </p:cNvSpPr>
            <p:nvPr/>
          </p:nvSpPr>
          <p:spPr bwMode="gray">
            <a:xfrm>
              <a:off x="3024917" y="1143000"/>
              <a:ext cx="3113445" cy="304316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 name="Oval 9"/>
            <p:cNvSpPr>
              <a:spLocks noChangeArrowheads="1"/>
            </p:cNvSpPr>
            <p:nvPr/>
          </p:nvSpPr>
          <p:spPr bwMode="gray">
            <a:xfrm>
              <a:off x="3202277" y="1314472"/>
              <a:ext cx="2756796" cy="2694568"/>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8" name="Oval 10"/>
            <p:cNvSpPr>
              <a:spLocks noChangeArrowheads="1"/>
            </p:cNvSpPr>
            <p:nvPr/>
          </p:nvSpPr>
          <p:spPr bwMode="gray">
            <a:xfrm>
              <a:off x="3366143" y="1474639"/>
              <a:ext cx="2430993" cy="2381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9" name="Oval 11"/>
            <p:cNvSpPr>
              <a:spLocks noChangeArrowheads="1"/>
            </p:cNvSpPr>
            <p:nvPr/>
          </p:nvSpPr>
          <p:spPr bwMode="gray">
            <a:xfrm>
              <a:off x="3364215" y="1474639"/>
              <a:ext cx="2432921" cy="238177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10" name="Oval 12"/>
            <p:cNvSpPr>
              <a:spLocks noChangeArrowheads="1"/>
            </p:cNvSpPr>
            <p:nvPr/>
          </p:nvSpPr>
          <p:spPr bwMode="gray">
            <a:xfrm>
              <a:off x="3524225" y="1632921"/>
              <a:ext cx="2112901" cy="206897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1" name="Oval 13"/>
            <p:cNvSpPr>
              <a:spLocks noChangeArrowheads="1"/>
            </p:cNvSpPr>
            <p:nvPr/>
          </p:nvSpPr>
          <p:spPr bwMode="gray">
            <a:xfrm>
              <a:off x="3524225" y="1631037"/>
              <a:ext cx="2112901" cy="2068976"/>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sp>
          <p:nvSpPr>
            <p:cNvPr id="12" name="Text Box 20"/>
            <p:cNvSpPr txBox="1">
              <a:spLocks noChangeArrowheads="1"/>
            </p:cNvSpPr>
            <p:nvPr/>
          </p:nvSpPr>
          <p:spPr bwMode="gray">
            <a:xfrm>
              <a:off x="3024917" y="1981200"/>
              <a:ext cx="31134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dirty="0" err="1">
                  <a:solidFill>
                    <a:schemeClr val="bg1"/>
                  </a:solidFill>
                </a:rPr>
                <a:t>Lí</a:t>
              </a:r>
              <a:r>
                <a:rPr lang="en-US" sz="2400" b="1" dirty="0">
                  <a:solidFill>
                    <a:schemeClr val="bg1"/>
                  </a:solidFill>
                </a:rPr>
                <a:t> do </a:t>
              </a:r>
              <a:endParaRPr lang="en-US" sz="2400" b="1" dirty="0">
                <a:solidFill>
                  <a:schemeClr val="bg1"/>
                </a:solidFill>
              </a:endParaRPr>
            </a:p>
            <a:p>
              <a:pPr algn="ctr"/>
              <a:r>
                <a:rPr lang="en-US" sz="2400" b="1" dirty="0" err="1">
                  <a:solidFill>
                    <a:schemeClr val="bg1"/>
                  </a:solidFill>
                </a:rPr>
                <a:t>chọn</a:t>
              </a:r>
              <a:r>
                <a:rPr lang="en-US" sz="2400" b="1" dirty="0">
                  <a:solidFill>
                    <a:schemeClr val="bg1"/>
                  </a:solidFill>
                </a:rPr>
                <a:t> </a:t>
              </a:r>
              <a:r>
                <a:rPr lang="en-US" sz="2400" b="1" dirty="0" err="1">
                  <a:solidFill>
                    <a:schemeClr val="bg1"/>
                  </a:solidFill>
                </a:rPr>
                <a:t>giải</a:t>
              </a:r>
              <a:r>
                <a:rPr lang="en-US" sz="2400" b="1" dirty="0">
                  <a:solidFill>
                    <a:schemeClr val="bg1"/>
                  </a:solidFill>
                </a:rPr>
                <a:t> </a:t>
              </a:r>
              <a:r>
                <a:rPr lang="en-US" sz="2400" b="1" dirty="0" err="1">
                  <a:solidFill>
                    <a:schemeClr val="bg1"/>
                  </a:solidFill>
                </a:rPr>
                <a:t>pháp</a:t>
              </a:r>
              <a:endParaRPr lang="en-US" sz="2400" b="1" dirty="0">
                <a:solidFill>
                  <a:schemeClr val="bg1"/>
                </a:solidFill>
              </a:endParaRPr>
            </a:p>
          </p:txBody>
        </p:sp>
      </p:grpSp>
      <p:grpSp>
        <p:nvGrpSpPr>
          <p:cNvPr id="33" name="Group 32"/>
          <p:cNvGrpSpPr/>
          <p:nvPr/>
        </p:nvGrpSpPr>
        <p:grpSpPr>
          <a:xfrm>
            <a:off x="806092" y="2197223"/>
            <a:ext cx="1588524" cy="2857500"/>
            <a:chOff x="413034" y="1359023"/>
            <a:chExt cx="2208400" cy="2857500"/>
          </a:xfrm>
        </p:grpSpPr>
        <p:sp>
          <p:nvSpPr>
            <p:cNvPr id="14" name="Text Box 24"/>
            <p:cNvSpPr txBox="1">
              <a:spLocks noChangeArrowheads="1"/>
            </p:cNvSpPr>
            <p:nvPr/>
          </p:nvSpPr>
          <p:spPr bwMode="gray">
            <a:xfrm>
              <a:off x="1586583" y="3513207"/>
              <a:ext cx="653854" cy="36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a:solidFill>
                    <a:schemeClr val="bg1"/>
                  </a:solidFill>
                </a:rPr>
                <a:t>Text</a:t>
              </a:r>
              <a:endParaRPr lang="en-US" b="1">
                <a:solidFill>
                  <a:schemeClr val="bg1"/>
                </a:solidFill>
              </a:endParaRPr>
            </a:p>
          </p:txBody>
        </p:sp>
        <p:sp>
          <p:nvSpPr>
            <p:cNvPr id="16" name="AutoShape 4"/>
            <p:cNvSpPr>
              <a:spLocks noChangeArrowheads="1"/>
            </p:cNvSpPr>
            <p:nvPr/>
          </p:nvSpPr>
          <p:spPr bwMode="gray">
            <a:xfrm>
              <a:off x="457671" y="1359023"/>
              <a:ext cx="2163763"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7" name="AutoShape 5"/>
            <p:cNvSpPr>
              <a:spLocks noChangeArrowheads="1"/>
            </p:cNvSpPr>
            <p:nvPr/>
          </p:nvSpPr>
          <p:spPr bwMode="gray">
            <a:xfrm>
              <a:off x="508471" y="1366961"/>
              <a:ext cx="2081213" cy="2803525"/>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8" name="AutoShape 6"/>
            <p:cNvSpPr>
              <a:spLocks noChangeArrowheads="1"/>
            </p:cNvSpPr>
            <p:nvPr/>
          </p:nvSpPr>
          <p:spPr bwMode="gray">
            <a:xfrm>
              <a:off x="508471" y="3430711"/>
              <a:ext cx="2070100" cy="709613"/>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9" name="AutoShape 7"/>
            <p:cNvSpPr>
              <a:spLocks noChangeArrowheads="1"/>
            </p:cNvSpPr>
            <p:nvPr/>
          </p:nvSpPr>
          <p:spPr bwMode="gray">
            <a:xfrm>
              <a:off x="508471" y="1389186"/>
              <a:ext cx="2070100" cy="708025"/>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2" name="Text Box 17"/>
            <p:cNvSpPr txBox="1">
              <a:spLocks noChangeArrowheads="1"/>
            </p:cNvSpPr>
            <p:nvPr/>
          </p:nvSpPr>
          <p:spPr bwMode="gray">
            <a:xfrm>
              <a:off x="413034" y="2145288"/>
              <a:ext cx="2057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dirty="0" err="1"/>
                <a:t>Cơ</a:t>
              </a:r>
              <a:r>
                <a:rPr lang="en-US" sz="2400" dirty="0"/>
                <a:t> </a:t>
              </a:r>
              <a:r>
                <a:rPr lang="en-US" sz="2400" dirty="0" err="1"/>
                <a:t>sở</a:t>
              </a:r>
              <a:r>
                <a:rPr lang="en-US" sz="2400" dirty="0"/>
                <a:t> </a:t>
              </a:r>
              <a:endParaRPr lang="en-US" sz="2400" dirty="0"/>
            </a:p>
            <a:p>
              <a:pPr algn="ctr" eaLnBrk="1" hangingPunct="1"/>
              <a:r>
                <a:rPr lang="en-US" sz="2400" dirty="0" err="1"/>
                <a:t>lí</a:t>
              </a:r>
              <a:r>
                <a:rPr lang="en-US" sz="2400" dirty="0"/>
                <a:t> </a:t>
              </a:r>
              <a:r>
                <a:rPr lang="en-US" sz="2400" dirty="0" err="1"/>
                <a:t>luận</a:t>
              </a:r>
              <a:endParaRPr lang="en-US" sz="2400" dirty="0"/>
            </a:p>
          </p:txBody>
        </p:sp>
      </p:grpSp>
      <p:grpSp>
        <p:nvGrpSpPr>
          <p:cNvPr id="34" name="Group 33"/>
          <p:cNvGrpSpPr/>
          <p:nvPr/>
        </p:nvGrpSpPr>
        <p:grpSpPr>
          <a:xfrm>
            <a:off x="6845573" y="2324100"/>
            <a:ext cx="1536427" cy="2857500"/>
            <a:chOff x="6516216" y="1306958"/>
            <a:chExt cx="2163763" cy="2857500"/>
          </a:xfrm>
        </p:grpSpPr>
        <p:sp>
          <p:nvSpPr>
            <p:cNvPr id="24" name="AutoShape 19"/>
            <p:cNvSpPr>
              <a:spLocks noChangeArrowheads="1"/>
            </p:cNvSpPr>
            <p:nvPr/>
          </p:nvSpPr>
          <p:spPr bwMode="gray">
            <a:xfrm>
              <a:off x="6516216" y="1306958"/>
              <a:ext cx="2163763" cy="28575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5" name="AutoShape 20"/>
            <p:cNvSpPr>
              <a:spLocks noChangeArrowheads="1"/>
            </p:cNvSpPr>
            <p:nvPr/>
          </p:nvSpPr>
          <p:spPr bwMode="gray">
            <a:xfrm>
              <a:off x="6549554" y="1314896"/>
              <a:ext cx="2098675" cy="2803525"/>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6" name="AutoShape 21"/>
            <p:cNvSpPr>
              <a:spLocks noChangeArrowheads="1"/>
            </p:cNvSpPr>
            <p:nvPr/>
          </p:nvSpPr>
          <p:spPr bwMode="gray">
            <a:xfrm>
              <a:off x="6567016" y="3378646"/>
              <a:ext cx="2070100" cy="709613"/>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7" name="AutoShape 22"/>
            <p:cNvSpPr>
              <a:spLocks noChangeArrowheads="1"/>
            </p:cNvSpPr>
            <p:nvPr/>
          </p:nvSpPr>
          <p:spPr bwMode="gray">
            <a:xfrm>
              <a:off x="6567016" y="1337121"/>
              <a:ext cx="2070100" cy="708025"/>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8" name="Text Box 29"/>
            <p:cNvSpPr txBox="1">
              <a:spLocks noChangeArrowheads="1"/>
            </p:cNvSpPr>
            <p:nvPr/>
          </p:nvSpPr>
          <p:spPr bwMode="gray">
            <a:xfrm>
              <a:off x="6516217" y="1976561"/>
              <a:ext cx="21177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dirty="0" err="1"/>
                <a:t>Cơ</a:t>
              </a:r>
              <a:r>
                <a:rPr lang="en-US" sz="2400" dirty="0"/>
                <a:t> </a:t>
              </a:r>
              <a:r>
                <a:rPr lang="en-US" sz="2400" dirty="0" err="1"/>
                <a:t>sở</a:t>
              </a:r>
              <a:r>
                <a:rPr lang="en-US" sz="2400" dirty="0"/>
                <a:t> </a:t>
              </a:r>
              <a:endParaRPr lang="en-US" sz="2400" dirty="0"/>
            </a:p>
            <a:p>
              <a:pPr algn="ctr" eaLnBrk="1" hangingPunct="1"/>
              <a:r>
                <a:rPr lang="en-US" sz="2400" dirty="0" err="1"/>
                <a:t>thực</a:t>
              </a:r>
              <a:r>
                <a:rPr lang="en-US" sz="2400" dirty="0"/>
                <a:t> </a:t>
              </a:r>
              <a:r>
                <a:rPr lang="en-US" sz="2400" dirty="0" err="1"/>
                <a:t>tiễn</a:t>
              </a:r>
              <a:endParaRPr lang="en-US" sz="2400" dirty="0"/>
            </a:p>
          </p:txBody>
        </p:sp>
      </p:grpSp>
      <p:sp>
        <p:nvSpPr>
          <p:cNvPr id="36" name="Rounded Rectangle 35"/>
          <p:cNvSpPr/>
          <p:nvPr/>
        </p:nvSpPr>
        <p:spPr>
          <a:xfrm>
            <a:off x="1219200" y="838200"/>
            <a:ext cx="64770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I. LÍ DO CHỌN GIẢI PHÁP</a:t>
            </a:r>
            <a:endParaRPr lang="en-US" sz="2400"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42685" y="368033"/>
            <a:ext cx="7990971" cy="1079767"/>
            <a:chOff x="912" y="3036"/>
            <a:chExt cx="3984" cy="912"/>
          </a:xfrm>
        </p:grpSpPr>
        <p:sp>
          <p:nvSpPr>
            <p:cNvPr id="1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1" y="3093"/>
              <a:ext cx="512" cy="746"/>
              <a:chOff x="991" y="3093"/>
              <a:chExt cx="512" cy="746"/>
            </a:xfrm>
          </p:grpSpPr>
          <p:sp>
            <p:nvSpPr>
              <p:cNvPr id="15" name="AutoShape 20"/>
              <p:cNvSpPr>
                <a:spLocks noChangeArrowheads="1"/>
              </p:cNvSpPr>
              <p:nvPr/>
            </p:nvSpPr>
            <p:spPr bwMode="gray">
              <a:xfrm>
                <a:off x="991" y="3093"/>
                <a:ext cx="512" cy="746"/>
              </a:xfrm>
              <a:prstGeom prst="roundRect">
                <a:avLst>
                  <a:gd name="adj" fmla="val 11921"/>
                </a:avLst>
              </a:prstGeom>
              <a:solidFill>
                <a:srgbClr val="00B0F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22"/>
              <p:cNvSpPr txBox="1">
                <a:spLocks noChangeArrowheads="1"/>
              </p:cNvSpPr>
              <p:nvPr/>
            </p:nvSpPr>
            <p:spPr bwMode="gray">
              <a:xfrm>
                <a:off x="1134" y="3210"/>
                <a:ext cx="19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5</a:t>
                </a:r>
                <a:endParaRPr lang="vi-VN" altLang="en-US" sz="2800" dirty="0">
                  <a:solidFill>
                    <a:srgbClr val="FFFFFF"/>
                  </a:solidFill>
                  <a:effectLst>
                    <a:outerShdw blurRad="38100" dist="38100" dir="2700000" algn="tl">
                      <a:srgbClr val="C0C0C0"/>
                    </a:outerShdw>
                  </a:effectLst>
                </a:endParaRPr>
              </a:p>
            </p:txBody>
          </p:sp>
        </p:grpSp>
        <p:sp>
          <p:nvSpPr>
            <p:cNvPr id="14" name="Text Box 23"/>
            <p:cNvSpPr txBox="1">
              <a:spLocks noChangeArrowheads="1"/>
            </p:cNvSpPr>
            <p:nvPr/>
          </p:nvSpPr>
          <p:spPr bwMode="gray">
            <a:xfrm>
              <a:off x="1550"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Vận dụng linh hoạt các phương pháp dạy học trong tiết học phân môn tập làm </a:t>
              </a:r>
              <a:r>
                <a:rPr lang="vi-VN" altLang="en-US" sz="2200" dirty="0">
                  <a:solidFill>
                    <a:srgbClr val="0033CC"/>
                  </a:solidFill>
                  <a:latin typeface="Arial" panose="020B0604020202020204" pitchFamily="34" charset="0"/>
                  <a:cs typeface="Arial" panose="020B0604020202020204" pitchFamily="34" charset="0"/>
                </a:rPr>
                <a:t>văn</a:t>
              </a:r>
              <a:endParaRPr lang="vi-VN" altLang="en-US" sz="2200" dirty="0">
                <a:solidFill>
                  <a:srgbClr val="0033CC"/>
                </a:solidFill>
                <a:latin typeface="Arial" panose="020B0604020202020204" pitchFamily="34" charset="0"/>
                <a:cs typeface="Arial" panose="020B0604020202020204" pitchFamily="34" charset="0"/>
              </a:endParaRPr>
            </a:p>
          </p:txBody>
        </p:sp>
      </p:grpSp>
      <p:sp>
        <p:nvSpPr>
          <p:cNvPr id="102" name="Text Box 101"/>
          <p:cNvSpPr txBox="1"/>
          <p:nvPr/>
        </p:nvSpPr>
        <p:spPr>
          <a:xfrm>
            <a:off x="2032000" y="2198370"/>
            <a:ext cx="5935980" cy="3415030"/>
          </a:xfrm>
          <a:prstGeom prst="rect">
            <a:avLst/>
          </a:prstGeom>
          <a:noFill/>
          <a:ln w="9525">
            <a:noFill/>
          </a:ln>
        </p:spPr>
        <p:txBody>
          <a:bodyPr wrap="square">
            <a:spAutoFit/>
          </a:bodyPr>
          <a:p>
            <a:pPr indent="0"/>
            <a:r>
              <a:rPr lang="en-US" b="0">
                <a:latin typeface="Times New Roman" panose="02020603050405020304" pitchFamily="18" charset="0"/>
              </a:rPr>
              <a:t>Thảo luận là một cách học tạo được cho học sinh luyện tập kĩ năng giao tiếp, khả năng hợp tác và khả năng thích ứng với hoàn cảnh xung quanh. Thông qua thảo luận ngôn ngữ và tư duy của học sinh trở nên linh hoạt và sinh động hơn. Điều kiện đảm bảo thành công cho việc thảo luận là: Các đề tài đưa ra thảo luận vừa sức, mới mẻ để kích thích được sự hứng thú suy nghĩ của học sinh. Không lạm dụng quá nhiều hình thức thảo luận nhóm. Có nhóm trưởng điều khiển hoạt động nhóm. Kết quả làm việc nhóm còn được có ý kiến góp ý của nhóm khác.</a:t>
            </a:r>
            <a:r>
              <a:rPr lang="en-US" b="1">
                <a:latin typeface="Times New Roman" panose="02020603050405020304" pitchFamily="18" charset="0"/>
              </a:rPr>
              <a:t> </a:t>
            </a:r>
            <a:r>
              <a:rPr lang="en-US" b="0">
                <a:latin typeface="Times New Roman" panose="02020603050405020304" pitchFamily="18" charset="0"/>
              </a:rPr>
              <a:t>Phương pháp này cũng được tôi sử dụng nhiều vì rất phù hợp với các bài tập cần có sự chia sẻ hợp tác với nhau giữa học sinh</a:t>
            </a:r>
            <a:endParaRPr 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42685" y="368033"/>
            <a:ext cx="7990971" cy="1079767"/>
            <a:chOff x="912" y="3036"/>
            <a:chExt cx="3984" cy="912"/>
          </a:xfrm>
        </p:grpSpPr>
        <p:sp>
          <p:nvSpPr>
            <p:cNvPr id="1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1" y="3093"/>
              <a:ext cx="512" cy="746"/>
              <a:chOff x="991" y="3093"/>
              <a:chExt cx="512" cy="746"/>
            </a:xfrm>
          </p:grpSpPr>
          <p:sp>
            <p:nvSpPr>
              <p:cNvPr id="15" name="AutoShape 20"/>
              <p:cNvSpPr>
                <a:spLocks noChangeArrowheads="1"/>
              </p:cNvSpPr>
              <p:nvPr/>
            </p:nvSpPr>
            <p:spPr bwMode="gray">
              <a:xfrm>
                <a:off x="991" y="3093"/>
                <a:ext cx="512" cy="746"/>
              </a:xfrm>
              <a:prstGeom prst="roundRect">
                <a:avLst>
                  <a:gd name="adj" fmla="val 11921"/>
                </a:avLst>
              </a:prstGeom>
              <a:solidFill>
                <a:srgbClr val="00B0F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22"/>
              <p:cNvSpPr txBox="1">
                <a:spLocks noChangeArrowheads="1"/>
              </p:cNvSpPr>
              <p:nvPr/>
            </p:nvSpPr>
            <p:spPr bwMode="gray">
              <a:xfrm>
                <a:off x="1134" y="3210"/>
                <a:ext cx="19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5</a:t>
                </a:r>
                <a:endParaRPr lang="vi-VN" altLang="en-US" sz="2800" dirty="0">
                  <a:solidFill>
                    <a:srgbClr val="FFFFFF"/>
                  </a:solidFill>
                  <a:effectLst>
                    <a:outerShdw blurRad="38100" dist="38100" dir="2700000" algn="tl">
                      <a:srgbClr val="C0C0C0"/>
                    </a:outerShdw>
                  </a:effectLst>
                </a:endParaRPr>
              </a:p>
            </p:txBody>
          </p:sp>
        </p:grpSp>
        <p:sp>
          <p:nvSpPr>
            <p:cNvPr id="14" name="Text Box 23"/>
            <p:cNvSpPr txBox="1">
              <a:spLocks noChangeArrowheads="1"/>
            </p:cNvSpPr>
            <p:nvPr/>
          </p:nvSpPr>
          <p:spPr bwMode="gray">
            <a:xfrm>
              <a:off x="1550"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Vận dụng linh hoạt các phương pháp dạy học trong tiết học phân môn tập làm </a:t>
              </a:r>
              <a:r>
                <a:rPr lang="vi-VN" altLang="en-US" sz="2200" dirty="0">
                  <a:solidFill>
                    <a:srgbClr val="0033CC"/>
                  </a:solidFill>
                  <a:latin typeface="Arial" panose="020B0604020202020204" pitchFamily="34" charset="0"/>
                  <a:cs typeface="Arial" panose="020B0604020202020204" pitchFamily="34" charset="0"/>
                </a:rPr>
                <a:t>văn</a:t>
              </a:r>
              <a:endParaRPr lang="vi-VN" altLang="en-US" sz="2200" dirty="0">
                <a:solidFill>
                  <a:srgbClr val="0033CC"/>
                </a:solidFill>
                <a:latin typeface="Arial" panose="020B0604020202020204" pitchFamily="34" charset="0"/>
                <a:cs typeface="Arial" panose="020B0604020202020204" pitchFamily="34" charset="0"/>
              </a:endParaRPr>
            </a:p>
          </p:txBody>
        </p:sp>
      </p:grpSp>
      <p:sp>
        <p:nvSpPr>
          <p:cNvPr id="2" name="Text Box 1"/>
          <p:cNvSpPr txBox="1"/>
          <p:nvPr/>
        </p:nvSpPr>
        <p:spPr>
          <a:xfrm>
            <a:off x="2032000" y="2091055"/>
            <a:ext cx="5995670" cy="3692525"/>
          </a:xfrm>
          <a:prstGeom prst="rect">
            <a:avLst/>
          </a:prstGeom>
          <a:noFill/>
          <a:ln w="9525">
            <a:noFill/>
          </a:ln>
        </p:spPr>
        <p:txBody>
          <a:bodyPr wrap="square">
            <a:spAutoFit/>
          </a:bodyPr>
          <a:p>
            <a:pPr indent="360045"/>
            <a:r>
              <a:rPr lang="en-US" b="0">
                <a:latin typeface="Times New Roman" panose="02020603050405020304" pitchFamily="18" charset="0"/>
              </a:rPr>
              <a:t>- Phương pháp sử dụng sơ đồ tư duy: Sơ đồ tư duy là hình thức ghi chép nhằm tìm tòi đào sâu, mở rộng một ý tưởng, hệ thống hóa một chủ đề hay một mạch kiến thức... bằng cách kết hợp việc sử dụng đồng thời hình ảnh, đường nét, màu sắc, chữ viết với sự tư duy tích cực. Đặc biệt đây là một sơ đồ mở, không yêu cầu tỷ lệ, chi tiết chặt chẽ như bản đồ địa lý, có thể vẽ thêm hoặc bớt các nhánh, mỗi người vẽ một kiểu khác nhau, dùng màu sắc, hình ảnh, cụm từ diễn đạt khác nhau, cùng một chủ đề nhưng mỗi người có thể “thể hiện” nó dưới dạng sơ đồ tư duy theo một cách riêng. Do đó việc lập sơ đồ tư duy phát huy được tối đa khả năng sáng tạo của mỗi người. Sơ đồ tư duy chú trọng tới hình ảnh, màu sắc, với các mạng lưới liên tưởng (các nhánh).</a:t>
            </a:r>
            <a:endParaRPr lang="en-US" b="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42685" y="368033"/>
            <a:ext cx="7990971" cy="1079767"/>
            <a:chOff x="912" y="3036"/>
            <a:chExt cx="3984" cy="912"/>
          </a:xfrm>
        </p:grpSpPr>
        <p:sp>
          <p:nvSpPr>
            <p:cNvPr id="1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1" y="3093"/>
              <a:ext cx="512" cy="746"/>
              <a:chOff x="991" y="3093"/>
              <a:chExt cx="512" cy="746"/>
            </a:xfrm>
          </p:grpSpPr>
          <p:sp>
            <p:nvSpPr>
              <p:cNvPr id="15" name="AutoShape 20"/>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22"/>
              <p:cNvSpPr txBox="1">
                <a:spLocks noChangeArrowheads="1"/>
              </p:cNvSpPr>
              <p:nvPr/>
            </p:nvSpPr>
            <p:spPr bwMode="gray">
              <a:xfrm>
                <a:off x="1134" y="3210"/>
                <a:ext cx="19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6</a:t>
                </a:r>
                <a:endParaRPr lang="vi-VN" altLang="en-US" sz="2800" dirty="0">
                  <a:solidFill>
                    <a:srgbClr val="FFFFFF"/>
                  </a:solidFill>
                  <a:effectLst>
                    <a:outerShdw blurRad="38100" dist="38100" dir="2700000" algn="tl">
                      <a:srgbClr val="C0C0C0"/>
                    </a:outerShdw>
                  </a:effectLst>
                </a:endParaRPr>
              </a:p>
            </p:txBody>
          </p:sp>
        </p:grpSp>
        <p:sp>
          <p:nvSpPr>
            <p:cNvPr id="14" name="Text Box 23"/>
            <p:cNvSpPr txBox="1">
              <a:spLocks noChangeArrowheads="1"/>
            </p:cNvSpPr>
            <p:nvPr/>
          </p:nvSpPr>
          <p:spPr bwMode="gray">
            <a:xfrm>
              <a:off x="1550"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Phối hợp các hoạt động ngoài giờ lên lớp để tích lũy vốn hiểu biết, vốn từ ngữ cho học </a:t>
              </a:r>
              <a:r>
                <a:rPr lang="vi-VN" altLang="en-US" sz="2200" dirty="0">
                  <a:solidFill>
                    <a:srgbClr val="0033CC"/>
                  </a:solidFill>
                  <a:latin typeface="Arial" panose="020B0604020202020204" pitchFamily="34" charset="0"/>
                  <a:cs typeface="Arial" panose="020B0604020202020204" pitchFamily="34" charset="0"/>
                </a:rPr>
                <a:t>sinh</a:t>
              </a:r>
              <a:endParaRPr lang="vi-VN" altLang="en-US" sz="2200" dirty="0">
                <a:solidFill>
                  <a:srgbClr val="0033CC"/>
                </a:solidFill>
                <a:latin typeface="Arial" panose="020B0604020202020204" pitchFamily="34" charset="0"/>
                <a:cs typeface="Arial" panose="020B0604020202020204" pitchFamily="34" charset="0"/>
              </a:endParaRPr>
            </a:p>
          </p:txBody>
        </p:sp>
      </p:grpSp>
      <p:sp>
        <p:nvSpPr>
          <p:cNvPr id="102" name="Text Box 101"/>
          <p:cNvSpPr txBox="1"/>
          <p:nvPr/>
        </p:nvSpPr>
        <p:spPr>
          <a:xfrm>
            <a:off x="2032000" y="1983105"/>
            <a:ext cx="5956935" cy="3969385"/>
          </a:xfrm>
          <a:prstGeom prst="rect">
            <a:avLst/>
          </a:prstGeom>
          <a:noFill/>
          <a:ln w="9525">
            <a:noFill/>
          </a:ln>
        </p:spPr>
        <p:txBody>
          <a:bodyPr wrap="square">
            <a:spAutoFit/>
          </a:bodyPr>
          <a:p>
            <a:pPr indent="360045"/>
            <a:r>
              <a:rPr lang="en-US" b="0">
                <a:latin typeface="Times New Roman" panose="02020603050405020304" pitchFamily="18" charset="0"/>
              </a:rPr>
              <a:t>Ngoài việc dạy học ở trên lớp nên tổ chức cho học sinh những giờ học ngoại khóa thật bổ ích như tổ chức các trò chơi đố vui để học, các hội thi tìm từ nhanh, đặt câu đúng… để các em tăng thêm vốn hiểu biết tạo ra sự thi đua, hứng khởi trong học tập tiếng Việt và phân môn Tập làm văn nói riêng. Thông qua các hoạt động ngoài giờ lên lớp như các giờ chơi, chào cờ, các cuộc toạ đàm trao đổi học sinh sẽ tích luỹ được vốn từ cho mình. Phối kết hợp hoạt động ngoài giờ nhằm bồi dưỡng cho học sinh ý thức và thói quen sử dụng tiếng việt văn hoá trong giao tiếp. Như vậy ngay trong cuộc sống hằng ngày các em thường giao tiếp với thầy cô, bạn bè, cha mẹ giáo viên cần phải bồi dưỡng ý thức và thói quen sử dụng Tiếng Việt văn hoá, phát triển năng lực dùng từ đặt câu của các em để điều chỉnh cho học sinh trong hoạt động giao tiếp. </a:t>
            </a:r>
            <a:endParaRPr 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42685" y="368033"/>
            <a:ext cx="7990971" cy="1079767"/>
            <a:chOff x="912" y="3036"/>
            <a:chExt cx="3984" cy="912"/>
          </a:xfrm>
        </p:grpSpPr>
        <p:sp>
          <p:nvSpPr>
            <p:cNvPr id="1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1" y="3093"/>
              <a:ext cx="512" cy="746"/>
              <a:chOff x="991" y="3093"/>
              <a:chExt cx="512" cy="746"/>
            </a:xfrm>
          </p:grpSpPr>
          <p:sp>
            <p:nvSpPr>
              <p:cNvPr id="15" name="AutoShape 20"/>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22"/>
              <p:cNvSpPr txBox="1">
                <a:spLocks noChangeArrowheads="1"/>
              </p:cNvSpPr>
              <p:nvPr/>
            </p:nvSpPr>
            <p:spPr bwMode="gray">
              <a:xfrm>
                <a:off x="1134" y="3210"/>
                <a:ext cx="19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6</a:t>
                </a:r>
                <a:endParaRPr lang="vi-VN" altLang="en-US" sz="2800" dirty="0">
                  <a:solidFill>
                    <a:srgbClr val="FFFFFF"/>
                  </a:solidFill>
                  <a:effectLst>
                    <a:outerShdw blurRad="38100" dist="38100" dir="2700000" algn="tl">
                      <a:srgbClr val="C0C0C0"/>
                    </a:outerShdw>
                  </a:effectLst>
                </a:endParaRPr>
              </a:p>
            </p:txBody>
          </p:sp>
        </p:grpSp>
        <p:sp>
          <p:nvSpPr>
            <p:cNvPr id="14" name="Text Box 23"/>
            <p:cNvSpPr txBox="1">
              <a:spLocks noChangeArrowheads="1"/>
            </p:cNvSpPr>
            <p:nvPr/>
          </p:nvSpPr>
          <p:spPr bwMode="gray">
            <a:xfrm>
              <a:off x="1550"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Phối hợp các hoạt động ngoài giờ lên lớp để tích lũy vốn hiểu biết, vốn từ ngữ cho học </a:t>
              </a:r>
              <a:r>
                <a:rPr lang="vi-VN" altLang="en-US" sz="2200" dirty="0">
                  <a:solidFill>
                    <a:srgbClr val="0033CC"/>
                  </a:solidFill>
                  <a:latin typeface="Arial" panose="020B0604020202020204" pitchFamily="34" charset="0"/>
                  <a:cs typeface="Arial" panose="020B0604020202020204" pitchFamily="34" charset="0"/>
                </a:rPr>
                <a:t>sinh</a:t>
              </a:r>
              <a:endParaRPr lang="vi-VN" altLang="en-US" sz="2200" dirty="0">
                <a:solidFill>
                  <a:srgbClr val="0033CC"/>
                </a:solidFill>
                <a:latin typeface="Arial" panose="020B0604020202020204" pitchFamily="34" charset="0"/>
                <a:cs typeface="Arial" panose="020B0604020202020204" pitchFamily="34" charset="0"/>
              </a:endParaRPr>
            </a:p>
          </p:txBody>
        </p:sp>
      </p:grpSp>
      <p:pic>
        <p:nvPicPr>
          <p:cNvPr id="2" name="Picture 1"/>
          <p:cNvPicPr/>
          <p:nvPr/>
        </p:nvPicPr>
        <p:blipFill>
          <a:blip r:embed="rId2"/>
          <a:stretch>
            <a:fillRect/>
          </a:stretch>
        </p:blipFill>
        <p:spPr>
          <a:xfrm>
            <a:off x="2198370" y="1828800"/>
            <a:ext cx="5464175" cy="47834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42685" y="368033"/>
            <a:ext cx="7990971" cy="1079767"/>
            <a:chOff x="912" y="3036"/>
            <a:chExt cx="3984" cy="912"/>
          </a:xfrm>
        </p:grpSpPr>
        <p:sp>
          <p:nvSpPr>
            <p:cNvPr id="1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1" y="3093"/>
              <a:ext cx="512" cy="746"/>
              <a:chOff x="991" y="3093"/>
              <a:chExt cx="512" cy="746"/>
            </a:xfrm>
          </p:grpSpPr>
          <p:sp>
            <p:nvSpPr>
              <p:cNvPr id="15" name="AutoShape 20"/>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22"/>
              <p:cNvSpPr txBox="1">
                <a:spLocks noChangeArrowheads="1"/>
              </p:cNvSpPr>
              <p:nvPr/>
            </p:nvSpPr>
            <p:spPr bwMode="gray">
              <a:xfrm>
                <a:off x="1134" y="3210"/>
                <a:ext cx="19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6</a:t>
                </a:r>
                <a:endParaRPr lang="vi-VN" altLang="en-US" sz="2800" dirty="0">
                  <a:solidFill>
                    <a:srgbClr val="FFFFFF"/>
                  </a:solidFill>
                  <a:effectLst>
                    <a:outerShdw blurRad="38100" dist="38100" dir="2700000" algn="tl">
                      <a:srgbClr val="C0C0C0"/>
                    </a:outerShdw>
                  </a:effectLst>
                </a:endParaRPr>
              </a:p>
            </p:txBody>
          </p:sp>
        </p:grpSp>
        <p:sp>
          <p:nvSpPr>
            <p:cNvPr id="14" name="Text Box 23"/>
            <p:cNvSpPr txBox="1">
              <a:spLocks noChangeArrowheads="1"/>
            </p:cNvSpPr>
            <p:nvPr/>
          </p:nvSpPr>
          <p:spPr bwMode="gray">
            <a:xfrm>
              <a:off x="1550"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Phối hợp các hoạt động ngoài giờ lên lớp để tích lũy vốn hiểu biết, vốn từ ngữ cho học </a:t>
              </a:r>
              <a:r>
                <a:rPr lang="vi-VN" altLang="en-US" sz="2200" dirty="0">
                  <a:solidFill>
                    <a:srgbClr val="0033CC"/>
                  </a:solidFill>
                  <a:latin typeface="Arial" panose="020B0604020202020204" pitchFamily="34" charset="0"/>
                  <a:cs typeface="Arial" panose="020B0604020202020204" pitchFamily="34" charset="0"/>
                </a:rPr>
                <a:t>sinh</a:t>
              </a:r>
              <a:endParaRPr lang="vi-VN" altLang="en-US" sz="2200" dirty="0">
                <a:solidFill>
                  <a:srgbClr val="0033CC"/>
                </a:solidFill>
                <a:latin typeface="Arial" panose="020B0604020202020204" pitchFamily="34" charset="0"/>
                <a:cs typeface="Arial" panose="020B0604020202020204" pitchFamily="34" charset="0"/>
              </a:endParaRPr>
            </a:p>
          </p:txBody>
        </p:sp>
      </p:grpSp>
      <p:pic>
        <p:nvPicPr>
          <p:cNvPr id="103" name="Picture 102"/>
          <p:cNvPicPr/>
          <p:nvPr/>
        </p:nvPicPr>
        <p:blipFill>
          <a:blip r:embed="rId2"/>
          <a:stretch>
            <a:fillRect/>
          </a:stretch>
        </p:blipFill>
        <p:spPr>
          <a:xfrm>
            <a:off x="1600835" y="1743710"/>
            <a:ext cx="6075680" cy="44107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42685" y="368033"/>
            <a:ext cx="7990971" cy="1079767"/>
            <a:chOff x="912" y="3036"/>
            <a:chExt cx="3984" cy="912"/>
          </a:xfrm>
        </p:grpSpPr>
        <p:sp>
          <p:nvSpPr>
            <p:cNvPr id="1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1" y="3093"/>
              <a:ext cx="512" cy="746"/>
              <a:chOff x="991" y="3093"/>
              <a:chExt cx="512" cy="746"/>
            </a:xfrm>
          </p:grpSpPr>
          <p:sp>
            <p:nvSpPr>
              <p:cNvPr id="15" name="AutoShape 20"/>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22"/>
              <p:cNvSpPr txBox="1">
                <a:spLocks noChangeArrowheads="1"/>
              </p:cNvSpPr>
              <p:nvPr/>
            </p:nvSpPr>
            <p:spPr bwMode="gray">
              <a:xfrm>
                <a:off x="1134" y="3210"/>
                <a:ext cx="19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6</a:t>
                </a:r>
                <a:endParaRPr lang="vi-VN" altLang="en-US" sz="2800" dirty="0">
                  <a:solidFill>
                    <a:srgbClr val="FFFFFF"/>
                  </a:solidFill>
                  <a:effectLst>
                    <a:outerShdw blurRad="38100" dist="38100" dir="2700000" algn="tl">
                      <a:srgbClr val="C0C0C0"/>
                    </a:outerShdw>
                  </a:effectLst>
                </a:endParaRPr>
              </a:p>
            </p:txBody>
          </p:sp>
        </p:grpSp>
        <p:sp>
          <p:nvSpPr>
            <p:cNvPr id="14" name="Text Box 23"/>
            <p:cNvSpPr txBox="1">
              <a:spLocks noChangeArrowheads="1"/>
            </p:cNvSpPr>
            <p:nvPr/>
          </p:nvSpPr>
          <p:spPr bwMode="gray">
            <a:xfrm>
              <a:off x="1550" y="3190"/>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Phối hợp các hoạt động ngoài giờ lên lớp để tích lũy vốn hiểu biết, vốn từ ngữ cho học </a:t>
              </a:r>
              <a:r>
                <a:rPr lang="vi-VN" altLang="en-US" sz="2200" dirty="0">
                  <a:solidFill>
                    <a:srgbClr val="0033CC"/>
                  </a:solidFill>
                  <a:latin typeface="Arial" panose="020B0604020202020204" pitchFamily="34" charset="0"/>
                  <a:cs typeface="Arial" panose="020B0604020202020204" pitchFamily="34" charset="0"/>
                </a:rPr>
                <a:t>sinh</a:t>
              </a:r>
              <a:endParaRPr lang="vi-VN" altLang="en-US" sz="2200" dirty="0">
                <a:solidFill>
                  <a:srgbClr val="0033CC"/>
                </a:solidFill>
                <a:latin typeface="Arial" panose="020B0604020202020204" pitchFamily="34" charset="0"/>
                <a:cs typeface="Arial" panose="020B0604020202020204" pitchFamily="34" charset="0"/>
              </a:endParaRPr>
            </a:p>
          </p:txBody>
        </p:sp>
      </p:grpSp>
      <p:pic>
        <p:nvPicPr>
          <p:cNvPr id="104" name="Picture 103"/>
          <p:cNvPicPr/>
          <p:nvPr/>
        </p:nvPicPr>
        <p:blipFill>
          <a:blip r:embed="rId2"/>
          <a:stretch>
            <a:fillRect/>
          </a:stretch>
        </p:blipFill>
        <p:spPr>
          <a:xfrm>
            <a:off x="2058035" y="2209800"/>
            <a:ext cx="5755640" cy="40055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sp>
        <p:nvSpPr>
          <p:cNvPr id="7" name="Freeform 6"/>
          <p:cNvSpPr/>
          <p:nvPr/>
        </p:nvSpPr>
        <p:spPr>
          <a:xfrm>
            <a:off x="2743201" y="2122829"/>
            <a:ext cx="1676400" cy="2612746"/>
          </a:xfrm>
          <a:custGeom>
            <a:avLst/>
            <a:gdLst>
              <a:gd name="connsiteX0" fmla="*/ 266164 w 2612745"/>
              <a:gd name="connsiteY0" fmla="*/ 0 h 1596664"/>
              <a:gd name="connsiteX1" fmla="*/ 2346581 w 2612745"/>
              <a:gd name="connsiteY1" fmla="*/ 0 h 1596664"/>
              <a:gd name="connsiteX2" fmla="*/ 2612745 w 2612745"/>
              <a:gd name="connsiteY2" fmla="*/ 266164 h 1596664"/>
              <a:gd name="connsiteX3" fmla="*/ 2612745 w 2612745"/>
              <a:gd name="connsiteY3" fmla="*/ 1596664 h 1596664"/>
              <a:gd name="connsiteX4" fmla="*/ 2612745 w 2612745"/>
              <a:gd name="connsiteY4" fmla="*/ 1596664 h 1596664"/>
              <a:gd name="connsiteX5" fmla="*/ 0 w 2612745"/>
              <a:gd name="connsiteY5" fmla="*/ 1596664 h 1596664"/>
              <a:gd name="connsiteX6" fmla="*/ 0 w 2612745"/>
              <a:gd name="connsiteY6" fmla="*/ 1596664 h 1596664"/>
              <a:gd name="connsiteX7" fmla="*/ 0 w 2612745"/>
              <a:gd name="connsiteY7" fmla="*/ 266164 h 1596664"/>
              <a:gd name="connsiteX8" fmla="*/ 266164 w 2612745"/>
              <a:gd name="connsiteY8" fmla="*/ 0 h 15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1596664">
                <a:moveTo>
                  <a:pt x="1" y="1434009"/>
                </a:moveTo>
                <a:lnTo>
                  <a:pt x="1" y="162655"/>
                </a:lnTo>
                <a:cubicBezTo>
                  <a:pt x="1" y="72823"/>
                  <a:pt x="195001" y="0"/>
                  <a:pt x="435545" y="0"/>
                </a:cubicBezTo>
                <a:lnTo>
                  <a:pt x="2612744" y="0"/>
                </a:lnTo>
                <a:lnTo>
                  <a:pt x="2612744" y="0"/>
                </a:lnTo>
                <a:lnTo>
                  <a:pt x="2612744" y="1596664"/>
                </a:lnTo>
                <a:lnTo>
                  <a:pt x="2612744" y="1596664"/>
                </a:lnTo>
                <a:lnTo>
                  <a:pt x="435545" y="1596664"/>
                </a:lnTo>
                <a:cubicBezTo>
                  <a:pt x="195001" y="1596664"/>
                  <a:pt x="1" y="1523841"/>
                  <a:pt x="1" y="1434009"/>
                </a:cubicBezTo>
                <a:close/>
              </a:path>
            </a:pathLst>
          </a:custGeom>
          <a:solidFill>
            <a:srgbClr val="A0D56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spcFirstLastPara="0" vert="horz" wrap="square" lIns="230358" tIns="331958" rIns="228600" bIns="331957" numCol="1" spcCol="1270" anchor="t" anchorCtr="0">
            <a:noAutofit/>
          </a:bodyPr>
          <a:lstStyle/>
          <a:p>
            <a:pPr lvl="0" algn="l" defTabSz="1778000">
              <a:lnSpc>
                <a:spcPct val="90000"/>
              </a:lnSpc>
              <a:spcBef>
                <a:spcPct val="0"/>
              </a:spcBef>
              <a:spcAft>
                <a:spcPct val="35000"/>
              </a:spcAft>
            </a:pPr>
            <a:r>
              <a:rPr lang="en-US" sz="4000" kern="1200" dirty="0" err="1">
                <a:latin typeface="Arial" panose="020B0604020202020204" pitchFamily="34" charset="0"/>
                <a:cs typeface="Arial" panose="020B0604020202020204" pitchFamily="34" charset="0"/>
              </a:rPr>
              <a:t>Giáo</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viên</a:t>
            </a:r>
            <a:endParaRPr lang="en-US" sz="4000" kern="1200" dirty="0">
              <a:latin typeface="Arial" panose="020B0604020202020204" pitchFamily="34" charset="0"/>
              <a:cs typeface="Arial" panose="020B0604020202020204" pitchFamily="34" charset="0"/>
            </a:endParaRPr>
          </a:p>
          <a:p>
            <a:pPr lvl="0" algn="l" defTabSz="1778000">
              <a:lnSpc>
                <a:spcPct val="90000"/>
              </a:lnSpc>
              <a:spcBef>
                <a:spcPct val="0"/>
              </a:spcBef>
              <a:spcAft>
                <a:spcPct val="35000"/>
              </a:spcAft>
            </a:pPr>
            <a:endParaRPr lang="en-US" sz="4000" kern="1200" dirty="0"/>
          </a:p>
        </p:txBody>
      </p:sp>
      <p:sp>
        <p:nvSpPr>
          <p:cNvPr id="8" name="Freeform 7"/>
          <p:cNvSpPr/>
          <p:nvPr/>
        </p:nvSpPr>
        <p:spPr>
          <a:xfrm>
            <a:off x="5188834" y="2122829"/>
            <a:ext cx="1669166" cy="2612746"/>
          </a:xfrm>
          <a:custGeom>
            <a:avLst/>
            <a:gdLst>
              <a:gd name="connsiteX0" fmla="*/ 266164 w 2612745"/>
              <a:gd name="connsiteY0" fmla="*/ 0 h 1596664"/>
              <a:gd name="connsiteX1" fmla="*/ 2346581 w 2612745"/>
              <a:gd name="connsiteY1" fmla="*/ 0 h 1596664"/>
              <a:gd name="connsiteX2" fmla="*/ 2612745 w 2612745"/>
              <a:gd name="connsiteY2" fmla="*/ 266164 h 1596664"/>
              <a:gd name="connsiteX3" fmla="*/ 2612745 w 2612745"/>
              <a:gd name="connsiteY3" fmla="*/ 1596664 h 1596664"/>
              <a:gd name="connsiteX4" fmla="*/ 2612745 w 2612745"/>
              <a:gd name="connsiteY4" fmla="*/ 1596664 h 1596664"/>
              <a:gd name="connsiteX5" fmla="*/ 0 w 2612745"/>
              <a:gd name="connsiteY5" fmla="*/ 1596664 h 1596664"/>
              <a:gd name="connsiteX6" fmla="*/ 0 w 2612745"/>
              <a:gd name="connsiteY6" fmla="*/ 1596664 h 1596664"/>
              <a:gd name="connsiteX7" fmla="*/ 0 w 2612745"/>
              <a:gd name="connsiteY7" fmla="*/ 266164 h 1596664"/>
              <a:gd name="connsiteX8" fmla="*/ 266164 w 2612745"/>
              <a:gd name="connsiteY8" fmla="*/ 0 h 15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1596664">
                <a:moveTo>
                  <a:pt x="2612744" y="162655"/>
                </a:moveTo>
                <a:lnTo>
                  <a:pt x="2612744" y="1434009"/>
                </a:lnTo>
                <a:cubicBezTo>
                  <a:pt x="2612744" y="1523841"/>
                  <a:pt x="2417744" y="1596664"/>
                  <a:pt x="2177200" y="1596664"/>
                </a:cubicBezTo>
                <a:lnTo>
                  <a:pt x="1" y="1596664"/>
                </a:lnTo>
                <a:lnTo>
                  <a:pt x="1" y="1596664"/>
                </a:lnTo>
                <a:lnTo>
                  <a:pt x="1" y="0"/>
                </a:lnTo>
                <a:lnTo>
                  <a:pt x="1" y="0"/>
                </a:lnTo>
                <a:lnTo>
                  <a:pt x="2177200" y="0"/>
                </a:lnTo>
                <a:cubicBezTo>
                  <a:pt x="2417744" y="0"/>
                  <a:pt x="2612744" y="72823"/>
                  <a:pt x="2612744" y="162655"/>
                </a:cubicBezTo>
                <a:close/>
              </a:path>
            </a:pathLst>
          </a:cu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2">
              <a:tint val="50000"/>
              <a:hueOff val="5057030"/>
              <a:satOff val="-6939"/>
              <a:lumOff val="11177"/>
              <a:alphaOff val="0"/>
            </a:schemeClr>
          </a:fillRef>
          <a:effectRef idx="0">
            <a:schemeClr val="accent2">
              <a:tint val="50000"/>
              <a:hueOff val="5057030"/>
              <a:satOff val="-6939"/>
              <a:lumOff val="11177"/>
              <a:alphaOff val="0"/>
            </a:schemeClr>
          </a:effectRef>
          <a:fontRef idx="minor">
            <a:schemeClr val="lt1">
              <a:hueOff val="0"/>
              <a:satOff val="0"/>
              <a:lumOff val="0"/>
              <a:alphaOff val="0"/>
            </a:schemeClr>
          </a:fontRef>
        </p:style>
        <p:txBody>
          <a:bodyPr spcFirstLastPara="0" vert="horz" wrap="square" lIns="228601" tIns="331958" rIns="230357" bIns="331957" numCol="1" spcCol="1270" anchor="t" anchorCtr="0">
            <a:noAutofit/>
          </a:bodyPr>
          <a:lstStyle/>
          <a:p>
            <a:pPr lvl="0" algn="l" defTabSz="1778000">
              <a:lnSpc>
                <a:spcPct val="90000"/>
              </a:lnSpc>
              <a:spcBef>
                <a:spcPct val="0"/>
              </a:spcBef>
              <a:spcAft>
                <a:spcPct val="35000"/>
              </a:spcAft>
            </a:pPr>
            <a:r>
              <a:rPr lang="en-US" sz="4000" kern="1200" dirty="0" err="1">
                <a:latin typeface="Arial" panose="020B0604020202020204" pitchFamily="34" charset="0"/>
                <a:cs typeface="Arial" panose="020B0604020202020204" pitchFamily="34" charset="0"/>
              </a:rPr>
              <a:t>Học</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sinh</a:t>
            </a:r>
            <a:endParaRPr lang="en-US" sz="4000" kern="1200" dirty="0">
              <a:latin typeface="Arial" panose="020B0604020202020204" pitchFamily="34" charset="0"/>
              <a:cs typeface="Arial" panose="020B0604020202020204" pitchFamily="34" charset="0"/>
            </a:endParaRPr>
          </a:p>
        </p:txBody>
      </p:sp>
      <p:sp>
        <p:nvSpPr>
          <p:cNvPr id="10" name="Circular Arrow 9"/>
          <p:cNvSpPr/>
          <p:nvPr/>
        </p:nvSpPr>
        <p:spPr>
          <a:xfrm>
            <a:off x="3908285" y="1397000"/>
            <a:ext cx="1993434" cy="1669084"/>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ircular Arrow 11"/>
          <p:cNvSpPr/>
          <p:nvPr/>
        </p:nvSpPr>
        <p:spPr>
          <a:xfrm rot="10800000">
            <a:off x="3908284" y="3791915"/>
            <a:ext cx="1993434" cy="1669084"/>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2">
              <a:hueOff val="4681519"/>
              <a:satOff val="-5837"/>
              <a:lumOff val="1373"/>
              <a:alphaOff val="0"/>
            </a:schemeClr>
          </a:fillRef>
          <a:effectRef idx="0">
            <a:schemeClr val="accent2">
              <a:hueOff val="4681519"/>
              <a:satOff val="-5837"/>
              <a:lumOff val="1373"/>
              <a:alphaOff val="0"/>
            </a:schemeClr>
          </a:effectRef>
          <a:fontRef idx="minor">
            <a:schemeClr val="lt1"/>
          </a:fontRef>
        </p:style>
      </p:sp>
      <p:sp>
        <p:nvSpPr>
          <p:cNvPr id="68" name="Rounded Rectangle 67"/>
          <p:cNvSpPr/>
          <p:nvPr/>
        </p:nvSpPr>
        <p:spPr>
          <a:xfrm>
            <a:off x="1524000" y="457200"/>
            <a:ext cx="64770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III. HIỆU QUẢ GIẢI PHÁP</a:t>
            </a:r>
            <a:endParaRPr lang="en-US" sz="24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24000" y="533400"/>
            <a:ext cx="5562600" cy="5334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lumMod val="75000"/>
                </a:schemeClr>
              </a:solidFill>
              <a:latin typeface="Arial" panose="020B0604020202020204" pitchFamily="34" charset="0"/>
              <a:cs typeface="Arial" panose="020B0604020202020204" pitchFamily="34" charset="0"/>
            </a:endParaRPr>
          </a:p>
          <a:p>
            <a:r>
              <a:rPr lang="en-US" sz="2400" dirty="0">
                <a:solidFill>
                  <a:schemeClr val="accent1">
                    <a:lumMod val="75000"/>
                  </a:schemeClr>
                </a:solidFill>
                <a:latin typeface="Arial" panose="020B0604020202020204" pitchFamily="34" charset="0"/>
                <a:cs typeface="Arial" panose="020B0604020202020204" pitchFamily="34" charset="0"/>
              </a:rPr>
              <a:t>PHẦN III. HIỆU QUẢ CỦA GIẢI PHÁP</a:t>
            </a:r>
            <a:endParaRPr lang="en-US" sz="2400" dirty="0">
              <a:solidFill>
                <a:schemeClr val="accent1">
                  <a:lumMod val="75000"/>
                </a:schemeClr>
              </a:solidFill>
              <a:latin typeface="Arial" panose="020B0604020202020204" pitchFamily="34" charset="0"/>
              <a:cs typeface="Arial" panose="020B0604020202020204" pitchFamily="34" charset="0"/>
            </a:endParaRPr>
          </a:p>
          <a:p>
            <a:endParaRPr lang="en-US" sz="24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 name="Table 1"/>
          <p:cNvGraphicFramePr/>
          <p:nvPr/>
        </p:nvGraphicFramePr>
        <p:xfrm>
          <a:off x="1651635" y="2297430"/>
          <a:ext cx="6005830" cy="2367915"/>
        </p:xfrm>
        <a:graphic>
          <a:graphicData uri="http://schemas.openxmlformats.org/drawingml/2006/table">
            <a:tbl>
              <a:tblPr firstRow="1" bandRow="1">
                <a:tableStyleId>{5940675A-B579-460E-94D1-54222C63F5DA}</a:tableStyleId>
              </a:tblPr>
              <a:tblGrid>
                <a:gridCol w="1197610"/>
                <a:gridCol w="718185"/>
                <a:gridCol w="718185"/>
                <a:gridCol w="718185"/>
                <a:gridCol w="648335"/>
                <a:gridCol w="647065"/>
                <a:gridCol w="620395"/>
                <a:gridCol w="737870"/>
              </a:tblGrid>
              <a:tr h="1184275">
                <a:tc>
                  <a:txBody>
                    <a:bodyPr/>
                    <a:p>
                      <a:pPr indent="0" algn="ctr">
                        <a:buNone/>
                      </a:pPr>
                      <a:r>
                        <a:rPr lang="en-US" sz="1400" b="0">
                          <a:latin typeface="Times New Roman" panose="02020603050405020304" pitchFamily="18" charset="0"/>
                          <a:cs typeface="Times New Roman" panose="02020603050405020304" pitchFamily="18" charset="0"/>
                        </a:rPr>
                        <a:t>Môn</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Sĩ số</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en-US" sz="1400" b="0">
                          <a:latin typeface="Times New Roman" panose="02020603050405020304" pitchFamily="18" charset="0"/>
                          <a:cs typeface="Times New Roman" panose="02020603050405020304" pitchFamily="18" charset="0"/>
                        </a:rPr>
                        <a:t>Hoàn thành tốt</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p>
                      <a:pPr indent="0" algn="ctr">
                        <a:buNone/>
                      </a:pPr>
                      <a:r>
                        <a:rPr lang="en-US" sz="1400" b="0">
                          <a:latin typeface="Times New Roman" panose="02020603050405020304" pitchFamily="18" charset="0"/>
                          <a:cs typeface="Times New Roman" panose="02020603050405020304" pitchFamily="18" charset="0"/>
                        </a:rPr>
                        <a:t>Hoàn thành</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p>
                      <a:pPr indent="0" algn="ctr">
                        <a:buNone/>
                      </a:pPr>
                      <a:r>
                        <a:rPr lang="en-US" sz="1400" b="0">
                          <a:latin typeface="Times New Roman" panose="02020603050405020304" pitchFamily="18" charset="0"/>
                          <a:cs typeface="Times New Roman" panose="02020603050405020304" pitchFamily="18" charset="0"/>
                        </a:rPr>
                        <a:t>Chưa hoàn thành</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92455">
                <a:tc>
                  <a:txBody>
                    <a:bodyPr/>
                    <a:p>
                      <a:pPr indent="0" algn="ctr">
                        <a:buNone/>
                      </a:pPr>
                      <a:r>
                        <a:rPr lang="en-US" sz="1400" b="0">
                          <a:latin typeface="Times New Roman" panose="02020603050405020304" pitchFamily="18" charset="0"/>
                          <a:cs typeface="Times New Roman" panose="02020603050405020304" pitchFamily="18" charset="0"/>
                        </a:rPr>
                        <a:t>Tập làm văn</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23</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SL</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SL</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SL</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91185">
                <a:tc>
                  <a:txBody>
                    <a:bodyPr/>
                    <a:p>
                      <a:pPr indent="0" algn="ctr">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11</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12</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64,3</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0</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pitchFamily="18" charset="0"/>
                          <a:cs typeface="Times New Roman" panose="02020603050405020304" pitchFamily="18" charset="0"/>
                        </a:rPr>
                        <a:t>0</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sp>
        <p:nvSpPr>
          <p:cNvPr id="29" name="Rounded Rectangle 28"/>
          <p:cNvSpPr/>
          <p:nvPr/>
        </p:nvSpPr>
        <p:spPr>
          <a:xfrm>
            <a:off x="1219200" y="609600"/>
            <a:ext cx="64770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IV. KẾT LUẬN</a:t>
            </a:r>
            <a:endParaRPr lang="en-US" sz="2400" b="1" dirty="0">
              <a:solidFill>
                <a:schemeClr val="tx1"/>
              </a:solidFill>
              <a:latin typeface="Arial" panose="020B0604020202020204" pitchFamily="34" charset="0"/>
              <a:cs typeface="Arial" panose="020B0604020202020204" pitchFamily="34" charset="0"/>
            </a:endParaRPr>
          </a:p>
        </p:txBody>
      </p:sp>
      <p:grpSp>
        <p:nvGrpSpPr>
          <p:cNvPr id="30" name="Group 29"/>
          <p:cNvGrpSpPr/>
          <p:nvPr/>
        </p:nvGrpSpPr>
        <p:grpSpPr>
          <a:xfrm>
            <a:off x="1182210" y="1887600"/>
            <a:ext cx="4666695" cy="1647000"/>
            <a:chOff x="-22123" y="248477"/>
            <a:chExt cx="4666695" cy="1647000"/>
          </a:xfrm>
        </p:grpSpPr>
        <p:grpSp>
          <p:nvGrpSpPr>
            <p:cNvPr id="31" name="Group 30"/>
            <p:cNvGrpSpPr/>
            <p:nvPr/>
          </p:nvGrpSpPr>
          <p:grpSpPr>
            <a:xfrm>
              <a:off x="-22123" y="248477"/>
              <a:ext cx="4666695" cy="1647000"/>
              <a:chOff x="398791" y="582305"/>
              <a:chExt cx="11530370" cy="2058893"/>
            </a:xfrm>
          </p:grpSpPr>
          <p:sp>
            <p:nvSpPr>
              <p:cNvPr id="34" name="Rectangle 33"/>
              <p:cNvSpPr/>
              <p:nvPr/>
            </p:nvSpPr>
            <p:spPr>
              <a:xfrm>
                <a:off x="4015408" y="583095"/>
                <a:ext cx="7589520" cy="1645921"/>
              </a:xfrm>
              <a:prstGeom prst="rect">
                <a:avLst/>
              </a:prstGeom>
              <a:solidFill>
                <a:srgbClr val="B8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Picture 34"/>
              <p:cNvPicPr>
                <a:picLocks noChangeAspect="1"/>
              </p:cNvPicPr>
              <p:nvPr/>
            </p:nvPicPr>
            <p:blipFill rotWithShape="1">
              <a:blip r:embed="rId2"/>
              <a:srcRect l="90679" t="92352"/>
              <a:stretch>
                <a:fillRect/>
              </a:stretch>
            </p:blipFill>
            <p:spPr>
              <a:xfrm>
                <a:off x="7076048" y="2229015"/>
                <a:ext cx="4853113" cy="412183"/>
              </a:xfrm>
              <a:prstGeom prst="rect">
                <a:avLst/>
              </a:prstGeom>
            </p:spPr>
          </p:pic>
          <p:sp>
            <p:nvSpPr>
              <p:cNvPr id="36" name="Rectangle 35"/>
              <p:cNvSpPr/>
              <p:nvPr/>
            </p:nvSpPr>
            <p:spPr>
              <a:xfrm>
                <a:off x="632923" y="583095"/>
                <a:ext cx="3058252" cy="1645920"/>
              </a:xfrm>
              <a:prstGeom prst="rect">
                <a:avLst/>
              </a:prstGeom>
              <a:solidFill>
                <a:srgbClr val="4DD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a:off x="3419475"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p:cNvSpPr/>
              <p:nvPr/>
            </p:nvSpPr>
            <p:spPr>
              <a:xfrm>
                <a:off x="3419474"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p:cNvSpPr/>
              <p:nvPr/>
            </p:nvSpPr>
            <p:spPr>
              <a:xfrm>
                <a:off x="3419473"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p:nvPr/>
            </p:nvSpPr>
            <p:spPr>
              <a:xfrm>
                <a:off x="4152900"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p:cNvSpPr/>
              <p:nvPr/>
            </p:nvSpPr>
            <p:spPr>
              <a:xfrm>
                <a:off x="4152899"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p:cNvSpPr/>
              <p:nvPr/>
            </p:nvSpPr>
            <p:spPr>
              <a:xfrm>
                <a:off x="4152898"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122"/>
              <p:cNvSpPr/>
              <p:nvPr/>
            </p:nvSpPr>
            <p:spPr>
              <a:xfrm>
                <a:off x="3451222" y="820275"/>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123"/>
              <p:cNvSpPr/>
              <p:nvPr/>
            </p:nvSpPr>
            <p:spPr>
              <a:xfrm>
                <a:off x="3451222" y="1345733"/>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Rounded Corners 124"/>
              <p:cNvSpPr/>
              <p:nvPr/>
            </p:nvSpPr>
            <p:spPr>
              <a:xfrm>
                <a:off x="3451222" y="1871192"/>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p:cNvPicPr>
                <a:picLocks noChangeAspect="1"/>
              </p:cNvPicPr>
              <p:nvPr/>
            </p:nvPicPr>
            <p:blipFill rotWithShape="1">
              <a:blip r:embed="rId2"/>
              <a:srcRect l="90679" t="92352"/>
              <a:stretch>
                <a:fillRect/>
              </a:stretch>
            </p:blipFill>
            <p:spPr>
              <a:xfrm flipH="1">
                <a:off x="398791" y="2229805"/>
                <a:ext cx="3896982" cy="398458"/>
              </a:xfrm>
              <a:prstGeom prst="rect">
                <a:avLst/>
              </a:prstGeom>
            </p:spPr>
          </p:pic>
          <p:sp>
            <p:nvSpPr>
              <p:cNvPr id="47" name="Right Triangle 46"/>
              <p:cNvSpPr/>
              <p:nvPr/>
            </p:nvSpPr>
            <p:spPr>
              <a:xfrm rot="10800000">
                <a:off x="10922756" y="582305"/>
                <a:ext cx="682172" cy="68217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 name="Rectangle 31"/>
            <p:cNvSpPr/>
            <p:nvPr/>
          </p:nvSpPr>
          <p:spPr>
            <a:xfrm>
              <a:off x="266402" y="452226"/>
              <a:ext cx="757368" cy="6155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Tekton Pro" panose="020F0603020208020904" pitchFamily="34" charset="0"/>
                  <a:ea typeface="+mn-ea"/>
                  <a:cs typeface="+mn-cs"/>
                </a:rPr>
                <a:t>1</a:t>
              </a:r>
              <a:endParaRPr kumimoji="0" lang="en-US" sz="4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Tekton Pro" panose="020F0603020208020904" pitchFamily="34" charset="0"/>
                <a:ea typeface="+mn-ea"/>
                <a:cs typeface="+mn-cs"/>
              </a:endParaRPr>
            </a:p>
          </p:txBody>
        </p:sp>
        <p:sp>
          <p:nvSpPr>
            <p:cNvPr id="33" name="TextBox 32"/>
            <p:cNvSpPr txBox="1"/>
            <p:nvPr/>
          </p:nvSpPr>
          <p:spPr>
            <a:xfrm>
              <a:off x="1598076" y="683711"/>
              <a:ext cx="2902593" cy="461665"/>
            </a:xfrm>
            <a:prstGeom prst="rect">
              <a:avLst/>
            </a:prstGeom>
            <a:noFill/>
          </p:spPr>
          <p:txBody>
            <a:bodyPr wrap="square" rtlCol="0">
              <a:spAutoFit/>
            </a:bodyPr>
            <a:lstStyle/>
            <a:p>
              <a:pPr marL="0" marR="0" lvl="0" indent="0" algn="just" defTabSz="457200" rtl="0" eaLnBrk="1" fontAlgn="auto" latinLnBrk="0" hangingPunct="1">
                <a:lnSpc>
                  <a:spcPct val="100000"/>
                </a:lnSpc>
                <a:spcBef>
                  <a:spcPct val="0"/>
                </a:spcBef>
                <a:spcAft>
                  <a:spcPts val="0"/>
                </a:spcAft>
                <a:buClrTx/>
                <a:buSzTx/>
                <a:buFontTx/>
                <a:buNone/>
                <a:defRPr/>
              </a:pPr>
              <a:r>
                <a:rPr kumimoji="0" lang="en-US" alt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Khả</a:t>
              </a:r>
              <a:r>
                <a:rPr kumimoji="0" lang="en-US" altLang="en-US" sz="24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năng</a:t>
              </a:r>
              <a:r>
                <a:rPr kumimoji="0" lang="en-US" altLang="en-US" sz="24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áp</a:t>
              </a:r>
              <a:r>
                <a:rPr kumimoji="0" lang="en-US" altLang="en-US" sz="24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dụng</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grpSp>
        <p:nvGrpSpPr>
          <p:cNvPr id="48" name="Group 47"/>
          <p:cNvGrpSpPr/>
          <p:nvPr/>
        </p:nvGrpSpPr>
        <p:grpSpPr>
          <a:xfrm>
            <a:off x="1200705" y="3610800"/>
            <a:ext cx="4666695" cy="1647000"/>
            <a:chOff x="-22123" y="1935081"/>
            <a:chExt cx="4666695" cy="1647000"/>
          </a:xfrm>
        </p:grpSpPr>
        <p:grpSp>
          <p:nvGrpSpPr>
            <p:cNvPr id="49" name="Group 48"/>
            <p:cNvGrpSpPr/>
            <p:nvPr/>
          </p:nvGrpSpPr>
          <p:grpSpPr>
            <a:xfrm>
              <a:off x="-22123" y="1935081"/>
              <a:ext cx="4666695" cy="1647000"/>
              <a:chOff x="398791" y="582305"/>
              <a:chExt cx="11530370" cy="2058893"/>
            </a:xfrm>
          </p:grpSpPr>
          <p:sp>
            <p:nvSpPr>
              <p:cNvPr id="52" name="Rectangle 51"/>
              <p:cNvSpPr/>
              <p:nvPr/>
            </p:nvSpPr>
            <p:spPr>
              <a:xfrm>
                <a:off x="4015408" y="583095"/>
                <a:ext cx="7589520" cy="16459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p:cNvPicPr>
                <a:picLocks noChangeAspect="1"/>
              </p:cNvPicPr>
              <p:nvPr/>
            </p:nvPicPr>
            <p:blipFill rotWithShape="1">
              <a:blip r:embed="rId2"/>
              <a:srcRect l="90679" t="92352"/>
              <a:stretch>
                <a:fillRect/>
              </a:stretch>
            </p:blipFill>
            <p:spPr>
              <a:xfrm>
                <a:off x="7076048" y="2229015"/>
                <a:ext cx="4853113" cy="412183"/>
              </a:xfrm>
              <a:prstGeom prst="rect">
                <a:avLst/>
              </a:prstGeom>
            </p:spPr>
          </p:pic>
          <p:sp>
            <p:nvSpPr>
              <p:cNvPr id="54" name="Rectangle 53"/>
              <p:cNvSpPr/>
              <p:nvPr/>
            </p:nvSpPr>
            <p:spPr>
              <a:xfrm>
                <a:off x="632923" y="583095"/>
                <a:ext cx="3058252" cy="16459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p:cNvSpPr/>
              <p:nvPr/>
            </p:nvSpPr>
            <p:spPr>
              <a:xfrm>
                <a:off x="3419475"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p:cNvSpPr/>
              <p:nvPr/>
            </p:nvSpPr>
            <p:spPr>
              <a:xfrm>
                <a:off x="3419474"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p:cNvSpPr/>
              <p:nvPr/>
            </p:nvSpPr>
            <p:spPr>
              <a:xfrm>
                <a:off x="3419473"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4152900"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p:cNvSpPr/>
              <p:nvPr/>
            </p:nvSpPr>
            <p:spPr>
              <a:xfrm>
                <a:off x="4152899"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p:cNvSpPr/>
              <p:nvPr/>
            </p:nvSpPr>
            <p:spPr>
              <a:xfrm>
                <a:off x="4152898"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137"/>
              <p:cNvSpPr/>
              <p:nvPr/>
            </p:nvSpPr>
            <p:spPr>
              <a:xfrm>
                <a:off x="3451222" y="820275"/>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Rounded Corners 138"/>
              <p:cNvSpPr/>
              <p:nvPr/>
            </p:nvSpPr>
            <p:spPr>
              <a:xfrm>
                <a:off x="3451222" y="1345733"/>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Rounded Corners 139"/>
              <p:cNvSpPr/>
              <p:nvPr/>
            </p:nvSpPr>
            <p:spPr>
              <a:xfrm>
                <a:off x="3451222" y="1871192"/>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4" name="Picture 63"/>
              <p:cNvPicPr>
                <a:picLocks noChangeAspect="1"/>
              </p:cNvPicPr>
              <p:nvPr/>
            </p:nvPicPr>
            <p:blipFill rotWithShape="1">
              <a:blip r:embed="rId2"/>
              <a:srcRect l="90679" t="92352"/>
              <a:stretch>
                <a:fillRect/>
              </a:stretch>
            </p:blipFill>
            <p:spPr>
              <a:xfrm flipH="1">
                <a:off x="398791" y="2229805"/>
                <a:ext cx="3896982" cy="398458"/>
              </a:xfrm>
              <a:prstGeom prst="rect">
                <a:avLst/>
              </a:prstGeom>
            </p:spPr>
          </p:pic>
          <p:sp>
            <p:nvSpPr>
              <p:cNvPr id="65" name="Right Triangle 64"/>
              <p:cNvSpPr/>
              <p:nvPr/>
            </p:nvSpPr>
            <p:spPr>
              <a:xfrm rot="10800000">
                <a:off x="10922756" y="582305"/>
                <a:ext cx="682172" cy="68217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49"/>
            <p:cNvSpPr/>
            <p:nvPr/>
          </p:nvSpPr>
          <p:spPr>
            <a:xfrm>
              <a:off x="266402" y="2140599"/>
              <a:ext cx="757368" cy="6155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ekton Pro" panose="020F0603020208020904" pitchFamily="34" charset="0"/>
                  <a:ea typeface="+mn-ea"/>
                  <a:cs typeface="+mn-cs"/>
                </a:rPr>
                <a:t>2</a:t>
              </a:r>
              <a:endParaRPr kumimoji="0" lang="en-US" sz="4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ekton Pro" panose="020F0603020208020904" pitchFamily="34" charset="0"/>
                <a:ea typeface="+mn-ea"/>
                <a:cs typeface="+mn-cs"/>
              </a:endParaRPr>
            </a:p>
          </p:txBody>
        </p:sp>
        <p:sp>
          <p:nvSpPr>
            <p:cNvPr id="51" name="TextBox 50"/>
            <p:cNvSpPr txBox="1"/>
            <p:nvPr/>
          </p:nvSpPr>
          <p:spPr>
            <a:xfrm>
              <a:off x="1555220" y="2316081"/>
              <a:ext cx="2926954" cy="461665"/>
            </a:xfrm>
            <a:prstGeom prst="rect">
              <a:avLst/>
            </a:prstGeom>
            <a:noFill/>
          </p:spPr>
          <p:txBody>
            <a:bodyPr wrap="square" rtlCol="0">
              <a:spAutoFit/>
            </a:bodyPr>
            <a:lstStyle/>
            <a:p>
              <a:pPr marL="0" marR="0" lvl="0" indent="0" algn="just" defTabSz="457200" rtl="0" eaLnBrk="1" fontAlgn="auto" latinLnBrk="0" hangingPunct="1">
                <a:lnSpc>
                  <a:spcPct val="100000"/>
                </a:lnSpc>
                <a:spcBef>
                  <a:spcPct val="0"/>
                </a:spcBef>
                <a:spcAft>
                  <a:spcPts val="0"/>
                </a:spcAft>
                <a:buClrTx/>
                <a:buSzTx/>
                <a:buFontTx/>
                <a:buNone/>
                <a:defRPr/>
              </a:pPr>
              <a:r>
                <a:rPr lang="en-US" altLang="en-US" sz="2400" b="1" dirty="0" err="1">
                  <a:solidFill>
                    <a:srgbClr val="002060"/>
                  </a:solidFill>
                  <a:latin typeface="Arial" panose="020B0604020202020204" pitchFamily="34" charset="0"/>
                </a:rPr>
                <a:t>Điều</a:t>
              </a:r>
              <a:r>
                <a:rPr lang="en-US" altLang="en-US" sz="2400" b="1" dirty="0">
                  <a:solidFill>
                    <a:srgbClr val="002060"/>
                  </a:solidFill>
                  <a:latin typeface="Arial" panose="020B0604020202020204" pitchFamily="34" charset="0"/>
                </a:rPr>
                <a:t> </a:t>
              </a:r>
              <a:r>
                <a:rPr lang="en-US" altLang="en-US" sz="2400" b="1" dirty="0" err="1">
                  <a:solidFill>
                    <a:srgbClr val="002060"/>
                  </a:solidFill>
                  <a:latin typeface="Arial" panose="020B0604020202020204" pitchFamily="34" charset="0"/>
                </a:rPr>
                <a:t>kiện</a:t>
              </a:r>
              <a:r>
                <a:rPr lang="en-US" altLang="en-US" sz="2400" b="1" dirty="0">
                  <a:solidFill>
                    <a:srgbClr val="002060"/>
                  </a:solidFill>
                  <a:latin typeface="Arial" panose="020B0604020202020204" pitchFamily="34" charset="0"/>
                </a:rPr>
                <a:t> </a:t>
              </a:r>
              <a:r>
                <a:rPr lang="en-US" altLang="en-US" sz="2400" b="1" dirty="0" err="1">
                  <a:solidFill>
                    <a:srgbClr val="002060"/>
                  </a:solidFill>
                  <a:latin typeface="Arial" panose="020B0604020202020204" pitchFamily="34" charset="0"/>
                </a:rPr>
                <a:t>áp</a:t>
              </a:r>
              <a:r>
                <a:rPr lang="en-US" altLang="en-US" sz="2400" b="1" dirty="0">
                  <a:solidFill>
                    <a:srgbClr val="002060"/>
                  </a:solidFill>
                  <a:latin typeface="Arial" panose="020B0604020202020204" pitchFamily="34" charset="0"/>
                </a:rPr>
                <a:t> </a:t>
              </a:r>
              <a:r>
                <a:rPr lang="en-US" altLang="en-US" sz="2400" b="1" dirty="0" err="1">
                  <a:solidFill>
                    <a:srgbClr val="002060"/>
                  </a:solidFill>
                  <a:latin typeface="Arial" panose="020B0604020202020204" pitchFamily="34" charset="0"/>
                </a:rPr>
                <a:t>dụng</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40000">
                                          <p:cBhvr additive="base">
                                            <p:cTn id="7"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40000">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14:bounceEnd="40000">
                                          <p:cBhvr additive="base">
                                            <p:cTn id="13" dur="5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1+#ppt_w/2"/>
                                              </p:val>
                                            </p:tav>
                                            <p:tav tm="100000">
                                              <p:val>
                                                <p:strVal val="#ppt_x"/>
                                              </p:val>
                                            </p:tav>
                                          </p:tavLst>
                                        </p:anim>
                                        <p:anim calcmode="lin" valueType="num">
                                          <p:cBhvr additive="base">
                                            <p:cTn id="1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p:nvPr/>
        </p:nvSpPr>
        <p:spPr>
          <a:xfrm>
            <a:off x="1143000" y="1640593"/>
            <a:ext cx="7848600" cy="399820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sz="3600" b="1" dirty="0">
                <a:solidFill>
                  <a:srgbClr val="002060"/>
                </a:solidFill>
                <a:latin typeface="Arial" panose="020B0604020202020204" pitchFamily="34" charset="0"/>
                <a:cs typeface="Arial" panose="020B0604020202020204" pitchFamily="34" charset="0"/>
              </a:rPr>
              <a:t>“</a:t>
            </a:r>
            <a:r>
              <a:rPr lang="vi-VN" altLang="en-US" sz="3600" b="1" dirty="0">
                <a:solidFill>
                  <a:srgbClr val="002060"/>
                </a:solidFill>
                <a:latin typeface="Arial" panose="020B0604020202020204" pitchFamily="34" charset="0"/>
                <a:cs typeface="Arial" panose="020B0604020202020204" pitchFamily="34" charset="0"/>
              </a:rPr>
              <a:t>NÂNG CAO VIỆC DẠY VÀ HỌC TRONG PHÂN MÔN TẬP LÀM VĂN LỚP 4</a:t>
            </a:r>
            <a:r>
              <a:rPr lang="en-US" sz="3600" b="1" dirty="0">
                <a:solidFill>
                  <a:srgbClr val="002060"/>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bwMode="auto">
          <a:xfrm>
            <a:off x="1295397" y="1219200"/>
            <a:ext cx="7077720" cy="1079770"/>
            <a:chOff x="912" y="1008"/>
            <a:chExt cx="3984" cy="912"/>
          </a:xfrm>
        </p:grpSpPr>
        <p:sp>
          <p:nvSpPr>
            <p:cNvPr id="5" name="AutoShape 4"/>
            <p:cNvSpPr>
              <a:spLocks noChangeArrowheads="1"/>
            </p:cNvSpPr>
            <p:nvPr/>
          </p:nvSpPr>
          <p:spPr bwMode="gray">
            <a:xfrm>
              <a:off x="912" y="1008"/>
              <a:ext cx="3984" cy="912"/>
            </a:xfrm>
            <a:prstGeom prst="roundRect">
              <a:avLst>
                <a:gd name="adj" fmla="val 10889"/>
              </a:avLst>
            </a:prstGeom>
            <a:solidFill>
              <a:schemeClr val="bg1">
                <a:lumMod val="95000"/>
              </a:schemeClr>
            </a:soli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6" name="Group 5"/>
            <p:cNvGrpSpPr/>
            <p:nvPr/>
          </p:nvGrpSpPr>
          <p:grpSpPr bwMode="auto">
            <a:xfrm>
              <a:off x="1001" y="1120"/>
              <a:ext cx="510" cy="746"/>
              <a:chOff x="1001" y="1120"/>
              <a:chExt cx="510" cy="746"/>
            </a:xfrm>
          </p:grpSpPr>
          <p:sp>
            <p:nvSpPr>
              <p:cNvPr id="8" name="AutoShape 6"/>
              <p:cNvSpPr>
                <a:spLocks noChangeArrowheads="1"/>
              </p:cNvSpPr>
              <p:nvPr/>
            </p:nvSpPr>
            <p:spPr bwMode="gray">
              <a:xfrm>
                <a:off x="1001" y="1120"/>
                <a:ext cx="510" cy="746"/>
              </a:xfrm>
              <a:prstGeom prst="roundRect">
                <a:avLst>
                  <a:gd name="adj" fmla="val 11921"/>
                </a:avLst>
              </a:prstGeom>
              <a:solidFill>
                <a:srgbClr val="00CC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0" name="Text Box 8"/>
              <p:cNvSpPr txBox="1">
                <a:spLocks noChangeArrowheads="1"/>
              </p:cNvSpPr>
              <p:nvPr/>
            </p:nvSpPr>
            <p:spPr bwMode="gray">
              <a:xfrm>
                <a:off x="1111" y="1294"/>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1</a:t>
                </a:r>
                <a:endParaRPr lang="en-US" sz="2800" dirty="0">
                  <a:solidFill>
                    <a:srgbClr val="FFFFFF"/>
                  </a:solidFill>
                  <a:effectLst>
                    <a:outerShdw blurRad="38100" dist="38100" dir="2700000" algn="tl">
                      <a:srgbClr val="C0C0C0"/>
                    </a:outerShdw>
                  </a:effectLst>
                </a:endParaRPr>
              </a:p>
            </p:txBody>
          </p:sp>
        </p:grpSp>
        <p:sp>
          <p:nvSpPr>
            <p:cNvPr id="7" name="Text Box 9"/>
            <p:cNvSpPr txBox="1">
              <a:spLocks noChangeArrowheads="1"/>
            </p:cNvSpPr>
            <p:nvPr/>
          </p:nvSpPr>
          <p:spPr bwMode="gray">
            <a:xfrm>
              <a:off x="1555" y="1231"/>
              <a:ext cx="3341"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vi-VN" altLang="en-US" sz="2200" dirty="0">
                  <a:solidFill>
                    <a:srgbClr val="0033CC"/>
                  </a:solidFill>
                  <a:latin typeface="Arial" panose="020B0604020202020204" pitchFamily="34" charset="0"/>
                  <a:cs typeface="Arial" panose="020B0604020202020204" pitchFamily="34" charset="0"/>
                </a:rPr>
                <a:t>Xây dựng lớp học hạnh phúc, trường học hạnh </a:t>
              </a:r>
              <a:r>
                <a:rPr lang="vi-VN" altLang="en-US" sz="2200" dirty="0">
                  <a:solidFill>
                    <a:srgbClr val="0033CC"/>
                  </a:solidFill>
                  <a:latin typeface="Arial" panose="020B0604020202020204" pitchFamily="34" charset="0"/>
                  <a:cs typeface="Arial" panose="020B0604020202020204" pitchFamily="34" charset="0"/>
                </a:rPr>
                <a:t>phúc</a:t>
              </a:r>
              <a:endParaRPr lang="vi-VN" altLang="en-US" sz="2200" dirty="0">
                <a:solidFill>
                  <a:srgbClr val="0033CC"/>
                </a:solidFill>
                <a:latin typeface="Arial" panose="020B0604020202020204" pitchFamily="34" charset="0"/>
                <a:cs typeface="Arial" panose="020B0604020202020204" pitchFamily="34" charset="0"/>
              </a:endParaRPr>
            </a:p>
          </p:txBody>
        </p:sp>
      </p:grpSp>
      <p:grpSp>
        <p:nvGrpSpPr>
          <p:cNvPr id="11" name="Group 10"/>
          <p:cNvGrpSpPr/>
          <p:nvPr/>
        </p:nvGrpSpPr>
        <p:grpSpPr bwMode="auto">
          <a:xfrm>
            <a:off x="1295400" y="2590800"/>
            <a:ext cx="7088377" cy="1083322"/>
            <a:chOff x="912" y="2016"/>
            <a:chExt cx="3990" cy="915"/>
          </a:xfrm>
        </p:grpSpPr>
        <p:sp>
          <p:nvSpPr>
            <p:cNvPr id="12"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9" y="2100"/>
              <a:ext cx="497" cy="746"/>
              <a:chOff x="999" y="2100"/>
              <a:chExt cx="497" cy="746"/>
            </a:xfrm>
          </p:grpSpPr>
          <p:sp>
            <p:nvSpPr>
              <p:cNvPr id="15" name="AutoShape 13"/>
              <p:cNvSpPr>
                <a:spLocks noChangeArrowheads="1"/>
              </p:cNvSpPr>
              <p:nvPr/>
            </p:nvSpPr>
            <p:spPr bwMode="gray">
              <a:xfrm>
                <a:off x="999" y="2100"/>
                <a:ext cx="497" cy="746"/>
              </a:xfrm>
              <a:prstGeom prst="roundRect">
                <a:avLst>
                  <a:gd name="adj" fmla="val 11921"/>
                </a:avLst>
              </a:prstGeom>
              <a:solidFill>
                <a:schemeClr val="accent5">
                  <a:lumMod val="60000"/>
                  <a:lumOff val="40000"/>
                </a:schemeClr>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15"/>
              <p:cNvSpPr txBox="1">
                <a:spLocks noChangeArrowheads="1"/>
              </p:cNvSpPr>
              <p:nvPr/>
            </p:nvSpPr>
            <p:spPr bwMode="gray">
              <a:xfrm>
                <a:off x="1111" y="2204"/>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2</a:t>
                </a:r>
                <a:endParaRPr lang="en-US" sz="2800" dirty="0">
                  <a:solidFill>
                    <a:srgbClr val="FFFFFF"/>
                  </a:solidFill>
                  <a:effectLst>
                    <a:outerShdw blurRad="38100" dist="38100" dir="2700000" algn="tl">
                      <a:srgbClr val="C0C0C0"/>
                    </a:outerShdw>
                  </a:effectLst>
                </a:endParaRPr>
              </a:p>
            </p:txBody>
          </p:sp>
        </p:grpSp>
        <p:sp>
          <p:nvSpPr>
            <p:cNvPr id="14" name="Text Box 16"/>
            <p:cNvSpPr txBox="1">
              <a:spLocks noChangeArrowheads="1"/>
            </p:cNvSpPr>
            <p:nvPr/>
          </p:nvSpPr>
          <p:spPr bwMode="gray">
            <a:xfrm>
              <a:off x="1556" y="2282"/>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Sự chuẩn bị của giáo viên</a:t>
              </a:r>
              <a:endParaRPr lang="en-US" sz="2200" dirty="0">
                <a:solidFill>
                  <a:srgbClr val="0033CC"/>
                </a:solidFill>
                <a:latin typeface="Arial" panose="020B0604020202020204" pitchFamily="34" charset="0"/>
                <a:cs typeface="Arial" panose="020B0604020202020204" pitchFamily="34" charset="0"/>
              </a:endParaRPr>
            </a:p>
            <a:p>
              <a:pPr eaLnBrk="0" hangingPunct="0"/>
              <a:endParaRPr lang="en-US" sz="2200" i="1" dirty="0">
                <a:solidFill>
                  <a:srgbClr val="0033CC"/>
                </a:solidFill>
                <a:latin typeface="Arial" panose="020B0604020202020204" pitchFamily="34" charset="0"/>
                <a:cs typeface="Arial" panose="020B0604020202020204" pitchFamily="34" charset="0"/>
              </a:endParaRPr>
            </a:p>
          </p:txBody>
        </p:sp>
      </p:grpSp>
      <p:grpSp>
        <p:nvGrpSpPr>
          <p:cNvPr id="18" name="Group 17"/>
          <p:cNvGrpSpPr/>
          <p:nvPr/>
        </p:nvGrpSpPr>
        <p:grpSpPr bwMode="auto">
          <a:xfrm>
            <a:off x="1295400" y="3962398"/>
            <a:ext cx="7164768" cy="1079766"/>
            <a:chOff x="912" y="3036"/>
            <a:chExt cx="4033" cy="912"/>
          </a:xfrm>
        </p:grpSpPr>
        <p:sp>
          <p:nvSpPr>
            <p:cNvPr id="19"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20" name="Group 19"/>
            <p:cNvGrpSpPr/>
            <p:nvPr/>
          </p:nvGrpSpPr>
          <p:grpSpPr bwMode="auto">
            <a:xfrm>
              <a:off x="991" y="3093"/>
              <a:ext cx="512" cy="746"/>
              <a:chOff x="991" y="3093"/>
              <a:chExt cx="512" cy="746"/>
            </a:xfrm>
          </p:grpSpPr>
          <p:sp>
            <p:nvSpPr>
              <p:cNvPr id="22" name="AutoShape 20"/>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24" name="Text Box 22"/>
              <p:cNvSpPr txBox="1">
                <a:spLocks noChangeArrowheads="1"/>
              </p:cNvSpPr>
              <p:nvPr/>
            </p:nvSpPr>
            <p:spPr bwMode="gray">
              <a:xfrm>
                <a:off x="1111" y="3275"/>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3</a:t>
                </a:r>
                <a:endParaRPr lang="en-US" sz="2800" dirty="0">
                  <a:solidFill>
                    <a:srgbClr val="FFFFFF"/>
                  </a:solidFill>
                  <a:effectLst>
                    <a:outerShdw blurRad="38100" dist="38100" dir="2700000" algn="tl">
                      <a:srgbClr val="C0C0C0"/>
                    </a:outerShdw>
                  </a:effectLst>
                </a:endParaRPr>
              </a:p>
            </p:txBody>
          </p:sp>
        </p:grpSp>
        <p:sp>
          <p:nvSpPr>
            <p:cNvPr id="21" name="Text Box 23"/>
            <p:cNvSpPr txBox="1">
              <a:spLocks noChangeArrowheads="1"/>
            </p:cNvSpPr>
            <p:nvPr/>
          </p:nvSpPr>
          <p:spPr bwMode="gray">
            <a:xfrm>
              <a:off x="1599" y="3297"/>
              <a:ext cx="3346"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Sử dụng đồ dùng dạy học</a:t>
              </a:r>
              <a:endParaRPr lang="en-US" sz="2200" dirty="0">
                <a:solidFill>
                  <a:srgbClr val="0033CC"/>
                </a:solidFill>
                <a:latin typeface="Arial" panose="020B0604020202020204" pitchFamily="34" charset="0"/>
                <a:cs typeface="Arial" panose="020B0604020202020204" pitchFamily="34" charset="0"/>
              </a:endParaRPr>
            </a:p>
            <a:p>
              <a:pPr eaLnBrk="0" hangingPunct="0"/>
              <a:endParaRPr lang="en-US" sz="2200" i="1" dirty="0">
                <a:solidFill>
                  <a:srgbClr val="0033CC"/>
                </a:solidFill>
                <a:latin typeface="Arial" panose="020B0604020202020204" pitchFamily="34" charset="0"/>
                <a:cs typeface="Arial" panose="020B0604020202020204" pitchFamily="34" charset="0"/>
              </a:endParaRPr>
            </a:p>
          </p:txBody>
        </p:sp>
      </p:grpSp>
      <p:sp>
        <p:nvSpPr>
          <p:cNvPr id="25" name="Rounded Rectangle 24"/>
          <p:cNvSpPr/>
          <p:nvPr/>
        </p:nvSpPr>
        <p:spPr>
          <a:xfrm>
            <a:off x="1524000" y="228600"/>
            <a:ext cx="64770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II. NỘI DUNG GIẢI PHÁP</a:t>
            </a:r>
            <a:endParaRPr lang="en-US" sz="2400" b="1"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40000">
                                          <p:cBhvr additive="base">
                                            <p:cTn id="15" dur="75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bwMode="auto">
          <a:xfrm>
            <a:off x="1295397" y="1219200"/>
            <a:ext cx="7077720" cy="1079770"/>
            <a:chOff x="912" y="1008"/>
            <a:chExt cx="3984" cy="912"/>
          </a:xfrm>
        </p:grpSpPr>
        <p:sp>
          <p:nvSpPr>
            <p:cNvPr id="5" name="AutoShape 4"/>
            <p:cNvSpPr>
              <a:spLocks noChangeArrowheads="1"/>
            </p:cNvSpPr>
            <p:nvPr/>
          </p:nvSpPr>
          <p:spPr bwMode="gray">
            <a:xfrm>
              <a:off x="912" y="1008"/>
              <a:ext cx="3984" cy="912"/>
            </a:xfrm>
            <a:prstGeom prst="roundRect">
              <a:avLst>
                <a:gd name="adj" fmla="val 10889"/>
              </a:avLst>
            </a:prstGeom>
            <a:solidFill>
              <a:schemeClr val="bg1">
                <a:lumMod val="95000"/>
              </a:schemeClr>
            </a:soli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6" name="Group 5"/>
            <p:cNvGrpSpPr/>
            <p:nvPr/>
          </p:nvGrpSpPr>
          <p:grpSpPr bwMode="auto">
            <a:xfrm>
              <a:off x="1001" y="1120"/>
              <a:ext cx="510" cy="746"/>
              <a:chOff x="1001" y="1120"/>
              <a:chExt cx="510" cy="746"/>
            </a:xfrm>
          </p:grpSpPr>
          <p:sp>
            <p:nvSpPr>
              <p:cNvPr id="8" name="AutoShape 6"/>
              <p:cNvSpPr>
                <a:spLocks noChangeArrowheads="1"/>
              </p:cNvSpPr>
              <p:nvPr/>
            </p:nvSpPr>
            <p:spPr bwMode="gray">
              <a:xfrm>
                <a:off x="1001" y="1120"/>
                <a:ext cx="510" cy="746"/>
              </a:xfrm>
              <a:prstGeom prst="roundRect">
                <a:avLst>
                  <a:gd name="adj" fmla="val 11921"/>
                </a:avLst>
              </a:prstGeom>
              <a:solidFill>
                <a:srgbClr val="00CC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0" name="Text Box 8"/>
              <p:cNvSpPr txBox="1">
                <a:spLocks noChangeArrowheads="1"/>
              </p:cNvSpPr>
              <p:nvPr/>
            </p:nvSpPr>
            <p:spPr bwMode="gray">
              <a:xfrm>
                <a:off x="1140" y="1294"/>
                <a:ext cx="214"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4</a:t>
                </a:r>
                <a:endParaRPr lang="vi-VN" altLang="en-US" sz="2800" dirty="0">
                  <a:solidFill>
                    <a:srgbClr val="FFFFFF"/>
                  </a:solidFill>
                  <a:effectLst>
                    <a:outerShdw blurRad="38100" dist="38100" dir="2700000" algn="tl">
                      <a:srgbClr val="C0C0C0"/>
                    </a:outerShdw>
                  </a:effectLst>
                </a:endParaRPr>
              </a:p>
            </p:txBody>
          </p:sp>
        </p:grpSp>
        <p:sp>
          <p:nvSpPr>
            <p:cNvPr id="7" name="Text Box 9"/>
            <p:cNvSpPr txBox="1">
              <a:spLocks noChangeArrowheads="1"/>
            </p:cNvSpPr>
            <p:nvPr/>
          </p:nvSpPr>
          <p:spPr bwMode="gray">
            <a:xfrm>
              <a:off x="1555" y="1231"/>
              <a:ext cx="3341"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vi-VN" altLang="en-US" sz="2200" dirty="0">
                  <a:solidFill>
                    <a:srgbClr val="0033CC"/>
                  </a:solidFill>
                  <a:latin typeface="Arial" panose="020B0604020202020204" pitchFamily="34" charset="0"/>
                  <a:cs typeface="Arial" panose="020B0604020202020204" pitchFamily="34" charset="0"/>
                </a:rPr>
                <a:t>Đổi mới phương pháp và hình thức dạy học nâng cao hiệu quả phân môn Tập làm </a:t>
              </a:r>
              <a:r>
                <a:rPr lang="vi-VN" altLang="en-US" sz="2200" dirty="0">
                  <a:solidFill>
                    <a:srgbClr val="0033CC"/>
                  </a:solidFill>
                  <a:latin typeface="Arial" panose="020B0604020202020204" pitchFamily="34" charset="0"/>
                  <a:cs typeface="Arial" panose="020B0604020202020204" pitchFamily="34" charset="0"/>
                </a:rPr>
                <a:t>văn</a:t>
              </a:r>
              <a:endParaRPr lang="vi-VN" altLang="en-US" sz="2200" dirty="0">
                <a:solidFill>
                  <a:srgbClr val="0033CC"/>
                </a:solidFill>
                <a:latin typeface="Arial" panose="020B0604020202020204" pitchFamily="34" charset="0"/>
                <a:cs typeface="Arial" panose="020B0604020202020204" pitchFamily="34" charset="0"/>
              </a:endParaRPr>
            </a:p>
          </p:txBody>
        </p:sp>
      </p:grpSp>
      <p:grpSp>
        <p:nvGrpSpPr>
          <p:cNvPr id="11" name="Group 10"/>
          <p:cNvGrpSpPr/>
          <p:nvPr/>
        </p:nvGrpSpPr>
        <p:grpSpPr bwMode="auto">
          <a:xfrm>
            <a:off x="1295400" y="2590800"/>
            <a:ext cx="7088377" cy="1421934"/>
            <a:chOff x="912" y="2016"/>
            <a:chExt cx="3990" cy="1201"/>
          </a:xfrm>
        </p:grpSpPr>
        <p:sp>
          <p:nvSpPr>
            <p:cNvPr id="12"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p:nvPr/>
          </p:nvGrpSpPr>
          <p:grpSpPr bwMode="auto">
            <a:xfrm>
              <a:off x="999" y="2100"/>
              <a:ext cx="497" cy="746"/>
              <a:chOff x="999" y="2100"/>
              <a:chExt cx="497" cy="746"/>
            </a:xfrm>
          </p:grpSpPr>
          <p:sp>
            <p:nvSpPr>
              <p:cNvPr id="15" name="AutoShape 13"/>
              <p:cNvSpPr>
                <a:spLocks noChangeArrowheads="1"/>
              </p:cNvSpPr>
              <p:nvPr/>
            </p:nvSpPr>
            <p:spPr bwMode="gray">
              <a:xfrm>
                <a:off x="999" y="2100"/>
                <a:ext cx="497" cy="746"/>
              </a:xfrm>
              <a:prstGeom prst="roundRect">
                <a:avLst>
                  <a:gd name="adj" fmla="val 11921"/>
                </a:avLst>
              </a:prstGeom>
              <a:solidFill>
                <a:schemeClr val="accent5">
                  <a:lumMod val="60000"/>
                  <a:lumOff val="40000"/>
                </a:schemeClr>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7" name="Text Box 15"/>
              <p:cNvSpPr txBox="1">
                <a:spLocks noChangeArrowheads="1"/>
              </p:cNvSpPr>
              <p:nvPr/>
            </p:nvSpPr>
            <p:spPr bwMode="gray">
              <a:xfrm>
                <a:off x="1140" y="2204"/>
                <a:ext cx="214"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vi-VN" altLang="en-US" sz="2800" dirty="0">
                    <a:solidFill>
                      <a:srgbClr val="FFFFFF"/>
                    </a:solidFill>
                    <a:effectLst>
                      <a:outerShdw blurRad="38100" dist="38100" dir="2700000" algn="tl">
                        <a:srgbClr val="C0C0C0"/>
                      </a:outerShdw>
                    </a:effectLst>
                  </a:rPr>
                  <a:t>5</a:t>
                </a:r>
                <a:endParaRPr lang="vi-VN" altLang="en-US" sz="2800" dirty="0">
                  <a:solidFill>
                    <a:srgbClr val="FFFFFF"/>
                  </a:solidFill>
                  <a:effectLst>
                    <a:outerShdw blurRad="38100" dist="38100" dir="2700000" algn="tl">
                      <a:srgbClr val="C0C0C0"/>
                    </a:outerShdw>
                  </a:effectLst>
                </a:endParaRPr>
              </a:p>
            </p:txBody>
          </p:sp>
        </p:grpSp>
        <p:sp>
          <p:nvSpPr>
            <p:cNvPr id="14" name="Text Box 16"/>
            <p:cNvSpPr txBox="1">
              <a:spLocks noChangeArrowheads="1"/>
            </p:cNvSpPr>
            <p:nvPr/>
          </p:nvSpPr>
          <p:spPr bwMode="gray">
            <a:xfrm>
              <a:off x="1556" y="2282"/>
              <a:ext cx="3346" cy="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Vận dụng linh hoạt các phương pháp dạy học trong tiết học phân môn tập làm văn</a:t>
              </a:r>
              <a:endParaRPr lang="en-US" sz="2200" dirty="0">
                <a:solidFill>
                  <a:srgbClr val="0033CC"/>
                </a:solidFill>
                <a:latin typeface="Arial" panose="020B0604020202020204" pitchFamily="34" charset="0"/>
                <a:cs typeface="Arial" panose="020B0604020202020204" pitchFamily="34" charset="0"/>
              </a:endParaRPr>
            </a:p>
            <a:p>
              <a:pPr eaLnBrk="0" hangingPunct="0"/>
              <a:endParaRPr lang="en-US" sz="2200" i="1" dirty="0">
                <a:solidFill>
                  <a:srgbClr val="0033CC"/>
                </a:solidFill>
                <a:latin typeface="Arial" panose="020B0604020202020204" pitchFamily="34" charset="0"/>
                <a:cs typeface="Arial" panose="020B0604020202020204" pitchFamily="34" charset="0"/>
              </a:endParaRPr>
            </a:p>
          </p:txBody>
        </p:sp>
      </p:grpSp>
      <p:grpSp>
        <p:nvGrpSpPr>
          <p:cNvPr id="18" name="Group 17"/>
          <p:cNvGrpSpPr/>
          <p:nvPr/>
        </p:nvGrpSpPr>
        <p:grpSpPr bwMode="auto">
          <a:xfrm>
            <a:off x="1295400" y="3962398"/>
            <a:ext cx="7241159" cy="1508357"/>
            <a:chOff x="912" y="3036"/>
            <a:chExt cx="4076" cy="1274"/>
          </a:xfrm>
        </p:grpSpPr>
        <p:sp>
          <p:nvSpPr>
            <p:cNvPr id="19"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20" name="Group 19"/>
            <p:cNvGrpSpPr/>
            <p:nvPr/>
          </p:nvGrpSpPr>
          <p:grpSpPr bwMode="auto">
            <a:xfrm>
              <a:off x="991" y="3093"/>
              <a:ext cx="512" cy="746"/>
              <a:chOff x="991" y="3093"/>
              <a:chExt cx="512" cy="746"/>
            </a:xfrm>
          </p:grpSpPr>
          <p:sp>
            <p:nvSpPr>
              <p:cNvPr id="22" name="AutoShape 20"/>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1"/>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24" name="Text Box 22"/>
              <p:cNvSpPr txBox="1">
                <a:spLocks noChangeArrowheads="1"/>
              </p:cNvSpPr>
              <p:nvPr/>
            </p:nvSpPr>
            <p:spPr bwMode="gray">
              <a:xfrm>
                <a:off x="1111" y="3275"/>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3</a:t>
                </a:r>
                <a:endParaRPr lang="en-US" sz="2800" dirty="0">
                  <a:solidFill>
                    <a:srgbClr val="FFFFFF"/>
                  </a:solidFill>
                  <a:effectLst>
                    <a:outerShdw blurRad="38100" dist="38100" dir="2700000" algn="tl">
                      <a:srgbClr val="C0C0C0"/>
                    </a:outerShdw>
                  </a:effectLst>
                </a:endParaRPr>
              </a:p>
            </p:txBody>
          </p:sp>
        </p:grpSp>
        <p:sp>
          <p:nvSpPr>
            <p:cNvPr id="21" name="Text Box 23"/>
            <p:cNvSpPr txBox="1">
              <a:spLocks noChangeArrowheads="1"/>
            </p:cNvSpPr>
            <p:nvPr/>
          </p:nvSpPr>
          <p:spPr bwMode="gray">
            <a:xfrm>
              <a:off x="1642" y="3089"/>
              <a:ext cx="3346"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altLang="en-US" sz="2200" dirty="0">
                  <a:solidFill>
                    <a:srgbClr val="0033CC"/>
                  </a:solidFill>
                  <a:latin typeface="Arial" panose="020B0604020202020204" pitchFamily="34" charset="0"/>
                  <a:cs typeface="Arial" panose="020B0604020202020204" pitchFamily="34" charset="0"/>
                </a:rPr>
                <a:t>Phối hợp các hoạt động ngoài giờ lên lớp để tích lũy vốn hiểu biết , vốn từ ngữ cho học sinh</a:t>
              </a:r>
              <a:endParaRPr lang="en-US" sz="2200" dirty="0">
                <a:solidFill>
                  <a:srgbClr val="0033CC"/>
                </a:solidFill>
                <a:latin typeface="Arial" panose="020B0604020202020204" pitchFamily="34" charset="0"/>
                <a:cs typeface="Arial" panose="020B0604020202020204" pitchFamily="34" charset="0"/>
              </a:endParaRPr>
            </a:p>
            <a:p>
              <a:pPr eaLnBrk="0" hangingPunct="0"/>
              <a:endParaRPr lang="en-US" sz="2200" i="1" dirty="0">
                <a:solidFill>
                  <a:srgbClr val="0033CC"/>
                </a:solidFill>
                <a:latin typeface="Arial" panose="020B0604020202020204" pitchFamily="34" charset="0"/>
                <a:cs typeface="Arial" panose="020B0604020202020204" pitchFamily="34" charset="0"/>
              </a:endParaRPr>
            </a:p>
          </p:txBody>
        </p:sp>
      </p:grpSp>
      <p:sp>
        <p:nvSpPr>
          <p:cNvPr id="25" name="Rounded Rectangle 24"/>
          <p:cNvSpPr/>
          <p:nvPr/>
        </p:nvSpPr>
        <p:spPr>
          <a:xfrm>
            <a:off x="1524000" y="228600"/>
            <a:ext cx="64770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II. NỘI DUNG GIẢI PHÁP</a:t>
            </a:r>
            <a:endParaRPr lang="en-US" sz="2400" b="1"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40000">
                                          <p:cBhvr additive="base">
                                            <p:cTn id="15" dur="75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bwMode="auto">
          <a:xfrm>
            <a:off x="510527" y="381000"/>
            <a:ext cx="7077720" cy="1079770"/>
            <a:chOff x="912" y="1008"/>
            <a:chExt cx="3984" cy="912"/>
          </a:xfrm>
        </p:grpSpPr>
        <p:sp>
          <p:nvSpPr>
            <p:cNvPr id="6" name="AutoShape 4"/>
            <p:cNvSpPr>
              <a:spLocks noChangeArrowheads="1"/>
            </p:cNvSpPr>
            <p:nvPr/>
          </p:nvSpPr>
          <p:spPr bwMode="gray">
            <a:xfrm>
              <a:off x="912" y="1008"/>
              <a:ext cx="3984" cy="912"/>
            </a:xfrm>
            <a:prstGeom prst="roundRect">
              <a:avLst>
                <a:gd name="adj" fmla="val 10889"/>
              </a:avLst>
            </a:prstGeom>
            <a:solidFill>
              <a:schemeClr val="bg1">
                <a:lumMod val="95000"/>
              </a:schemeClr>
            </a:soli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7" name="Group 6"/>
            <p:cNvGrpSpPr/>
            <p:nvPr/>
          </p:nvGrpSpPr>
          <p:grpSpPr bwMode="auto">
            <a:xfrm>
              <a:off x="1001" y="1120"/>
              <a:ext cx="510" cy="746"/>
              <a:chOff x="1001" y="1120"/>
              <a:chExt cx="510" cy="746"/>
            </a:xfrm>
          </p:grpSpPr>
          <p:sp>
            <p:nvSpPr>
              <p:cNvPr id="9" name="AutoShape 6"/>
              <p:cNvSpPr>
                <a:spLocks noChangeArrowheads="1"/>
              </p:cNvSpPr>
              <p:nvPr/>
            </p:nvSpPr>
            <p:spPr bwMode="gray">
              <a:xfrm>
                <a:off x="1001" y="1120"/>
                <a:ext cx="510" cy="746"/>
              </a:xfrm>
              <a:prstGeom prst="roundRect">
                <a:avLst>
                  <a:gd name="adj" fmla="val 11921"/>
                </a:avLst>
              </a:prstGeom>
              <a:solidFill>
                <a:srgbClr val="00CC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7"/>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1" name="Text Box 8"/>
              <p:cNvSpPr txBox="1">
                <a:spLocks noChangeArrowheads="1"/>
              </p:cNvSpPr>
              <p:nvPr/>
            </p:nvSpPr>
            <p:spPr bwMode="gray">
              <a:xfrm>
                <a:off x="1111" y="1294"/>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1</a:t>
                </a:r>
                <a:endParaRPr lang="en-US" sz="2800" dirty="0">
                  <a:solidFill>
                    <a:srgbClr val="FFFFFF"/>
                  </a:solidFill>
                  <a:effectLst>
                    <a:outerShdw blurRad="38100" dist="38100" dir="2700000" algn="tl">
                      <a:srgbClr val="C0C0C0"/>
                    </a:outerShdw>
                  </a:effectLst>
                </a:endParaRPr>
              </a:p>
            </p:txBody>
          </p:sp>
        </p:grpSp>
        <p:sp>
          <p:nvSpPr>
            <p:cNvPr id="8" name="Text Box 9"/>
            <p:cNvSpPr txBox="1">
              <a:spLocks noChangeArrowheads="1"/>
            </p:cNvSpPr>
            <p:nvPr/>
          </p:nvSpPr>
          <p:spPr bwMode="gray">
            <a:xfrm>
              <a:off x="1555" y="1231"/>
              <a:ext cx="334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vi-VN" altLang="en-US" sz="2200" dirty="0">
                  <a:solidFill>
                    <a:srgbClr val="0033CC"/>
                  </a:solidFill>
                  <a:latin typeface="Arial" panose="020B0604020202020204" pitchFamily="34" charset="0"/>
                  <a:cs typeface="Arial" panose="020B0604020202020204" pitchFamily="34" charset="0"/>
                </a:rPr>
                <a:t>Xây dựng lớp học hạnh </a:t>
              </a:r>
              <a:r>
                <a:rPr lang="vi-VN" altLang="en-US" sz="2200" dirty="0">
                  <a:solidFill>
                    <a:srgbClr val="0033CC"/>
                  </a:solidFill>
                  <a:latin typeface="Arial" panose="020B0604020202020204" pitchFamily="34" charset="0"/>
                  <a:cs typeface="Arial" panose="020B0604020202020204" pitchFamily="34" charset="0"/>
                </a:rPr>
                <a:t>phúc</a:t>
              </a:r>
              <a:endParaRPr lang="vi-VN" altLang="en-US" sz="2200" dirty="0">
                <a:solidFill>
                  <a:srgbClr val="0033CC"/>
                </a:solidFill>
                <a:latin typeface="Arial" panose="020B0604020202020204" pitchFamily="34" charset="0"/>
                <a:cs typeface="Arial" panose="020B0604020202020204" pitchFamily="34" charset="0"/>
              </a:endParaRPr>
            </a:p>
          </p:txBody>
        </p:sp>
      </p:grpSp>
      <p:sp>
        <p:nvSpPr>
          <p:cNvPr id="100" name="Text Box 99"/>
          <p:cNvSpPr txBox="1"/>
          <p:nvPr/>
        </p:nvSpPr>
        <p:spPr>
          <a:xfrm>
            <a:off x="1348740" y="2091055"/>
            <a:ext cx="6240145" cy="3692525"/>
          </a:xfrm>
          <a:prstGeom prst="rect">
            <a:avLst/>
          </a:prstGeom>
          <a:noFill/>
          <a:ln w="9525">
            <a:noFill/>
          </a:ln>
        </p:spPr>
        <p:txBody>
          <a:bodyPr wrap="square">
            <a:spAutoFit/>
          </a:bodyPr>
          <a:p>
            <a:pPr indent="360045"/>
            <a:r>
              <a:rPr lang="en-US" b="0">
                <a:latin typeface="Times New Roman" panose="02020603050405020304" pitchFamily="18" charset="0"/>
              </a:rPr>
              <a:t>Đầu tiên, sau khi tôi nhận lớp, để tạo sự gần gũi và gắn kết giữa học sinh và giáo viên chủ nhiệm, tôi sắp xếp nhiều thời gian cho học sinh được giới thiệu về bản thân, động viên khuyến khích các em chia sẻ với nhau về những sở thích, ước mơ tương lai cũng như mong muốn của tôi với các em. Đây là hoạt động giúp cô trò chúng tôi hiểu nhau, đồng thời tôi muốn tạo dựng lớp học hạnh phúc, trường học hạnh phúc, nơi "Trường học thật sự trở thành ngôi nhà thứ hai của các em, các thầy cô giáo là những người thân trong gia đình". Đây cũng là một điều kiện theo tôi là rất quan trọng để phát huy tính tích cực, chủ động và sáng tạo của học sinh. Bởi học sinh không thể phát huy tính tích cực, chủ động và sáng tạo của mình trong một môi trường mà giáo viên luôn gò bó và áp đặt.</a:t>
            </a:r>
            <a:endParaRPr 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bwMode="auto">
          <a:xfrm>
            <a:off x="510527" y="381000"/>
            <a:ext cx="7077720" cy="1079770"/>
            <a:chOff x="912" y="1008"/>
            <a:chExt cx="3984" cy="912"/>
          </a:xfrm>
        </p:grpSpPr>
        <p:sp>
          <p:nvSpPr>
            <p:cNvPr id="6" name="AutoShape 4"/>
            <p:cNvSpPr>
              <a:spLocks noChangeArrowheads="1"/>
            </p:cNvSpPr>
            <p:nvPr/>
          </p:nvSpPr>
          <p:spPr bwMode="gray">
            <a:xfrm>
              <a:off x="912" y="1008"/>
              <a:ext cx="3984" cy="912"/>
            </a:xfrm>
            <a:prstGeom prst="roundRect">
              <a:avLst>
                <a:gd name="adj" fmla="val 10889"/>
              </a:avLst>
            </a:prstGeom>
            <a:solidFill>
              <a:schemeClr val="bg1">
                <a:lumMod val="95000"/>
              </a:schemeClr>
            </a:soli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7" name="Group 6"/>
            <p:cNvGrpSpPr/>
            <p:nvPr/>
          </p:nvGrpSpPr>
          <p:grpSpPr bwMode="auto">
            <a:xfrm>
              <a:off x="1001" y="1120"/>
              <a:ext cx="510" cy="746"/>
              <a:chOff x="1001" y="1120"/>
              <a:chExt cx="510" cy="746"/>
            </a:xfrm>
          </p:grpSpPr>
          <p:sp>
            <p:nvSpPr>
              <p:cNvPr id="9" name="AutoShape 6"/>
              <p:cNvSpPr>
                <a:spLocks noChangeArrowheads="1"/>
              </p:cNvSpPr>
              <p:nvPr/>
            </p:nvSpPr>
            <p:spPr bwMode="gray">
              <a:xfrm>
                <a:off x="1001" y="1120"/>
                <a:ext cx="510" cy="746"/>
              </a:xfrm>
              <a:prstGeom prst="roundRect">
                <a:avLst>
                  <a:gd name="adj" fmla="val 11921"/>
                </a:avLst>
              </a:prstGeom>
              <a:solidFill>
                <a:srgbClr val="00CC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7"/>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1" name="Text Box 8"/>
              <p:cNvSpPr txBox="1">
                <a:spLocks noChangeArrowheads="1"/>
              </p:cNvSpPr>
              <p:nvPr/>
            </p:nvSpPr>
            <p:spPr bwMode="gray">
              <a:xfrm>
                <a:off x="1111" y="1294"/>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1</a:t>
                </a:r>
                <a:endParaRPr lang="en-US" sz="2800" dirty="0">
                  <a:solidFill>
                    <a:srgbClr val="FFFFFF"/>
                  </a:solidFill>
                  <a:effectLst>
                    <a:outerShdw blurRad="38100" dist="38100" dir="2700000" algn="tl">
                      <a:srgbClr val="C0C0C0"/>
                    </a:outerShdw>
                  </a:effectLst>
                </a:endParaRPr>
              </a:p>
            </p:txBody>
          </p:sp>
        </p:grpSp>
        <p:sp>
          <p:nvSpPr>
            <p:cNvPr id="8" name="Text Box 9"/>
            <p:cNvSpPr txBox="1">
              <a:spLocks noChangeArrowheads="1"/>
            </p:cNvSpPr>
            <p:nvPr/>
          </p:nvSpPr>
          <p:spPr bwMode="gray">
            <a:xfrm>
              <a:off x="1555" y="1231"/>
              <a:ext cx="334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vi-VN" altLang="en-US" sz="2200" dirty="0">
                  <a:solidFill>
                    <a:srgbClr val="0033CC"/>
                  </a:solidFill>
                  <a:latin typeface="Arial" panose="020B0604020202020204" pitchFamily="34" charset="0"/>
                  <a:cs typeface="Arial" panose="020B0604020202020204" pitchFamily="34" charset="0"/>
                </a:rPr>
                <a:t>Xây dựng lớp học hạnh </a:t>
              </a:r>
              <a:r>
                <a:rPr lang="vi-VN" altLang="en-US" sz="2200" dirty="0">
                  <a:solidFill>
                    <a:srgbClr val="0033CC"/>
                  </a:solidFill>
                  <a:latin typeface="Arial" panose="020B0604020202020204" pitchFamily="34" charset="0"/>
                  <a:cs typeface="Arial" panose="020B0604020202020204" pitchFamily="34" charset="0"/>
                </a:rPr>
                <a:t>phúc</a:t>
              </a:r>
              <a:endParaRPr lang="vi-VN" altLang="en-US" sz="2200" dirty="0">
                <a:solidFill>
                  <a:srgbClr val="0033CC"/>
                </a:solidFill>
                <a:latin typeface="Arial" panose="020B0604020202020204" pitchFamily="34" charset="0"/>
                <a:cs typeface="Arial" panose="020B0604020202020204" pitchFamily="34" charset="0"/>
              </a:endParaRPr>
            </a:p>
          </p:txBody>
        </p:sp>
      </p:grpSp>
      <p:sp>
        <p:nvSpPr>
          <p:cNvPr id="2" name="Text Box 1"/>
          <p:cNvSpPr txBox="1"/>
          <p:nvPr/>
        </p:nvSpPr>
        <p:spPr>
          <a:xfrm>
            <a:off x="1443990" y="1903730"/>
            <a:ext cx="5668010" cy="1753235"/>
          </a:xfrm>
          <a:prstGeom prst="rect">
            <a:avLst/>
          </a:prstGeom>
          <a:noFill/>
          <a:ln w="9525">
            <a:noFill/>
          </a:ln>
        </p:spPr>
        <p:txBody>
          <a:bodyPr wrap="square">
            <a:spAutoFit/>
          </a:bodyPr>
          <a:p>
            <a:pPr indent="360045"/>
            <a:r>
              <a:rPr lang="en-US" b="0">
                <a:latin typeface="Times New Roman" panose="02020603050405020304" pitchFamily="18" charset="0"/>
              </a:rPr>
              <a:t>Đặc biệt, đối với phân môn tập làm văn là một phân môn mang tính nghệ thuật thì điều đó càng cần thực hiện triệt để hơn. Để tạo lớp học hạnh phúc, trường học hạnh phúc trong mỗi tiết học của phân môn tôi thường có phần khởi động để kích thích học sinh học tập hơn. Trong mỗi tiết học, tôi thường xuyên đông viên, khen thưởng các em.</a:t>
            </a:r>
            <a:endParaRPr lang="en-US" b="0">
              <a:latin typeface="Times New Roman" panose="02020603050405020304" pitchFamily="18" charset="0"/>
            </a:endParaRPr>
          </a:p>
        </p:txBody>
      </p:sp>
      <p:pic>
        <p:nvPicPr>
          <p:cNvPr id="-2147482620" name="Picture -2147482621" descr="IMG_5094"/>
          <p:cNvPicPr>
            <a:picLocks noChangeAspect="1"/>
          </p:cNvPicPr>
          <p:nvPr/>
        </p:nvPicPr>
        <p:blipFill>
          <a:blip r:embed="rId2"/>
          <a:stretch>
            <a:fillRect/>
          </a:stretch>
        </p:blipFill>
        <p:spPr>
          <a:xfrm>
            <a:off x="1443990" y="3808730"/>
            <a:ext cx="3371850" cy="2412365"/>
          </a:xfrm>
          <a:prstGeom prst="rect">
            <a:avLst/>
          </a:prstGeom>
          <a:noFill/>
          <a:ln w="9525">
            <a:noFill/>
          </a:ln>
        </p:spPr>
      </p:pic>
      <p:pic>
        <p:nvPicPr>
          <p:cNvPr id="-2147482619" name="Picture -2147482620" descr="IMG_5152"/>
          <p:cNvPicPr>
            <a:picLocks noChangeAspect="1"/>
          </p:cNvPicPr>
          <p:nvPr/>
        </p:nvPicPr>
        <p:blipFill>
          <a:blip r:embed="rId3"/>
          <a:stretch>
            <a:fillRect/>
          </a:stretch>
        </p:blipFill>
        <p:spPr>
          <a:xfrm>
            <a:off x="5258435" y="3808730"/>
            <a:ext cx="3288030" cy="23368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bwMode="auto">
          <a:xfrm>
            <a:off x="510527" y="381000"/>
            <a:ext cx="7077720" cy="1079770"/>
            <a:chOff x="912" y="1008"/>
            <a:chExt cx="3984" cy="912"/>
          </a:xfrm>
        </p:grpSpPr>
        <p:sp>
          <p:nvSpPr>
            <p:cNvPr id="6" name="AutoShape 4"/>
            <p:cNvSpPr>
              <a:spLocks noChangeArrowheads="1"/>
            </p:cNvSpPr>
            <p:nvPr/>
          </p:nvSpPr>
          <p:spPr bwMode="gray">
            <a:xfrm>
              <a:off x="912" y="1008"/>
              <a:ext cx="3984" cy="912"/>
            </a:xfrm>
            <a:prstGeom prst="roundRect">
              <a:avLst>
                <a:gd name="adj" fmla="val 10889"/>
              </a:avLst>
            </a:prstGeom>
            <a:solidFill>
              <a:schemeClr val="bg1">
                <a:lumMod val="95000"/>
              </a:schemeClr>
            </a:soli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7" name="Group 6"/>
            <p:cNvGrpSpPr/>
            <p:nvPr/>
          </p:nvGrpSpPr>
          <p:grpSpPr bwMode="auto">
            <a:xfrm>
              <a:off x="1001" y="1120"/>
              <a:ext cx="510" cy="746"/>
              <a:chOff x="1001" y="1120"/>
              <a:chExt cx="510" cy="746"/>
            </a:xfrm>
          </p:grpSpPr>
          <p:sp>
            <p:nvSpPr>
              <p:cNvPr id="9" name="AutoShape 6"/>
              <p:cNvSpPr>
                <a:spLocks noChangeArrowheads="1"/>
              </p:cNvSpPr>
              <p:nvPr/>
            </p:nvSpPr>
            <p:spPr bwMode="gray">
              <a:xfrm>
                <a:off x="1001" y="1120"/>
                <a:ext cx="510" cy="746"/>
              </a:xfrm>
              <a:prstGeom prst="roundRect">
                <a:avLst>
                  <a:gd name="adj" fmla="val 11921"/>
                </a:avLst>
              </a:prstGeom>
              <a:solidFill>
                <a:srgbClr val="00CC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7"/>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1" name="Text Box 8"/>
              <p:cNvSpPr txBox="1">
                <a:spLocks noChangeArrowheads="1"/>
              </p:cNvSpPr>
              <p:nvPr/>
            </p:nvSpPr>
            <p:spPr bwMode="gray">
              <a:xfrm>
                <a:off x="1111" y="1294"/>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1</a:t>
                </a:r>
                <a:endParaRPr lang="en-US" sz="2800" dirty="0">
                  <a:solidFill>
                    <a:srgbClr val="FFFFFF"/>
                  </a:solidFill>
                  <a:effectLst>
                    <a:outerShdw blurRad="38100" dist="38100" dir="2700000" algn="tl">
                      <a:srgbClr val="C0C0C0"/>
                    </a:outerShdw>
                  </a:effectLst>
                </a:endParaRPr>
              </a:p>
            </p:txBody>
          </p:sp>
        </p:grpSp>
        <p:sp>
          <p:nvSpPr>
            <p:cNvPr id="8" name="Text Box 9"/>
            <p:cNvSpPr txBox="1">
              <a:spLocks noChangeArrowheads="1"/>
            </p:cNvSpPr>
            <p:nvPr/>
          </p:nvSpPr>
          <p:spPr bwMode="gray">
            <a:xfrm>
              <a:off x="1555" y="1231"/>
              <a:ext cx="334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vi-VN" altLang="en-US" sz="2200" dirty="0">
                  <a:solidFill>
                    <a:srgbClr val="0033CC"/>
                  </a:solidFill>
                  <a:latin typeface="Arial" panose="020B0604020202020204" pitchFamily="34" charset="0"/>
                  <a:cs typeface="Arial" panose="020B0604020202020204" pitchFamily="34" charset="0"/>
                </a:rPr>
                <a:t>Xây dựng lớp học hạnh </a:t>
              </a:r>
              <a:r>
                <a:rPr lang="vi-VN" altLang="en-US" sz="2200" dirty="0">
                  <a:solidFill>
                    <a:srgbClr val="0033CC"/>
                  </a:solidFill>
                  <a:latin typeface="Arial" panose="020B0604020202020204" pitchFamily="34" charset="0"/>
                  <a:cs typeface="Arial" panose="020B0604020202020204" pitchFamily="34" charset="0"/>
                </a:rPr>
                <a:t>phúc</a:t>
              </a:r>
              <a:endParaRPr lang="vi-VN" altLang="en-US" sz="2200" dirty="0">
                <a:solidFill>
                  <a:srgbClr val="0033CC"/>
                </a:solidFill>
                <a:latin typeface="Arial" panose="020B0604020202020204" pitchFamily="34" charset="0"/>
                <a:cs typeface="Arial" panose="020B0604020202020204" pitchFamily="34" charset="0"/>
              </a:endParaRPr>
            </a:p>
          </p:txBody>
        </p:sp>
      </p:grpSp>
      <p:sp>
        <p:nvSpPr>
          <p:cNvPr id="2" name="Text Box 1"/>
          <p:cNvSpPr txBox="1"/>
          <p:nvPr/>
        </p:nvSpPr>
        <p:spPr>
          <a:xfrm>
            <a:off x="1882140" y="2308225"/>
            <a:ext cx="5229860" cy="2245360"/>
          </a:xfrm>
          <a:prstGeom prst="rect">
            <a:avLst/>
          </a:prstGeom>
          <a:noFill/>
          <a:ln w="9525">
            <a:noFill/>
          </a:ln>
        </p:spPr>
        <p:txBody>
          <a:bodyPr wrap="square">
            <a:spAutoFit/>
          </a:bodyPr>
          <a:p>
            <a:pPr indent="360045"/>
            <a:r>
              <a:rPr lang="en-US" sz="2000" b="0">
                <a:latin typeface="Times New Roman" panose="02020603050405020304" pitchFamily="18" charset="0"/>
              </a:rPr>
              <a:t>Cuối mỗi tiết học, tôi thường tổng kết và luôn đặt ra câu hỏi “Em có cảm nhận gì về tiết học ngày hôm nay”. Từ câu hỏi này học sinh có thể tự bộc lộ những cảm xúc của mình dành cho tiết học. Đồng thời, cũng giúp giáo viên có thể nhận thức được thực trạng của lớp mình, từ đó rút ra kinh nghiệm.</a:t>
            </a:r>
            <a:endParaRPr lang="en-US" sz="2000" b="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bwMode="auto">
          <a:xfrm>
            <a:off x="510527" y="381000"/>
            <a:ext cx="7077720" cy="1079770"/>
            <a:chOff x="912" y="1008"/>
            <a:chExt cx="3984" cy="912"/>
          </a:xfrm>
        </p:grpSpPr>
        <p:sp>
          <p:nvSpPr>
            <p:cNvPr id="6" name="AutoShape 4"/>
            <p:cNvSpPr>
              <a:spLocks noChangeArrowheads="1"/>
            </p:cNvSpPr>
            <p:nvPr/>
          </p:nvSpPr>
          <p:spPr bwMode="gray">
            <a:xfrm>
              <a:off x="912" y="1008"/>
              <a:ext cx="3984" cy="912"/>
            </a:xfrm>
            <a:prstGeom prst="roundRect">
              <a:avLst>
                <a:gd name="adj" fmla="val 10889"/>
              </a:avLst>
            </a:prstGeom>
            <a:solidFill>
              <a:schemeClr val="bg1">
                <a:lumMod val="95000"/>
              </a:schemeClr>
            </a:solidFill>
            <a:ln w="38100">
              <a:solidFill>
                <a:srgbClr val="FFFFFF"/>
              </a:solidFill>
              <a:round/>
            </a:ln>
            <a:effectLst>
              <a:outerShdw dist="135003" dir="2928844" algn="ctr" rotWithShape="0">
                <a:srgbClr val="000000">
                  <a:alpha val="50000"/>
                </a:srgbClr>
              </a:outerShdw>
            </a:effectLst>
          </p:spPr>
          <p:txBody>
            <a:bodyPr wrap="none" anchor="ctr"/>
            <a:lstStyle/>
            <a:p>
              <a:endParaRPr lang="en-US"/>
            </a:p>
          </p:txBody>
        </p:sp>
        <p:grpSp>
          <p:nvGrpSpPr>
            <p:cNvPr id="7" name="Group 6"/>
            <p:cNvGrpSpPr/>
            <p:nvPr/>
          </p:nvGrpSpPr>
          <p:grpSpPr bwMode="auto">
            <a:xfrm>
              <a:off x="1001" y="1120"/>
              <a:ext cx="510" cy="746"/>
              <a:chOff x="1001" y="1120"/>
              <a:chExt cx="510" cy="746"/>
            </a:xfrm>
          </p:grpSpPr>
          <p:sp>
            <p:nvSpPr>
              <p:cNvPr id="9" name="AutoShape 6"/>
              <p:cNvSpPr>
                <a:spLocks noChangeArrowheads="1"/>
              </p:cNvSpPr>
              <p:nvPr/>
            </p:nvSpPr>
            <p:spPr bwMode="gray">
              <a:xfrm>
                <a:off x="1001" y="1120"/>
                <a:ext cx="510" cy="746"/>
              </a:xfrm>
              <a:prstGeom prst="roundRect">
                <a:avLst>
                  <a:gd name="adj" fmla="val 11921"/>
                </a:avLst>
              </a:prstGeom>
              <a:solidFill>
                <a:srgbClr val="00CC00"/>
              </a:soli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7"/>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en-US"/>
              </a:p>
            </p:txBody>
          </p:sp>
          <p:sp>
            <p:nvSpPr>
              <p:cNvPr id="11" name="Text Box 8"/>
              <p:cNvSpPr txBox="1">
                <a:spLocks noChangeArrowheads="1"/>
              </p:cNvSpPr>
              <p:nvPr/>
            </p:nvSpPr>
            <p:spPr bwMode="gray">
              <a:xfrm>
                <a:off x="1111" y="1294"/>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1</a:t>
                </a:r>
                <a:endParaRPr lang="en-US" sz="2800" dirty="0">
                  <a:solidFill>
                    <a:srgbClr val="FFFFFF"/>
                  </a:solidFill>
                  <a:effectLst>
                    <a:outerShdw blurRad="38100" dist="38100" dir="2700000" algn="tl">
                      <a:srgbClr val="C0C0C0"/>
                    </a:outerShdw>
                  </a:effectLst>
                </a:endParaRPr>
              </a:p>
            </p:txBody>
          </p:sp>
        </p:grpSp>
        <p:sp>
          <p:nvSpPr>
            <p:cNvPr id="8" name="Text Box 9"/>
            <p:cNvSpPr txBox="1">
              <a:spLocks noChangeArrowheads="1"/>
            </p:cNvSpPr>
            <p:nvPr/>
          </p:nvSpPr>
          <p:spPr bwMode="gray">
            <a:xfrm>
              <a:off x="1555" y="1231"/>
              <a:ext cx="334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vi-VN" altLang="en-US" sz="2200" dirty="0">
                  <a:solidFill>
                    <a:srgbClr val="0033CC"/>
                  </a:solidFill>
                  <a:latin typeface="Arial" panose="020B0604020202020204" pitchFamily="34" charset="0"/>
                  <a:cs typeface="Arial" panose="020B0604020202020204" pitchFamily="34" charset="0"/>
                </a:rPr>
                <a:t>Xây dựng lớp học hạnh </a:t>
              </a:r>
              <a:r>
                <a:rPr lang="vi-VN" altLang="en-US" sz="2200" dirty="0">
                  <a:solidFill>
                    <a:srgbClr val="0033CC"/>
                  </a:solidFill>
                  <a:latin typeface="Arial" panose="020B0604020202020204" pitchFamily="34" charset="0"/>
                  <a:cs typeface="Arial" panose="020B0604020202020204" pitchFamily="34" charset="0"/>
                </a:rPr>
                <a:t>phúc</a:t>
              </a:r>
              <a:endParaRPr lang="vi-VN" altLang="en-US" sz="2200" dirty="0">
                <a:solidFill>
                  <a:srgbClr val="0033CC"/>
                </a:solidFill>
                <a:latin typeface="Arial" panose="020B0604020202020204" pitchFamily="34" charset="0"/>
                <a:cs typeface="Arial" panose="020B0604020202020204" pitchFamily="34" charset="0"/>
              </a:endParaRPr>
            </a:p>
          </p:txBody>
        </p:sp>
      </p:grpSp>
      <p:pic>
        <p:nvPicPr>
          <p:cNvPr id="100" name="Picture 99"/>
          <p:cNvPicPr/>
          <p:nvPr/>
        </p:nvPicPr>
        <p:blipFill>
          <a:blip r:embed="rId2"/>
          <a:stretch>
            <a:fillRect/>
          </a:stretch>
        </p:blipFill>
        <p:spPr>
          <a:xfrm>
            <a:off x="1934210" y="1828800"/>
            <a:ext cx="5342890" cy="42367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0</TotalTime>
  <Words>11636</Words>
  <Application>WPS Presentation</Application>
  <PresentationFormat>On-screen Show (4:3)</PresentationFormat>
  <Paragraphs>251</Paragraphs>
  <Slides>29</Slides>
  <Notes>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29</vt:i4>
      </vt:variant>
    </vt:vector>
  </HeadingPairs>
  <TitlesOfParts>
    <vt:vector size="42" baseType="lpstr">
      <vt:lpstr>Arial</vt:lpstr>
      <vt:lpstr>SimSun</vt:lpstr>
      <vt:lpstr>Wingdings</vt:lpstr>
      <vt:lpstr>Calibri</vt:lpstr>
      <vt:lpstr>Agency FB</vt:lpstr>
      <vt:lpstr>Microsoft YaHei</vt:lpstr>
      <vt:lpstr>Arial Unicode MS</vt:lpstr>
      <vt:lpstr>Verdana</vt:lpstr>
      <vt:lpstr>Times New Roman</vt:lpstr>
      <vt:lpstr>Tekton Pro</vt:lpstr>
      <vt:lpstr>Segoe Print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HUYỆN TAM DƯƠNG TRƯỜNG TIỂU HỌC KIM LONG</dc:title>
  <dc:creator>ThienIT</dc:creator>
  <cp:lastModifiedBy>Admin</cp:lastModifiedBy>
  <cp:revision>223</cp:revision>
  <dcterms:created xsi:type="dcterms:W3CDTF">2021-03-15T13:35:00Z</dcterms:created>
  <dcterms:modified xsi:type="dcterms:W3CDTF">2022-09-21T04:41:44Z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8724295065864288997EE484995B4343</vt:lpwstr>
  </property>
  <property fmtid="{D5CDD505-2E9C-101B-9397-08002B2CF9AE}" pid="3" name="KSOProductBuildVer">
    <vt:lpwstr>1033-11.2.0.11306</vt:lpwstr>
  </property>
</Properties>
</file>