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90" r:id="rId5"/>
    <p:sldId id="260" r:id="rId6"/>
    <p:sldId id="263" r:id="rId7"/>
    <p:sldId id="264" r:id="rId8"/>
    <p:sldId id="266" r:id="rId9"/>
    <p:sldId id="261" r:id="rId10"/>
    <p:sldId id="267" r:id="rId11"/>
    <p:sldId id="269" r:id="rId12"/>
    <p:sldId id="270" r:id="rId13"/>
    <p:sldId id="268" r:id="rId14"/>
    <p:sldId id="272" r:id="rId15"/>
    <p:sldId id="273" r:id="rId16"/>
    <p:sldId id="274" r:id="rId17"/>
    <p:sldId id="275" r:id="rId18"/>
    <p:sldId id="277" r:id="rId19"/>
    <p:sldId id="280" r:id="rId20"/>
    <p:sldId id="279" r:id="rId21"/>
    <p:sldId id="278" r:id="rId22"/>
    <p:sldId id="281" r:id="rId23"/>
    <p:sldId id="282" r:id="rId24"/>
    <p:sldId id="283" r:id="rId25"/>
    <p:sldId id="276" r:id="rId26"/>
    <p:sldId id="284" r:id="rId27"/>
    <p:sldId id="285" r:id="rId28"/>
    <p:sldId id="286" r:id="rId29"/>
    <p:sldId id="288" r:id="rId30"/>
    <p:sldId id="289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6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1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9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6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4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9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5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7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8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0F4BF-4460-434F-91CC-4350C8C734F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A64F0-F7A0-445D-BF2E-56089312E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wma"/><Relationship Id="rId5" Type="http://schemas.microsoft.com/office/2007/relationships/media" Target="../media/media3.wma"/><Relationship Id="rId10" Type="http://schemas.openxmlformats.org/officeDocument/2006/relationships/image" Target="../media/image3.png"/><Relationship Id="rId4" Type="http://schemas.microsoft.com/office/2007/relationships/media" Target="../media/media2.mp3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tmp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5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tmp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#2 Sparkling Diamond - Kim Cương Lấp Lánh - Free Video Backgr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14" end="23390.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240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" b="779"/>
          <a:stretch/>
        </p:blipFill>
        <p:spPr>
          <a:xfrm>
            <a:off x="2" y="0"/>
            <a:ext cx="12191998" cy="6857999"/>
          </a:xfrm>
          <a:custGeom>
            <a:avLst/>
            <a:gdLst/>
            <a:ahLst/>
            <a:cxnLst/>
            <a:rect l="l" t="t" r="r" b="b"/>
            <a:pathLst>
              <a:path w="12191998" h="6857999">
                <a:moveTo>
                  <a:pt x="10450881" y="5444907"/>
                </a:moveTo>
                <a:lnTo>
                  <a:pt x="10382871" y="5725400"/>
                </a:lnTo>
                <a:lnTo>
                  <a:pt x="10162783" y="5725398"/>
                </a:lnTo>
                <a:lnTo>
                  <a:pt x="10340839" y="5898751"/>
                </a:lnTo>
                <a:lnTo>
                  <a:pt x="10272826" y="6179243"/>
                </a:lnTo>
                <a:lnTo>
                  <a:pt x="10450881" y="6005887"/>
                </a:lnTo>
                <a:lnTo>
                  <a:pt x="10628935" y="6179243"/>
                </a:lnTo>
                <a:lnTo>
                  <a:pt x="10560922" y="5898751"/>
                </a:lnTo>
                <a:lnTo>
                  <a:pt x="10738978" y="5725398"/>
                </a:lnTo>
                <a:lnTo>
                  <a:pt x="10518890" y="5725400"/>
                </a:lnTo>
                <a:close/>
                <a:moveTo>
                  <a:pt x="3035474" y="4074091"/>
                </a:moveTo>
                <a:lnTo>
                  <a:pt x="2967465" y="4354584"/>
                </a:lnTo>
                <a:lnTo>
                  <a:pt x="2747376" y="4354582"/>
                </a:lnTo>
                <a:lnTo>
                  <a:pt x="2925432" y="4527935"/>
                </a:lnTo>
                <a:lnTo>
                  <a:pt x="2857419" y="4808427"/>
                </a:lnTo>
                <a:lnTo>
                  <a:pt x="3035474" y="4635071"/>
                </a:lnTo>
                <a:lnTo>
                  <a:pt x="3213529" y="4808427"/>
                </a:lnTo>
                <a:lnTo>
                  <a:pt x="3145516" y="4527935"/>
                </a:lnTo>
                <a:lnTo>
                  <a:pt x="3323572" y="4354582"/>
                </a:lnTo>
                <a:lnTo>
                  <a:pt x="3103483" y="4354584"/>
                </a:lnTo>
                <a:close/>
                <a:moveTo>
                  <a:pt x="10421654" y="4013810"/>
                </a:moveTo>
                <a:lnTo>
                  <a:pt x="10353644" y="4294303"/>
                </a:lnTo>
                <a:lnTo>
                  <a:pt x="10133556" y="4294301"/>
                </a:lnTo>
                <a:lnTo>
                  <a:pt x="10311612" y="4467654"/>
                </a:lnTo>
                <a:lnTo>
                  <a:pt x="10243599" y="4748146"/>
                </a:lnTo>
                <a:lnTo>
                  <a:pt x="10421654" y="4574790"/>
                </a:lnTo>
                <a:lnTo>
                  <a:pt x="10599708" y="4748146"/>
                </a:lnTo>
                <a:lnTo>
                  <a:pt x="10531695" y="4467654"/>
                </a:lnTo>
                <a:lnTo>
                  <a:pt x="10709751" y="4294301"/>
                </a:lnTo>
                <a:lnTo>
                  <a:pt x="10489663" y="4294303"/>
                </a:lnTo>
                <a:close/>
                <a:moveTo>
                  <a:pt x="5849654" y="3776988"/>
                </a:moveTo>
                <a:lnTo>
                  <a:pt x="5781644" y="4057481"/>
                </a:lnTo>
                <a:lnTo>
                  <a:pt x="5561557" y="4057479"/>
                </a:lnTo>
                <a:lnTo>
                  <a:pt x="5739613" y="4230832"/>
                </a:lnTo>
                <a:lnTo>
                  <a:pt x="5671600" y="4511324"/>
                </a:lnTo>
                <a:lnTo>
                  <a:pt x="5849654" y="4337968"/>
                </a:lnTo>
                <a:lnTo>
                  <a:pt x="6027708" y="4511324"/>
                </a:lnTo>
                <a:lnTo>
                  <a:pt x="5959695" y="4230832"/>
                </a:lnTo>
                <a:lnTo>
                  <a:pt x="6137751" y="4057479"/>
                </a:lnTo>
                <a:lnTo>
                  <a:pt x="5917664" y="4057481"/>
                </a:lnTo>
                <a:close/>
                <a:moveTo>
                  <a:pt x="8488472" y="3760939"/>
                </a:moveTo>
                <a:lnTo>
                  <a:pt x="8420462" y="4041432"/>
                </a:lnTo>
                <a:lnTo>
                  <a:pt x="8200374" y="4041430"/>
                </a:lnTo>
                <a:lnTo>
                  <a:pt x="8378430" y="4214783"/>
                </a:lnTo>
                <a:lnTo>
                  <a:pt x="8310417" y="4495275"/>
                </a:lnTo>
                <a:lnTo>
                  <a:pt x="8488472" y="4321919"/>
                </a:lnTo>
                <a:lnTo>
                  <a:pt x="8666526" y="4495275"/>
                </a:lnTo>
                <a:lnTo>
                  <a:pt x="8598513" y="4214783"/>
                </a:lnTo>
                <a:lnTo>
                  <a:pt x="8776569" y="4041430"/>
                </a:lnTo>
                <a:lnTo>
                  <a:pt x="8556481" y="4041432"/>
                </a:lnTo>
                <a:close/>
                <a:moveTo>
                  <a:pt x="6709188" y="2027202"/>
                </a:moveTo>
                <a:cubicBezTo>
                  <a:pt x="6704515" y="2027202"/>
                  <a:pt x="6700451" y="2028930"/>
                  <a:pt x="6696996" y="2032384"/>
                </a:cubicBezTo>
                <a:cubicBezTo>
                  <a:pt x="6693542" y="2035838"/>
                  <a:pt x="6691815" y="2039902"/>
                  <a:pt x="6691815" y="2044576"/>
                </a:cubicBezTo>
                <a:cubicBezTo>
                  <a:pt x="6691815" y="2049250"/>
                  <a:pt x="6693542" y="2053314"/>
                  <a:pt x="6696996" y="2056768"/>
                </a:cubicBezTo>
                <a:cubicBezTo>
                  <a:pt x="6700451" y="2060222"/>
                  <a:pt x="6704515" y="2061950"/>
                  <a:pt x="6709188" y="2061950"/>
                </a:cubicBezTo>
                <a:cubicBezTo>
                  <a:pt x="6713862" y="2061950"/>
                  <a:pt x="6717926" y="2060222"/>
                  <a:pt x="6721380" y="2056768"/>
                </a:cubicBezTo>
                <a:cubicBezTo>
                  <a:pt x="6724835" y="2053314"/>
                  <a:pt x="6726562" y="2049250"/>
                  <a:pt x="6726562" y="2044576"/>
                </a:cubicBezTo>
                <a:cubicBezTo>
                  <a:pt x="6726562" y="2039902"/>
                  <a:pt x="6724835" y="2035838"/>
                  <a:pt x="6721380" y="2032384"/>
                </a:cubicBezTo>
                <a:cubicBezTo>
                  <a:pt x="6717926" y="2028930"/>
                  <a:pt x="6713862" y="2027202"/>
                  <a:pt x="6709188" y="2027202"/>
                </a:cubicBezTo>
                <a:close/>
                <a:moveTo>
                  <a:pt x="7507231" y="1846151"/>
                </a:moveTo>
                <a:lnTo>
                  <a:pt x="7523690" y="1846151"/>
                </a:lnTo>
                <a:cubicBezTo>
                  <a:pt x="7527348" y="1846151"/>
                  <a:pt x="7530548" y="1846354"/>
                  <a:pt x="7533291" y="1846761"/>
                </a:cubicBezTo>
                <a:cubicBezTo>
                  <a:pt x="7536035" y="1847167"/>
                  <a:pt x="7538320" y="1848082"/>
                  <a:pt x="7540149" y="1849504"/>
                </a:cubicBezTo>
                <a:cubicBezTo>
                  <a:pt x="7541978" y="1850926"/>
                  <a:pt x="7543349" y="1853009"/>
                  <a:pt x="7544264" y="1855752"/>
                </a:cubicBezTo>
                <a:cubicBezTo>
                  <a:pt x="7545178" y="1858496"/>
                  <a:pt x="7545636" y="1862204"/>
                  <a:pt x="7545636" y="1866878"/>
                </a:cubicBezTo>
                <a:cubicBezTo>
                  <a:pt x="7545636" y="1871551"/>
                  <a:pt x="7545178" y="1875260"/>
                  <a:pt x="7544264" y="1878003"/>
                </a:cubicBezTo>
                <a:cubicBezTo>
                  <a:pt x="7543349" y="1880746"/>
                  <a:pt x="7541978" y="1882829"/>
                  <a:pt x="7540149" y="1884251"/>
                </a:cubicBezTo>
                <a:cubicBezTo>
                  <a:pt x="7538320" y="1885674"/>
                  <a:pt x="7536035" y="1886588"/>
                  <a:pt x="7533291" y="1886994"/>
                </a:cubicBezTo>
                <a:cubicBezTo>
                  <a:pt x="7530548" y="1887401"/>
                  <a:pt x="7527348" y="1887604"/>
                  <a:pt x="7523690" y="1887604"/>
                </a:cubicBezTo>
                <a:lnTo>
                  <a:pt x="7507231" y="1887604"/>
                </a:lnTo>
                <a:cubicBezTo>
                  <a:pt x="7501135" y="1887604"/>
                  <a:pt x="7498087" y="1884556"/>
                  <a:pt x="7498087" y="1878460"/>
                </a:cubicBezTo>
                <a:lnTo>
                  <a:pt x="7498087" y="1855295"/>
                </a:lnTo>
                <a:cubicBezTo>
                  <a:pt x="7498087" y="1849199"/>
                  <a:pt x="7501135" y="1846151"/>
                  <a:pt x="7507231" y="1846151"/>
                </a:cubicBezTo>
                <a:close/>
                <a:moveTo>
                  <a:pt x="6709188" y="1845542"/>
                </a:moveTo>
                <a:cubicBezTo>
                  <a:pt x="6714268" y="1845542"/>
                  <a:pt x="6718281" y="1845999"/>
                  <a:pt x="6721228" y="1846913"/>
                </a:cubicBezTo>
                <a:cubicBezTo>
                  <a:pt x="6724174" y="1847828"/>
                  <a:pt x="6726409" y="1849199"/>
                  <a:pt x="6727933" y="1851028"/>
                </a:cubicBezTo>
                <a:cubicBezTo>
                  <a:pt x="6729457" y="1852857"/>
                  <a:pt x="6730423" y="1855143"/>
                  <a:pt x="6730829" y="1857886"/>
                </a:cubicBezTo>
                <a:cubicBezTo>
                  <a:pt x="6731235" y="1860629"/>
                  <a:pt x="6731439" y="1863830"/>
                  <a:pt x="6731439" y="1867487"/>
                </a:cubicBezTo>
                <a:lnTo>
                  <a:pt x="6731439" y="1900406"/>
                </a:lnTo>
                <a:cubicBezTo>
                  <a:pt x="6731439" y="1906502"/>
                  <a:pt x="6728391" y="1909651"/>
                  <a:pt x="6722295" y="1909854"/>
                </a:cubicBezTo>
                <a:lnTo>
                  <a:pt x="6696082" y="1909854"/>
                </a:lnTo>
                <a:cubicBezTo>
                  <a:pt x="6689986" y="1909854"/>
                  <a:pt x="6686938" y="1906806"/>
                  <a:pt x="6686938" y="1900710"/>
                </a:cubicBezTo>
                <a:lnTo>
                  <a:pt x="6686938" y="1867487"/>
                </a:lnTo>
                <a:cubicBezTo>
                  <a:pt x="6686938" y="1863830"/>
                  <a:pt x="6687141" y="1860629"/>
                  <a:pt x="6687547" y="1857886"/>
                </a:cubicBezTo>
                <a:cubicBezTo>
                  <a:pt x="6687954" y="1855143"/>
                  <a:pt x="6688919" y="1852857"/>
                  <a:pt x="6690443" y="1851028"/>
                </a:cubicBezTo>
                <a:cubicBezTo>
                  <a:pt x="6691967" y="1849199"/>
                  <a:pt x="6694202" y="1847828"/>
                  <a:pt x="6697149" y="1846913"/>
                </a:cubicBezTo>
                <a:cubicBezTo>
                  <a:pt x="6700095" y="1845999"/>
                  <a:pt x="6704108" y="1845542"/>
                  <a:pt x="6709188" y="1845542"/>
                </a:cubicBezTo>
                <a:close/>
                <a:moveTo>
                  <a:pt x="5832888" y="1845542"/>
                </a:moveTo>
                <a:cubicBezTo>
                  <a:pt x="5837968" y="1845542"/>
                  <a:pt x="5841981" y="1845999"/>
                  <a:pt x="5844928" y="1846913"/>
                </a:cubicBezTo>
                <a:cubicBezTo>
                  <a:pt x="5847874" y="1847828"/>
                  <a:pt x="5850110" y="1849199"/>
                  <a:pt x="5851633" y="1851028"/>
                </a:cubicBezTo>
                <a:cubicBezTo>
                  <a:pt x="5853157" y="1852857"/>
                  <a:pt x="5854123" y="1855143"/>
                  <a:pt x="5854529" y="1857886"/>
                </a:cubicBezTo>
                <a:cubicBezTo>
                  <a:pt x="5854936" y="1860629"/>
                  <a:pt x="5855139" y="1863830"/>
                  <a:pt x="5855139" y="1867487"/>
                </a:cubicBezTo>
                <a:lnTo>
                  <a:pt x="5855139" y="1900406"/>
                </a:lnTo>
                <a:cubicBezTo>
                  <a:pt x="5855139" y="1906502"/>
                  <a:pt x="5852091" y="1909651"/>
                  <a:pt x="5845995" y="1909854"/>
                </a:cubicBezTo>
                <a:lnTo>
                  <a:pt x="5819782" y="1909854"/>
                </a:lnTo>
                <a:cubicBezTo>
                  <a:pt x="5813686" y="1909854"/>
                  <a:pt x="5810638" y="1906806"/>
                  <a:pt x="5810638" y="1900710"/>
                </a:cubicBezTo>
                <a:lnTo>
                  <a:pt x="5810638" y="1867487"/>
                </a:lnTo>
                <a:cubicBezTo>
                  <a:pt x="5810638" y="1863830"/>
                  <a:pt x="5810841" y="1860629"/>
                  <a:pt x="5811247" y="1857886"/>
                </a:cubicBezTo>
                <a:cubicBezTo>
                  <a:pt x="5811654" y="1855143"/>
                  <a:pt x="5812619" y="1852857"/>
                  <a:pt x="5814143" y="1851028"/>
                </a:cubicBezTo>
                <a:cubicBezTo>
                  <a:pt x="5815667" y="1849199"/>
                  <a:pt x="5817902" y="1847828"/>
                  <a:pt x="5820849" y="1846913"/>
                </a:cubicBezTo>
                <a:cubicBezTo>
                  <a:pt x="5823795" y="1845999"/>
                  <a:pt x="5827808" y="1845542"/>
                  <a:pt x="5832888" y="1845542"/>
                </a:cubicBezTo>
                <a:close/>
                <a:moveTo>
                  <a:pt x="7319093" y="1840665"/>
                </a:moveTo>
                <a:cubicBezTo>
                  <a:pt x="7324783" y="1840665"/>
                  <a:pt x="7329202" y="1841528"/>
                  <a:pt x="7332352" y="1843256"/>
                </a:cubicBezTo>
                <a:cubicBezTo>
                  <a:pt x="7335501" y="1844983"/>
                  <a:pt x="7337889" y="1847472"/>
                  <a:pt x="7339515" y="1850723"/>
                </a:cubicBezTo>
                <a:cubicBezTo>
                  <a:pt x="7341140" y="1853974"/>
                  <a:pt x="7342156" y="1857937"/>
                  <a:pt x="7342563" y="1862610"/>
                </a:cubicBezTo>
                <a:cubicBezTo>
                  <a:pt x="7342969" y="1867284"/>
                  <a:pt x="7343172" y="1872567"/>
                  <a:pt x="7343172" y="1878460"/>
                </a:cubicBezTo>
                <a:lnTo>
                  <a:pt x="7343172" y="1922351"/>
                </a:lnTo>
                <a:cubicBezTo>
                  <a:pt x="7343172" y="1928244"/>
                  <a:pt x="7342969" y="1933527"/>
                  <a:pt x="7342563" y="1938201"/>
                </a:cubicBezTo>
                <a:cubicBezTo>
                  <a:pt x="7342156" y="1942874"/>
                  <a:pt x="7341140" y="1946837"/>
                  <a:pt x="7339515" y="1950088"/>
                </a:cubicBezTo>
                <a:cubicBezTo>
                  <a:pt x="7337889" y="1953339"/>
                  <a:pt x="7335501" y="1955828"/>
                  <a:pt x="7332352" y="1957556"/>
                </a:cubicBezTo>
                <a:cubicBezTo>
                  <a:pt x="7329202" y="1959283"/>
                  <a:pt x="7324783" y="1960146"/>
                  <a:pt x="7319093" y="1960146"/>
                </a:cubicBezTo>
                <a:cubicBezTo>
                  <a:pt x="7313403" y="1960146"/>
                  <a:pt x="7308984" y="1959283"/>
                  <a:pt x="7305834" y="1957556"/>
                </a:cubicBezTo>
                <a:cubicBezTo>
                  <a:pt x="7302685" y="1955828"/>
                  <a:pt x="7300297" y="1953339"/>
                  <a:pt x="7298671" y="1950088"/>
                </a:cubicBezTo>
                <a:cubicBezTo>
                  <a:pt x="7297046" y="1946837"/>
                  <a:pt x="7296030" y="1942874"/>
                  <a:pt x="7295623" y="1938201"/>
                </a:cubicBezTo>
                <a:cubicBezTo>
                  <a:pt x="7295217" y="1933527"/>
                  <a:pt x="7295014" y="1928244"/>
                  <a:pt x="7295014" y="1922351"/>
                </a:cubicBezTo>
                <a:lnTo>
                  <a:pt x="7295014" y="1878460"/>
                </a:lnTo>
                <a:cubicBezTo>
                  <a:pt x="7295014" y="1872567"/>
                  <a:pt x="7295217" y="1867284"/>
                  <a:pt x="7295623" y="1862610"/>
                </a:cubicBezTo>
                <a:cubicBezTo>
                  <a:pt x="7296030" y="1857937"/>
                  <a:pt x="7297046" y="1853974"/>
                  <a:pt x="7298671" y="1850723"/>
                </a:cubicBezTo>
                <a:cubicBezTo>
                  <a:pt x="7300297" y="1847472"/>
                  <a:pt x="7302685" y="1844983"/>
                  <a:pt x="7305834" y="1843256"/>
                </a:cubicBezTo>
                <a:cubicBezTo>
                  <a:pt x="7308984" y="1841528"/>
                  <a:pt x="7313403" y="1840665"/>
                  <a:pt x="7319093" y="1840665"/>
                </a:cubicBezTo>
                <a:close/>
                <a:moveTo>
                  <a:pt x="5366468" y="1840665"/>
                </a:moveTo>
                <a:cubicBezTo>
                  <a:pt x="5372158" y="1840665"/>
                  <a:pt x="5376577" y="1841528"/>
                  <a:pt x="5379727" y="1843256"/>
                </a:cubicBezTo>
                <a:cubicBezTo>
                  <a:pt x="5382876" y="1844983"/>
                  <a:pt x="5385264" y="1847472"/>
                  <a:pt x="5386890" y="1850723"/>
                </a:cubicBezTo>
                <a:cubicBezTo>
                  <a:pt x="5388515" y="1853974"/>
                  <a:pt x="5389531" y="1857937"/>
                  <a:pt x="5389938" y="1862610"/>
                </a:cubicBezTo>
                <a:cubicBezTo>
                  <a:pt x="5390344" y="1867284"/>
                  <a:pt x="5390548" y="1872567"/>
                  <a:pt x="5390548" y="1878460"/>
                </a:cubicBezTo>
                <a:lnTo>
                  <a:pt x="5390548" y="1922351"/>
                </a:lnTo>
                <a:cubicBezTo>
                  <a:pt x="5390548" y="1928244"/>
                  <a:pt x="5390344" y="1933527"/>
                  <a:pt x="5389938" y="1938201"/>
                </a:cubicBezTo>
                <a:cubicBezTo>
                  <a:pt x="5389531" y="1942874"/>
                  <a:pt x="5388515" y="1946837"/>
                  <a:pt x="5386890" y="1950088"/>
                </a:cubicBezTo>
                <a:cubicBezTo>
                  <a:pt x="5385264" y="1953339"/>
                  <a:pt x="5382876" y="1955828"/>
                  <a:pt x="5379727" y="1957556"/>
                </a:cubicBezTo>
                <a:cubicBezTo>
                  <a:pt x="5376577" y="1959283"/>
                  <a:pt x="5372158" y="1960146"/>
                  <a:pt x="5366468" y="1960146"/>
                </a:cubicBezTo>
                <a:cubicBezTo>
                  <a:pt x="5360778" y="1960146"/>
                  <a:pt x="5356359" y="1959283"/>
                  <a:pt x="5353209" y="1957556"/>
                </a:cubicBezTo>
                <a:cubicBezTo>
                  <a:pt x="5350060" y="1955828"/>
                  <a:pt x="5347672" y="1953339"/>
                  <a:pt x="5346046" y="1950088"/>
                </a:cubicBezTo>
                <a:cubicBezTo>
                  <a:pt x="5344421" y="1946837"/>
                  <a:pt x="5343405" y="1942874"/>
                  <a:pt x="5342998" y="1938201"/>
                </a:cubicBezTo>
                <a:cubicBezTo>
                  <a:pt x="5342592" y="1933527"/>
                  <a:pt x="5342389" y="1928244"/>
                  <a:pt x="5342389" y="1922351"/>
                </a:cubicBezTo>
                <a:lnTo>
                  <a:pt x="5342389" y="1878460"/>
                </a:lnTo>
                <a:cubicBezTo>
                  <a:pt x="5342389" y="1872567"/>
                  <a:pt x="5342592" y="1867284"/>
                  <a:pt x="5342998" y="1862610"/>
                </a:cubicBezTo>
                <a:cubicBezTo>
                  <a:pt x="5343405" y="1857937"/>
                  <a:pt x="5344421" y="1853974"/>
                  <a:pt x="5346046" y="1850723"/>
                </a:cubicBezTo>
                <a:cubicBezTo>
                  <a:pt x="5347672" y="1847472"/>
                  <a:pt x="5350060" y="1844983"/>
                  <a:pt x="5353209" y="1843256"/>
                </a:cubicBezTo>
                <a:cubicBezTo>
                  <a:pt x="5356359" y="1841528"/>
                  <a:pt x="5360778" y="1840665"/>
                  <a:pt x="5366468" y="1840665"/>
                </a:cubicBezTo>
                <a:close/>
                <a:moveTo>
                  <a:pt x="7698112" y="1793726"/>
                </a:moveTo>
                <a:cubicBezTo>
                  <a:pt x="7692016" y="1793726"/>
                  <a:pt x="7688968" y="1796774"/>
                  <a:pt x="7688968" y="1802870"/>
                </a:cubicBezTo>
                <a:lnTo>
                  <a:pt x="7688968" y="1905892"/>
                </a:lnTo>
                <a:cubicBezTo>
                  <a:pt x="7688968" y="1911988"/>
                  <a:pt x="7692016" y="1915036"/>
                  <a:pt x="7698112" y="1915036"/>
                </a:cubicBezTo>
                <a:lnTo>
                  <a:pt x="7741393" y="1915036"/>
                </a:lnTo>
                <a:cubicBezTo>
                  <a:pt x="7753179" y="1915036"/>
                  <a:pt x="7762120" y="1916865"/>
                  <a:pt x="7768216" y="1920522"/>
                </a:cubicBezTo>
                <a:cubicBezTo>
                  <a:pt x="7774312" y="1924180"/>
                  <a:pt x="7777969" y="1930174"/>
                  <a:pt x="7779189" y="1938506"/>
                </a:cubicBezTo>
                <a:cubicBezTo>
                  <a:pt x="7779595" y="1940944"/>
                  <a:pt x="7779493" y="1943484"/>
                  <a:pt x="7778884" y="1946126"/>
                </a:cubicBezTo>
                <a:cubicBezTo>
                  <a:pt x="7778274" y="1948767"/>
                  <a:pt x="7777207" y="1951104"/>
                  <a:pt x="7775683" y="1953136"/>
                </a:cubicBezTo>
                <a:cubicBezTo>
                  <a:pt x="7774160" y="1955168"/>
                  <a:pt x="7772077" y="1956844"/>
                  <a:pt x="7769435" y="1958165"/>
                </a:cubicBezTo>
                <a:cubicBezTo>
                  <a:pt x="7766793" y="1959486"/>
                  <a:pt x="7763644" y="1960146"/>
                  <a:pt x="7759986" y="1960146"/>
                </a:cubicBezTo>
                <a:cubicBezTo>
                  <a:pt x="7752874" y="1960146"/>
                  <a:pt x="7747438" y="1958318"/>
                  <a:pt x="7743679" y="1954660"/>
                </a:cubicBezTo>
                <a:cubicBezTo>
                  <a:pt x="7739920" y="1951002"/>
                  <a:pt x="7737532" y="1946024"/>
                  <a:pt x="7736516" y="1939725"/>
                </a:cubicBezTo>
                <a:cubicBezTo>
                  <a:pt x="7735501" y="1933426"/>
                  <a:pt x="7732148" y="1930886"/>
                  <a:pt x="7726458" y="1932105"/>
                </a:cubicBezTo>
                <a:lnTo>
                  <a:pt x="7691711" y="1939725"/>
                </a:lnTo>
                <a:cubicBezTo>
                  <a:pt x="7686224" y="1940944"/>
                  <a:pt x="7683583" y="1944297"/>
                  <a:pt x="7683786" y="1949783"/>
                </a:cubicBezTo>
                <a:cubicBezTo>
                  <a:pt x="7684193" y="1955270"/>
                  <a:pt x="7685463" y="1961620"/>
                  <a:pt x="7687596" y="1968833"/>
                </a:cubicBezTo>
                <a:cubicBezTo>
                  <a:pt x="7689730" y="1976047"/>
                  <a:pt x="7693540" y="1982905"/>
                  <a:pt x="7699026" y="1989407"/>
                </a:cubicBezTo>
                <a:cubicBezTo>
                  <a:pt x="7704513" y="1995910"/>
                  <a:pt x="7712132" y="2001396"/>
                  <a:pt x="7721886" y="2005866"/>
                </a:cubicBezTo>
                <a:cubicBezTo>
                  <a:pt x="7731640" y="2010337"/>
                  <a:pt x="7744340" y="2012572"/>
                  <a:pt x="7759986" y="2012572"/>
                </a:cubicBezTo>
                <a:cubicBezTo>
                  <a:pt x="7774007" y="2012572"/>
                  <a:pt x="7785894" y="2010235"/>
                  <a:pt x="7795648" y="2005562"/>
                </a:cubicBezTo>
                <a:cubicBezTo>
                  <a:pt x="7805402" y="2000888"/>
                  <a:pt x="7813225" y="1994894"/>
                  <a:pt x="7819118" y="1987578"/>
                </a:cubicBezTo>
                <a:cubicBezTo>
                  <a:pt x="7825010" y="1980263"/>
                  <a:pt x="7829277" y="1972237"/>
                  <a:pt x="7831919" y="1963499"/>
                </a:cubicBezTo>
                <a:cubicBezTo>
                  <a:pt x="7834561" y="1954762"/>
                  <a:pt x="7835881" y="1946430"/>
                  <a:pt x="7835881" y="1938506"/>
                </a:cubicBezTo>
                <a:cubicBezTo>
                  <a:pt x="7835881" y="1931394"/>
                  <a:pt x="7834561" y="1923520"/>
                  <a:pt x="7831919" y="1914884"/>
                </a:cubicBezTo>
                <a:cubicBezTo>
                  <a:pt x="7829277" y="1906248"/>
                  <a:pt x="7825010" y="1898221"/>
                  <a:pt x="7819118" y="1890804"/>
                </a:cubicBezTo>
                <a:cubicBezTo>
                  <a:pt x="7813225" y="1883388"/>
                  <a:pt x="7805402" y="1877139"/>
                  <a:pt x="7795648" y="1872059"/>
                </a:cubicBezTo>
                <a:cubicBezTo>
                  <a:pt x="7785894" y="1866979"/>
                  <a:pt x="7774007" y="1864439"/>
                  <a:pt x="7759986" y="1864439"/>
                </a:cubicBezTo>
                <a:lnTo>
                  <a:pt x="7750537" y="1864439"/>
                </a:lnTo>
                <a:cubicBezTo>
                  <a:pt x="7744441" y="1864439"/>
                  <a:pt x="7741393" y="1861391"/>
                  <a:pt x="7741393" y="1855295"/>
                </a:cubicBezTo>
                <a:lnTo>
                  <a:pt x="7741393" y="1849199"/>
                </a:lnTo>
                <a:cubicBezTo>
                  <a:pt x="7741393" y="1847167"/>
                  <a:pt x="7742409" y="1846151"/>
                  <a:pt x="7744441" y="1846151"/>
                </a:cubicBezTo>
                <a:lnTo>
                  <a:pt x="7820946" y="1846151"/>
                </a:lnTo>
                <a:cubicBezTo>
                  <a:pt x="7827042" y="1846151"/>
                  <a:pt x="7830090" y="1843103"/>
                  <a:pt x="7830090" y="1837007"/>
                </a:cubicBezTo>
                <a:lnTo>
                  <a:pt x="7830090" y="1802870"/>
                </a:lnTo>
                <a:cubicBezTo>
                  <a:pt x="7830090" y="1796774"/>
                  <a:pt x="7827042" y="1793726"/>
                  <a:pt x="7820946" y="1793726"/>
                </a:cubicBezTo>
                <a:close/>
                <a:moveTo>
                  <a:pt x="7454805" y="1793726"/>
                </a:moveTo>
                <a:cubicBezTo>
                  <a:pt x="7448709" y="1794132"/>
                  <a:pt x="7445661" y="1797282"/>
                  <a:pt x="7445661" y="1803174"/>
                </a:cubicBezTo>
                <a:lnTo>
                  <a:pt x="7445661" y="1997942"/>
                </a:lnTo>
                <a:cubicBezTo>
                  <a:pt x="7445661" y="2004038"/>
                  <a:pt x="7448709" y="2007086"/>
                  <a:pt x="7454805" y="2007086"/>
                </a:cubicBezTo>
                <a:lnTo>
                  <a:pt x="7488943" y="2007086"/>
                </a:lnTo>
                <a:cubicBezTo>
                  <a:pt x="7495039" y="2007086"/>
                  <a:pt x="7498087" y="2004038"/>
                  <a:pt x="7498087" y="1997942"/>
                </a:cubicBezTo>
                <a:lnTo>
                  <a:pt x="7498087" y="1949174"/>
                </a:lnTo>
                <a:cubicBezTo>
                  <a:pt x="7498087" y="1943078"/>
                  <a:pt x="7501135" y="1940030"/>
                  <a:pt x="7507231" y="1940030"/>
                </a:cubicBezTo>
                <a:lnTo>
                  <a:pt x="7521861" y="1940030"/>
                </a:lnTo>
                <a:cubicBezTo>
                  <a:pt x="7548887" y="1940030"/>
                  <a:pt x="7568343" y="1934086"/>
                  <a:pt x="7580230" y="1922199"/>
                </a:cubicBezTo>
                <a:cubicBezTo>
                  <a:pt x="7592118" y="1910312"/>
                  <a:pt x="7598061" y="1891871"/>
                  <a:pt x="7598061" y="1866878"/>
                </a:cubicBezTo>
                <a:cubicBezTo>
                  <a:pt x="7598061" y="1841884"/>
                  <a:pt x="7592118" y="1823444"/>
                  <a:pt x="7580230" y="1811556"/>
                </a:cubicBezTo>
                <a:cubicBezTo>
                  <a:pt x="7568343" y="1799669"/>
                  <a:pt x="7548887" y="1793726"/>
                  <a:pt x="7521861" y="1793726"/>
                </a:cubicBezTo>
                <a:close/>
                <a:moveTo>
                  <a:pt x="7092855" y="1793726"/>
                </a:moveTo>
                <a:cubicBezTo>
                  <a:pt x="7086759" y="1793726"/>
                  <a:pt x="7083711" y="1796774"/>
                  <a:pt x="7083711" y="1802870"/>
                </a:cubicBezTo>
                <a:lnTo>
                  <a:pt x="7083711" y="1997942"/>
                </a:lnTo>
                <a:cubicBezTo>
                  <a:pt x="7083711" y="2004038"/>
                  <a:pt x="7086759" y="2007086"/>
                  <a:pt x="7092855" y="2007086"/>
                </a:cubicBezTo>
                <a:lnTo>
                  <a:pt x="7213251" y="2007086"/>
                </a:lnTo>
                <a:cubicBezTo>
                  <a:pt x="7219347" y="2007086"/>
                  <a:pt x="7222395" y="2004038"/>
                  <a:pt x="7222395" y="1997942"/>
                </a:cubicBezTo>
                <a:lnTo>
                  <a:pt x="7222395" y="1963804"/>
                </a:lnTo>
                <a:cubicBezTo>
                  <a:pt x="7222395" y="1957708"/>
                  <a:pt x="7219347" y="1954660"/>
                  <a:pt x="7213251" y="1954660"/>
                </a:cubicBezTo>
                <a:lnTo>
                  <a:pt x="7145281" y="1954660"/>
                </a:lnTo>
                <a:cubicBezTo>
                  <a:pt x="7139185" y="1954660"/>
                  <a:pt x="7136137" y="1951612"/>
                  <a:pt x="7136137" y="1945516"/>
                </a:cubicBezTo>
                <a:lnTo>
                  <a:pt x="7136137" y="1802870"/>
                </a:lnTo>
                <a:cubicBezTo>
                  <a:pt x="7136137" y="1796774"/>
                  <a:pt x="7133089" y="1793726"/>
                  <a:pt x="7126993" y="1793726"/>
                </a:cubicBezTo>
                <a:close/>
                <a:moveTo>
                  <a:pt x="6464205" y="1793726"/>
                </a:moveTo>
                <a:cubicBezTo>
                  <a:pt x="6458109" y="1793726"/>
                  <a:pt x="6455061" y="1796774"/>
                  <a:pt x="6455061" y="1802870"/>
                </a:cubicBezTo>
                <a:lnTo>
                  <a:pt x="6455061" y="1997942"/>
                </a:lnTo>
                <a:cubicBezTo>
                  <a:pt x="6455061" y="2004038"/>
                  <a:pt x="6458109" y="2007086"/>
                  <a:pt x="6464205" y="2007086"/>
                </a:cubicBezTo>
                <a:lnTo>
                  <a:pt x="6498343" y="2007086"/>
                </a:lnTo>
                <a:cubicBezTo>
                  <a:pt x="6504439" y="2007086"/>
                  <a:pt x="6507487" y="2004038"/>
                  <a:pt x="6507487" y="1997942"/>
                </a:cubicBezTo>
                <a:lnTo>
                  <a:pt x="6507487" y="1949783"/>
                </a:lnTo>
                <a:cubicBezTo>
                  <a:pt x="6507487" y="1943687"/>
                  <a:pt x="6510535" y="1940639"/>
                  <a:pt x="6516631" y="1940639"/>
                </a:cubicBezTo>
                <a:lnTo>
                  <a:pt x="6545892" y="1940639"/>
                </a:lnTo>
                <a:cubicBezTo>
                  <a:pt x="6551988" y="1940639"/>
                  <a:pt x="6555036" y="1943687"/>
                  <a:pt x="6555036" y="1949783"/>
                </a:cubicBezTo>
                <a:lnTo>
                  <a:pt x="6555036" y="1997942"/>
                </a:lnTo>
                <a:cubicBezTo>
                  <a:pt x="6555036" y="2004038"/>
                  <a:pt x="6558084" y="2007086"/>
                  <a:pt x="6564180" y="2007086"/>
                </a:cubicBezTo>
                <a:lnTo>
                  <a:pt x="6598317" y="2007086"/>
                </a:lnTo>
                <a:cubicBezTo>
                  <a:pt x="6604413" y="2007086"/>
                  <a:pt x="6607461" y="2004038"/>
                  <a:pt x="6607461" y="1997942"/>
                </a:cubicBezTo>
                <a:lnTo>
                  <a:pt x="6607461" y="1802870"/>
                </a:lnTo>
                <a:cubicBezTo>
                  <a:pt x="6607461" y="1796774"/>
                  <a:pt x="6604413" y="1793726"/>
                  <a:pt x="6598317" y="1793726"/>
                </a:cubicBezTo>
                <a:lnTo>
                  <a:pt x="6564180" y="1793726"/>
                </a:lnTo>
                <a:cubicBezTo>
                  <a:pt x="6558084" y="1793726"/>
                  <a:pt x="6555036" y="1796774"/>
                  <a:pt x="6555036" y="1802870"/>
                </a:cubicBezTo>
                <a:lnTo>
                  <a:pt x="6555036" y="1879070"/>
                </a:lnTo>
                <a:cubicBezTo>
                  <a:pt x="6555036" y="1885166"/>
                  <a:pt x="6551988" y="1888214"/>
                  <a:pt x="6545892" y="1888214"/>
                </a:cubicBezTo>
                <a:lnTo>
                  <a:pt x="6516631" y="1888214"/>
                </a:lnTo>
                <a:cubicBezTo>
                  <a:pt x="6510535" y="1888214"/>
                  <a:pt x="6507487" y="1885166"/>
                  <a:pt x="6507487" y="1879070"/>
                </a:cubicBezTo>
                <a:lnTo>
                  <a:pt x="6507487" y="1802870"/>
                </a:lnTo>
                <a:cubicBezTo>
                  <a:pt x="6507487" y="1796774"/>
                  <a:pt x="6504439" y="1793726"/>
                  <a:pt x="6498343" y="1793726"/>
                </a:cubicBezTo>
                <a:close/>
                <a:moveTo>
                  <a:pt x="6273705" y="1793726"/>
                </a:moveTo>
                <a:cubicBezTo>
                  <a:pt x="6267609" y="1793726"/>
                  <a:pt x="6264561" y="1796774"/>
                  <a:pt x="6264561" y="1802870"/>
                </a:cubicBezTo>
                <a:lnTo>
                  <a:pt x="6264561" y="1997942"/>
                </a:lnTo>
                <a:cubicBezTo>
                  <a:pt x="6264561" y="2004038"/>
                  <a:pt x="6267609" y="2007086"/>
                  <a:pt x="6273705" y="2007086"/>
                </a:cubicBezTo>
                <a:lnTo>
                  <a:pt x="6307843" y="2007086"/>
                </a:lnTo>
                <a:cubicBezTo>
                  <a:pt x="6313939" y="2007086"/>
                  <a:pt x="6316987" y="2004038"/>
                  <a:pt x="6316987" y="1997942"/>
                </a:cubicBezTo>
                <a:lnTo>
                  <a:pt x="6316987" y="1899491"/>
                </a:lnTo>
                <a:cubicBezTo>
                  <a:pt x="6316987" y="1897866"/>
                  <a:pt x="6317444" y="1896951"/>
                  <a:pt x="6318358" y="1896748"/>
                </a:cubicBezTo>
                <a:cubicBezTo>
                  <a:pt x="6319273" y="1896545"/>
                  <a:pt x="6320035" y="1897154"/>
                  <a:pt x="6320645" y="1898577"/>
                </a:cubicBezTo>
                <a:lnTo>
                  <a:pt x="6362097" y="2000075"/>
                </a:lnTo>
                <a:cubicBezTo>
                  <a:pt x="6364129" y="2004749"/>
                  <a:pt x="6367685" y="2007086"/>
                  <a:pt x="6372765" y="2007086"/>
                </a:cubicBezTo>
                <a:lnTo>
                  <a:pt x="6417571" y="2007086"/>
                </a:lnTo>
                <a:cubicBezTo>
                  <a:pt x="6423667" y="2007086"/>
                  <a:pt x="6426715" y="2004038"/>
                  <a:pt x="6426715" y="1997942"/>
                </a:cubicBezTo>
                <a:lnTo>
                  <a:pt x="6426715" y="1802870"/>
                </a:lnTo>
                <a:cubicBezTo>
                  <a:pt x="6426715" y="1796774"/>
                  <a:pt x="6423667" y="1793726"/>
                  <a:pt x="6417571" y="1793726"/>
                </a:cubicBezTo>
                <a:lnTo>
                  <a:pt x="6383433" y="1793726"/>
                </a:lnTo>
                <a:cubicBezTo>
                  <a:pt x="6377337" y="1793726"/>
                  <a:pt x="6374289" y="1796774"/>
                  <a:pt x="6374289" y="1802870"/>
                </a:cubicBezTo>
                <a:lnTo>
                  <a:pt x="6374289" y="1901320"/>
                </a:lnTo>
                <a:cubicBezTo>
                  <a:pt x="6374289" y="1902946"/>
                  <a:pt x="6373832" y="1903860"/>
                  <a:pt x="6372918" y="1904063"/>
                </a:cubicBezTo>
                <a:cubicBezTo>
                  <a:pt x="6372003" y="1904266"/>
                  <a:pt x="6371241" y="1903657"/>
                  <a:pt x="6370632" y="1902234"/>
                </a:cubicBezTo>
                <a:lnTo>
                  <a:pt x="6329179" y="1800736"/>
                </a:lnTo>
                <a:cubicBezTo>
                  <a:pt x="6327147" y="1796062"/>
                  <a:pt x="6323591" y="1793726"/>
                  <a:pt x="6318511" y="1793726"/>
                </a:cubicBezTo>
                <a:close/>
                <a:moveTo>
                  <a:pt x="5949855" y="1793726"/>
                </a:moveTo>
                <a:cubicBezTo>
                  <a:pt x="5943759" y="1793726"/>
                  <a:pt x="5940712" y="1796774"/>
                  <a:pt x="5940712" y="1802870"/>
                </a:cubicBezTo>
                <a:lnTo>
                  <a:pt x="5940712" y="1997942"/>
                </a:lnTo>
                <a:cubicBezTo>
                  <a:pt x="5940712" y="2004038"/>
                  <a:pt x="5943759" y="2007086"/>
                  <a:pt x="5949855" y="2007086"/>
                </a:cubicBezTo>
                <a:lnTo>
                  <a:pt x="5983993" y="2007086"/>
                </a:lnTo>
                <a:cubicBezTo>
                  <a:pt x="5990089" y="2007086"/>
                  <a:pt x="5993137" y="2004038"/>
                  <a:pt x="5993137" y="1997942"/>
                </a:cubicBezTo>
                <a:lnTo>
                  <a:pt x="5993137" y="1877850"/>
                </a:lnTo>
                <a:cubicBezTo>
                  <a:pt x="5993137" y="1876834"/>
                  <a:pt x="5993594" y="1876276"/>
                  <a:pt x="5994508" y="1876174"/>
                </a:cubicBezTo>
                <a:cubicBezTo>
                  <a:pt x="5995423" y="1876072"/>
                  <a:pt x="5996083" y="1876530"/>
                  <a:pt x="5996490" y="1877546"/>
                </a:cubicBezTo>
                <a:lnTo>
                  <a:pt x="6026055" y="1999161"/>
                </a:lnTo>
                <a:cubicBezTo>
                  <a:pt x="6027274" y="2004444"/>
                  <a:pt x="6030627" y="2007086"/>
                  <a:pt x="6036114" y="2007086"/>
                </a:cubicBezTo>
                <a:lnTo>
                  <a:pt x="6056230" y="2007086"/>
                </a:lnTo>
                <a:cubicBezTo>
                  <a:pt x="6061717" y="2007086"/>
                  <a:pt x="6065070" y="2004444"/>
                  <a:pt x="6066289" y="1999161"/>
                </a:cubicBezTo>
                <a:lnTo>
                  <a:pt x="6095854" y="1877546"/>
                </a:lnTo>
                <a:cubicBezTo>
                  <a:pt x="6096261" y="1876530"/>
                  <a:pt x="6096921" y="1876072"/>
                  <a:pt x="6097836" y="1876174"/>
                </a:cubicBezTo>
                <a:cubicBezTo>
                  <a:pt x="6098750" y="1876276"/>
                  <a:pt x="6099207" y="1876834"/>
                  <a:pt x="6099207" y="1877850"/>
                </a:cubicBezTo>
                <a:lnTo>
                  <a:pt x="6099207" y="1997942"/>
                </a:lnTo>
                <a:cubicBezTo>
                  <a:pt x="6099207" y="2004038"/>
                  <a:pt x="6102255" y="2007086"/>
                  <a:pt x="6108351" y="2007086"/>
                </a:cubicBezTo>
                <a:lnTo>
                  <a:pt x="6142489" y="2007086"/>
                </a:lnTo>
                <a:cubicBezTo>
                  <a:pt x="6148585" y="2007086"/>
                  <a:pt x="6151633" y="2004038"/>
                  <a:pt x="6151633" y="1997942"/>
                </a:cubicBezTo>
                <a:lnTo>
                  <a:pt x="6151633" y="1802870"/>
                </a:lnTo>
                <a:cubicBezTo>
                  <a:pt x="6151633" y="1796774"/>
                  <a:pt x="6148585" y="1793726"/>
                  <a:pt x="6142489" y="1793726"/>
                </a:cubicBezTo>
                <a:lnTo>
                  <a:pt x="6079395" y="1793726"/>
                </a:lnTo>
                <a:cubicBezTo>
                  <a:pt x="6074113" y="1793726"/>
                  <a:pt x="6070861" y="1796469"/>
                  <a:pt x="6069642" y="1801955"/>
                </a:cubicBezTo>
                <a:lnTo>
                  <a:pt x="6048001" y="1890652"/>
                </a:lnTo>
                <a:cubicBezTo>
                  <a:pt x="6047595" y="1892278"/>
                  <a:pt x="6046985" y="1893090"/>
                  <a:pt x="6046172" y="1893090"/>
                </a:cubicBezTo>
                <a:cubicBezTo>
                  <a:pt x="6045359" y="1893090"/>
                  <a:pt x="6044750" y="1892278"/>
                  <a:pt x="6044343" y="1890652"/>
                </a:cubicBezTo>
                <a:lnTo>
                  <a:pt x="6022702" y="1801955"/>
                </a:lnTo>
                <a:cubicBezTo>
                  <a:pt x="6021483" y="1796469"/>
                  <a:pt x="6018232" y="1793726"/>
                  <a:pt x="6012949" y="1793726"/>
                </a:cubicBezTo>
                <a:close/>
                <a:moveTo>
                  <a:pt x="5483131" y="1793726"/>
                </a:moveTo>
                <a:cubicBezTo>
                  <a:pt x="5477034" y="1793726"/>
                  <a:pt x="5473986" y="1796774"/>
                  <a:pt x="5473986" y="1802870"/>
                </a:cubicBezTo>
                <a:lnTo>
                  <a:pt x="5473986" y="1997942"/>
                </a:lnTo>
                <a:cubicBezTo>
                  <a:pt x="5473986" y="2004038"/>
                  <a:pt x="5477034" y="2007086"/>
                  <a:pt x="5483131" y="2007086"/>
                </a:cubicBezTo>
                <a:lnTo>
                  <a:pt x="5517268" y="2007086"/>
                </a:lnTo>
                <a:cubicBezTo>
                  <a:pt x="5523364" y="2007086"/>
                  <a:pt x="5526412" y="2004038"/>
                  <a:pt x="5526412" y="1997942"/>
                </a:cubicBezTo>
                <a:lnTo>
                  <a:pt x="5526412" y="1899491"/>
                </a:lnTo>
                <a:cubicBezTo>
                  <a:pt x="5526412" y="1897866"/>
                  <a:pt x="5526869" y="1896951"/>
                  <a:pt x="5527783" y="1896748"/>
                </a:cubicBezTo>
                <a:cubicBezTo>
                  <a:pt x="5528698" y="1896545"/>
                  <a:pt x="5529460" y="1897154"/>
                  <a:pt x="5530069" y="1898577"/>
                </a:cubicBezTo>
                <a:lnTo>
                  <a:pt x="5571522" y="2000075"/>
                </a:lnTo>
                <a:cubicBezTo>
                  <a:pt x="5573554" y="2004749"/>
                  <a:pt x="5577110" y="2007086"/>
                  <a:pt x="5582190" y="2007086"/>
                </a:cubicBezTo>
                <a:lnTo>
                  <a:pt x="5626996" y="2007086"/>
                </a:lnTo>
                <a:cubicBezTo>
                  <a:pt x="5633092" y="2007086"/>
                  <a:pt x="5636140" y="2004038"/>
                  <a:pt x="5636140" y="1997942"/>
                </a:cubicBezTo>
                <a:lnTo>
                  <a:pt x="5636140" y="1802870"/>
                </a:lnTo>
                <a:cubicBezTo>
                  <a:pt x="5636140" y="1796774"/>
                  <a:pt x="5633092" y="1793726"/>
                  <a:pt x="5626996" y="1793726"/>
                </a:cubicBezTo>
                <a:lnTo>
                  <a:pt x="5592858" y="1793726"/>
                </a:lnTo>
                <a:cubicBezTo>
                  <a:pt x="5586762" y="1793726"/>
                  <a:pt x="5583714" y="1796774"/>
                  <a:pt x="5583714" y="1802870"/>
                </a:cubicBezTo>
                <a:lnTo>
                  <a:pt x="5583714" y="1901320"/>
                </a:lnTo>
                <a:cubicBezTo>
                  <a:pt x="5583714" y="1902946"/>
                  <a:pt x="5583257" y="1903860"/>
                  <a:pt x="5582343" y="1904063"/>
                </a:cubicBezTo>
                <a:cubicBezTo>
                  <a:pt x="5581428" y="1904266"/>
                  <a:pt x="5580667" y="1903657"/>
                  <a:pt x="5580057" y="1902234"/>
                </a:cubicBezTo>
                <a:lnTo>
                  <a:pt x="5538604" y="1800736"/>
                </a:lnTo>
                <a:cubicBezTo>
                  <a:pt x="5536572" y="1796062"/>
                  <a:pt x="5533016" y="1793726"/>
                  <a:pt x="5527936" y="1793726"/>
                </a:cubicBezTo>
                <a:close/>
                <a:moveTo>
                  <a:pt x="5064030" y="1793726"/>
                </a:moveTo>
                <a:cubicBezTo>
                  <a:pt x="5057935" y="1793726"/>
                  <a:pt x="5054886" y="1796774"/>
                  <a:pt x="5054886" y="1802870"/>
                </a:cubicBezTo>
                <a:lnTo>
                  <a:pt x="5054886" y="1997942"/>
                </a:lnTo>
                <a:cubicBezTo>
                  <a:pt x="5054886" y="2004038"/>
                  <a:pt x="5057935" y="2007086"/>
                  <a:pt x="5064030" y="2007086"/>
                </a:cubicBezTo>
                <a:lnTo>
                  <a:pt x="5098168" y="2007086"/>
                </a:lnTo>
                <a:cubicBezTo>
                  <a:pt x="5104264" y="2007086"/>
                  <a:pt x="5107312" y="2004038"/>
                  <a:pt x="5107312" y="1997942"/>
                </a:cubicBezTo>
                <a:lnTo>
                  <a:pt x="5107312" y="1877850"/>
                </a:lnTo>
                <a:cubicBezTo>
                  <a:pt x="5107312" y="1876834"/>
                  <a:pt x="5107769" y="1876276"/>
                  <a:pt x="5108683" y="1876174"/>
                </a:cubicBezTo>
                <a:cubicBezTo>
                  <a:pt x="5109598" y="1876072"/>
                  <a:pt x="5110258" y="1876530"/>
                  <a:pt x="5110665" y="1877546"/>
                </a:cubicBezTo>
                <a:lnTo>
                  <a:pt x="5140230" y="1999161"/>
                </a:lnTo>
                <a:cubicBezTo>
                  <a:pt x="5141449" y="2004444"/>
                  <a:pt x="5144802" y="2007086"/>
                  <a:pt x="5150289" y="2007086"/>
                </a:cubicBezTo>
                <a:lnTo>
                  <a:pt x="5170405" y="2007086"/>
                </a:lnTo>
                <a:cubicBezTo>
                  <a:pt x="5175892" y="2007086"/>
                  <a:pt x="5179245" y="2004444"/>
                  <a:pt x="5180464" y="1999161"/>
                </a:cubicBezTo>
                <a:lnTo>
                  <a:pt x="5210029" y="1877546"/>
                </a:lnTo>
                <a:cubicBezTo>
                  <a:pt x="5210436" y="1876530"/>
                  <a:pt x="5211096" y="1876072"/>
                  <a:pt x="5212011" y="1876174"/>
                </a:cubicBezTo>
                <a:cubicBezTo>
                  <a:pt x="5212925" y="1876276"/>
                  <a:pt x="5213382" y="1876834"/>
                  <a:pt x="5213382" y="1877850"/>
                </a:cubicBezTo>
                <a:lnTo>
                  <a:pt x="5213382" y="1997942"/>
                </a:lnTo>
                <a:cubicBezTo>
                  <a:pt x="5213382" y="2004038"/>
                  <a:pt x="5216430" y="2007086"/>
                  <a:pt x="5222526" y="2007086"/>
                </a:cubicBezTo>
                <a:lnTo>
                  <a:pt x="5256664" y="2007086"/>
                </a:lnTo>
                <a:cubicBezTo>
                  <a:pt x="5262760" y="2007086"/>
                  <a:pt x="5265808" y="2004038"/>
                  <a:pt x="5265808" y="1997942"/>
                </a:cubicBezTo>
                <a:lnTo>
                  <a:pt x="5265808" y="1802870"/>
                </a:lnTo>
                <a:cubicBezTo>
                  <a:pt x="5265808" y="1796774"/>
                  <a:pt x="5262760" y="1793726"/>
                  <a:pt x="5256664" y="1793726"/>
                </a:cubicBezTo>
                <a:lnTo>
                  <a:pt x="5193570" y="1793726"/>
                </a:lnTo>
                <a:cubicBezTo>
                  <a:pt x="5188287" y="1793726"/>
                  <a:pt x="5185036" y="1796469"/>
                  <a:pt x="5183817" y="1801955"/>
                </a:cubicBezTo>
                <a:lnTo>
                  <a:pt x="5162176" y="1890652"/>
                </a:lnTo>
                <a:cubicBezTo>
                  <a:pt x="5161769" y="1892278"/>
                  <a:pt x="5161160" y="1893090"/>
                  <a:pt x="5160347" y="1893090"/>
                </a:cubicBezTo>
                <a:cubicBezTo>
                  <a:pt x="5159534" y="1893090"/>
                  <a:pt x="5158925" y="1892278"/>
                  <a:pt x="5158518" y="1890652"/>
                </a:cubicBezTo>
                <a:lnTo>
                  <a:pt x="5136878" y="1801955"/>
                </a:lnTo>
                <a:cubicBezTo>
                  <a:pt x="5135658" y="1796469"/>
                  <a:pt x="5132407" y="1793726"/>
                  <a:pt x="5127124" y="1793726"/>
                </a:cubicBezTo>
                <a:close/>
                <a:moveTo>
                  <a:pt x="6890468" y="1788239"/>
                </a:moveTo>
                <a:cubicBezTo>
                  <a:pt x="6878479" y="1788239"/>
                  <a:pt x="6868218" y="1789611"/>
                  <a:pt x="6859683" y="1792354"/>
                </a:cubicBezTo>
                <a:cubicBezTo>
                  <a:pt x="6851149" y="1795097"/>
                  <a:pt x="6844088" y="1798653"/>
                  <a:pt x="6838500" y="1803022"/>
                </a:cubicBezTo>
                <a:cubicBezTo>
                  <a:pt x="6832912" y="1807391"/>
                  <a:pt x="6828492" y="1812318"/>
                  <a:pt x="6825241" y="1817805"/>
                </a:cubicBezTo>
                <a:cubicBezTo>
                  <a:pt x="6821990" y="1823291"/>
                  <a:pt x="6819500" y="1828778"/>
                  <a:pt x="6817773" y="1834264"/>
                </a:cubicBezTo>
                <a:cubicBezTo>
                  <a:pt x="6816046" y="1839750"/>
                  <a:pt x="6814979" y="1844983"/>
                  <a:pt x="6814573" y="1849961"/>
                </a:cubicBezTo>
                <a:cubicBezTo>
                  <a:pt x="6814166" y="1854940"/>
                  <a:pt x="6813963" y="1859054"/>
                  <a:pt x="6813963" y="1862306"/>
                </a:cubicBezTo>
                <a:lnTo>
                  <a:pt x="6813963" y="1938506"/>
                </a:lnTo>
                <a:cubicBezTo>
                  <a:pt x="6813963" y="1941960"/>
                  <a:pt x="6814166" y="1946126"/>
                  <a:pt x="6814573" y="1951002"/>
                </a:cubicBezTo>
                <a:cubicBezTo>
                  <a:pt x="6814979" y="1955879"/>
                  <a:pt x="6816046" y="1961061"/>
                  <a:pt x="6817773" y="1966547"/>
                </a:cubicBezTo>
                <a:cubicBezTo>
                  <a:pt x="6819500" y="1972034"/>
                  <a:pt x="6821990" y="1977520"/>
                  <a:pt x="6825241" y="1983006"/>
                </a:cubicBezTo>
                <a:cubicBezTo>
                  <a:pt x="6828492" y="1988493"/>
                  <a:pt x="6832912" y="1993420"/>
                  <a:pt x="6838500" y="1997789"/>
                </a:cubicBezTo>
                <a:cubicBezTo>
                  <a:pt x="6844088" y="2002158"/>
                  <a:pt x="6851149" y="2005714"/>
                  <a:pt x="6859683" y="2008457"/>
                </a:cubicBezTo>
                <a:cubicBezTo>
                  <a:pt x="6868218" y="2011200"/>
                  <a:pt x="6878479" y="2012572"/>
                  <a:pt x="6890468" y="2012572"/>
                </a:cubicBezTo>
                <a:cubicBezTo>
                  <a:pt x="6906724" y="2012572"/>
                  <a:pt x="6919780" y="2010184"/>
                  <a:pt x="6929635" y="2005409"/>
                </a:cubicBezTo>
                <a:cubicBezTo>
                  <a:pt x="6939490" y="2000634"/>
                  <a:pt x="6947110" y="1994792"/>
                  <a:pt x="6952495" y="1987883"/>
                </a:cubicBezTo>
                <a:cubicBezTo>
                  <a:pt x="6957880" y="1980974"/>
                  <a:pt x="6961487" y="1973710"/>
                  <a:pt x="6963315" y="1966090"/>
                </a:cubicBezTo>
                <a:cubicBezTo>
                  <a:pt x="6965144" y="1958470"/>
                  <a:pt x="6966262" y="1951714"/>
                  <a:pt x="6966668" y="1945821"/>
                </a:cubicBezTo>
                <a:cubicBezTo>
                  <a:pt x="6966871" y="1943586"/>
                  <a:pt x="6966363" y="1941655"/>
                  <a:pt x="6965144" y="1940030"/>
                </a:cubicBezTo>
                <a:cubicBezTo>
                  <a:pt x="6963925" y="1938404"/>
                  <a:pt x="6962198" y="1937388"/>
                  <a:pt x="6959962" y="1936982"/>
                </a:cubicBezTo>
                <a:lnTo>
                  <a:pt x="6925520" y="1929362"/>
                </a:lnTo>
                <a:cubicBezTo>
                  <a:pt x="6922472" y="1928549"/>
                  <a:pt x="6919830" y="1929006"/>
                  <a:pt x="6917595" y="1930733"/>
                </a:cubicBezTo>
                <a:cubicBezTo>
                  <a:pt x="6915360" y="1932460"/>
                  <a:pt x="6914039" y="1934950"/>
                  <a:pt x="6913633" y="1938201"/>
                </a:cubicBezTo>
                <a:cubicBezTo>
                  <a:pt x="6913226" y="1941655"/>
                  <a:pt x="6912566" y="1944754"/>
                  <a:pt x="6911652" y="1947497"/>
                </a:cubicBezTo>
                <a:cubicBezTo>
                  <a:pt x="6910737" y="1950240"/>
                  <a:pt x="6909416" y="1952526"/>
                  <a:pt x="6907689" y="1954355"/>
                </a:cubicBezTo>
                <a:cubicBezTo>
                  <a:pt x="6905962" y="1956184"/>
                  <a:pt x="6903727" y="1957606"/>
                  <a:pt x="6900984" y="1958622"/>
                </a:cubicBezTo>
                <a:cubicBezTo>
                  <a:pt x="6898241" y="1959638"/>
                  <a:pt x="6894735" y="1960146"/>
                  <a:pt x="6890468" y="1960146"/>
                </a:cubicBezTo>
                <a:cubicBezTo>
                  <a:pt x="6884779" y="1960146"/>
                  <a:pt x="6880359" y="1959283"/>
                  <a:pt x="6877209" y="1957556"/>
                </a:cubicBezTo>
                <a:cubicBezTo>
                  <a:pt x="6874060" y="1955828"/>
                  <a:pt x="6871672" y="1953339"/>
                  <a:pt x="6870046" y="1950088"/>
                </a:cubicBezTo>
                <a:cubicBezTo>
                  <a:pt x="6868421" y="1946837"/>
                  <a:pt x="6867405" y="1942874"/>
                  <a:pt x="6866999" y="1938201"/>
                </a:cubicBezTo>
                <a:cubicBezTo>
                  <a:pt x="6866592" y="1933527"/>
                  <a:pt x="6866389" y="1928244"/>
                  <a:pt x="6866389" y="1922351"/>
                </a:cubicBezTo>
                <a:lnTo>
                  <a:pt x="6866389" y="1878460"/>
                </a:lnTo>
                <a:cubicBezTo>
                  <a:pt x="6866389" y="1872567"/>
                  <a:pt x="6866592" y="1867284"/>
                  <a:pt x="6866999" y="1862610"/>
                </a:cubicBezTo>
                <a:cubicBezTo>
                  <a:pt x="6867405" y="1857937"/>
                  <a:pt x="6868421" y="1853974"/>
                  <a:pt x="6870046" y="1850723"/>
                </a:cubicBezTo>
                <a:cubicBezTo>
                  <a:pt x="6871672" y="1847472"/>
                  <a:pt x="6874060" y="1844983"/>
                  <a:pt x="6877209" y="1843256"/>
                </a:cubicBezTo>
                <a:cubicBezTo>
                  <a:pt x="6880359" y="1841528"/>
                  <a:pt x="6884779" y="1840665"/>
                  <a:pt x="6890468" y="1840665"/>
                </a:cubicBezTo>
                <a:cubicBezTo>
                  <a:pt x="6898799" y="1840665"/>
                  <a:pt x="6904591" y="1842544"/>
                  <a:pt x="6907842" y="1846304"/>
                </a:cubicBezTo>
                <a:cubicBezTo>
                  <a:pt x="6911093" y="1850063"/>
                  <a:pt x="6913125" y="1855295"/>
                  <a:pt x="6913938" y="1862001"/>
                </a:cubicBezTo>
                <a:cubicBezTo>
                  <a:pt x="6914344" y="1865252"/>
                  <a:pt x="6915665" y="1867792"/>
                  <a:pt x="6917900" y="1869621"/>
                </a:cubicBezTo>
                <a:cubicBezTo>
                  <a:pt x="6920135" y="1871450"/>
                  <a:pt x="6922879" y="1872059"/>
                  <a:pt x="6926130" y="1871450"/>
                </a:cubicBezTo>
                <a:lnTo>
                  <a:pt x="6959962" y="1863830"/>
                </a:lnTo>
                <a:cubicBezTo>
                  <a:pt x="6962198" y="1863423"/>
                  <a:pt x="6963925" y="1862458"/>
                  <a:pt x="6965144" y="1860934"/>
                </a:cubicBezTo>
                <a:cubicBezTo>
                  <a:pt x="6966363" y="1859410"/>
                  <a:pt x="6966871" y="1857530"/>
                  <a:pt x="6966668" y="1855295"/>
                </a:cubicBezTo>
                <a:cubicBezTo>
                  <a:pt x="6966262" y="1849402"/>
                  <a:pt x="6965144" y="1842595"/>
                  <a:pt x="6963315" y="1834874"/>
                </a:cubicBezTo>
                <a:cubicBezTo>
                  <a:pt x="6961487" y="1827152"/>
                  <a:pt x="6957880" y="1819837"/>
                  <a:pt x="6952495" y="1812928"/>
                </a:cubicBezTo>
                <a:cubicBezTo>
                  <a:pt x="6947110" y="1806019"/>
                  <a:pt x="6939490" y="1800177"/>
                  <a:pt x="6929635" y="1795402"/>
                </a:cubicBezTo>
                <a:cubicBezTo>
                  <a:pt x="6919780" y="1790627"/>
                  <a:pt x="6906724" y="1788239"/>
                  <a:pt x="6890468" y="1788239"/>
                </a:cubicBezTo>
                <a:close/>
                <a:moveTo>
                  <a:pt x="6709188" y="1788239"/>
                </a:moveTo>
                <a:cubicBezTo>
                  <a:pt x="6692120" y="1788239"/>
                  <a:pt x="6678607" y="1790576"/>
                  <a:pt x="6668650" y="1795250"/>
                </a:cubicBezTo>
                <a:cubicBezTo>
                  <a:pt x="6658693" y="1799923"/>
                  <a:pt x="6651175" y="1806019"/>
                  <a:pt x="6646095" y="1813538"/>
                </a:cubicBezTo>
                <a:cubicBezTo>
                  <a:pt x="6641015" y="1821056"/>
                  <a:pt x="6637814" y="1829540"/>
                  <a:pt x="6636493" y="1838988"/>
                </a:cubicBezTo>
                <a:cubicBezTo>
                  <a:pt x="6635173" y="1848437"/>
                  <a:pt x="6634512" y="1857937"/>
                  <a:pt x="6634512" y="1867487"/>
                </a:cubicBezTo>
                <a:lnTo>
                  <a:pt x="6634512" y="1996722"/>
                </a:lnTo>
                <a:cubicBezTo>
                  <a:pt x="6634512" y="2003631"/>
                  <a:pt x="6637560" y="2007086"/>
                  <a:pt x="6643656" y="2007086"/>
                </a:cubicBezTo>
                <a:lnTo>
                  <a:pt x="6677794" y="2007086"/>
                </a:lnTo>
                <a:cubicBezTo>
                  <a:pt x="6683890" y="2007086"/>
                  <a:pt x="6686938" y="2004038"/>
                  <a:pt x="6686938" y="1997942"/>
                </a:cubicBezTo>
                <a:lnTo>
                  <a:pt x="6686938" y="1971424"/>
                </a:lnTo>
                <a:cubicBezTo>
                  <a:pt x="6686938" y="1965328"/>
                  <a:pt x="6689986" y="1962280"/>
                  <a:pt x="6696082" y="1962280"/>
                </a:cubicBezTo>
                <a:lnTo>
                  <a:pt x="6722295" y="1962280"/>
                </a:lnTo>
                <a:cubicBezTo>
                  <a:pt x="6728391" y="1962280"/>
                  <a:pt x="6731439" y="1965328"/>
                  <a:pt x="6731439" y="1971424"/>
                </a:cubicBezTo>
                <a:lnTo>
                  <a:pt x="6731439" y="1997942"/>
                </a:lnTo>
                <a:cubicBezTo>
                  <a:pt x="6731439" y="2004038"/>
                  <a:pt x="6734487" y="2007086"/>
                  <a:pt x="6740583" y="2007086"/>
                </a:cubicBezTo>
                <a:lnTo>
                  <a:pt x="6774720" y="2007086"/>
                </a:lnTo>
                <a:cubicBezTo>
                  <a:pt x="6780816" y="2007086"/>
                  <a:pt x="6783864" y="2003631"/>
                  <a:pt x="6783864" y="1996722"/>
                </a:cubicBezTo>
                <a:lnTo>
                  <a:pt x="6783864" y="1867487"/>
                </a:lnTo>
                <a:cubicBezTo>
                  <a:pt x="6783864" y="1857937"/>
                  <a:pt x="6783204" y="1848437"/>
                  <a:pt x="6781883" y="1838988"/>
                </a:cubicBezTo>
                <a:cubicBezTo>
                  <a:pt x="6780562" y="1829540"/>
                  <a:pt x="6777362" y="1821056"/>
                  <a:pt x="6772282" y="1813538"/>
                </a:cubicBezTo>
                <a:cubicBezTo>
                  <a:pt x="6767202" y="1806019"/>
                  <a:pt x="6759683" y="1799923"/>
                  <a:pt x="6749727" y="1795250"/>
                </a:cubicBezTo>
                <a:cubicBezTo>
                  <a:pt x="6739770" y="1790576"/>
                  <a:pt x="6726257" y="1788239"/>
                  <a:pt x="6709188" y="1788239"/>
                </a:cubicBezTo>
                <a:close/>
                <a:moveTo>
                  <a:pt x="5832888" y="1788239"/>
                </a:moveTo>
                <a:cubicBezTo>
                  <a:pt x="5815819" y="1788239"/>
                  <a:pt x="5802307" y="1790576"/>
                  <a:pt x="5792350" y="1795250"/>
                </a:cubicBezTo>
                <a:cubicBezTo>
                  <a:pt x="5782393" y="1799923"/>
                  <a:pt x="5774875" y="1806019"/>
                  <a:pt x="5769795" y="1813538"/>
                </a:cubicBezTo>
                <a:cubicBezTo>
                  <a:pt x="5764715" y="1821056"/>
                  <a:pt x="5761514" y="1829540"/>
                  <a:pt x="5760194" y="1838988"/>
                </a:cubicBezTo>
                <a:cubicBezTo>
                  <a:pt x="5758873" y="1848437"/>
                  <a:pt x="5758213" y="1857937"/>
                  <a:pt x="5758213" y="1867487"/>
                </a:cubicBezTo>
                <a:lnTo>
                  <a:pt x="5758213" y="1996722"/>
                </a:lnTo>
                <a:cubicBezTo>
                  <a:pt x="5758213" y="2003631"/>
                  <a:pt x="5761260" y="2007086"/>
                  <a:pt x="5767356" y="2007086"/>
                </a:cubicBezTo>
                <a:lnTo>
                  <a:pt x="5801494" y="2007086"/>
                </a:lnTo>
                <a:cubicBezTo>
                  <a:pt x="5807590" y="2007086"/>
                  <a:pt x="5810638" y="2004038"/>
                  <a:pt x="5810638" y="1997942"/>
                </a:cubicBezTo>
                <a:lnTo>
                  <a:pt x="5810638" y="1971424"/>
                </a:lnTo>
                <a:cubicBezTo>
                  <a:pt x="5810638" y="1965328"/>
                  <a:pt x="5813686" y="1962280"/>
                  <a:pt x="5819782" y="1962280"/>
                </a:cubicBezTo>
                <a:lnTo>
                  <a:pt x="5845995" y="1962280"/>
                </a:lnTo>
                <a:cubicBezTo>
                  <a:pt x="5852091" y="1962280"/>
                  <a:pt x="5855139" y="1965328"/>
                  <a:pt x="5855139" y="1971424"/>
                </a:cubicBezTo>
                <a:lnTo>
                  <a:pt x="5855139" y="1997942"/>
                </a:lnTo>
                <a:cubicBezTo>
                  <a:pt x="5855139" y="2004038"/>
                  <a:pt x="5858187" y="2007086"/>
                  <a:pt x="5864283" y="2007086"/>
                </a:cubicBezTo>
                <a:lnTo>
                  <a:pt x="5898420" y="2007086"/>
                </a:lnTo>
                <a:cubicBezTo>
                  <a:pt x="5904516" y="2007086"/>
                  <a:pt x="5907564" y="2003631"/>
                  <a:pt x="5907564" y="1996722"/>
                </a:cubicBezTo>
                <a:lnTo>
                  <a:pt x="5907564" y="1867487"/>
                </a:lnTo>
                <a:cubicBezTo>
                  <a:pt x="5907564" y="1857937"/>
                  <a:pt x="5906904" y="1848437"/>
                  <a:pt x="5905583" y="1838988"/>
                </a:cubicBezTo>
                <a:cubicBezTo>
                  <a:pt x="5904262" y="1829540"/>
                  <a:pt x="5901062" y="1821056"/>
                  <a:pt x="5895982" y="1813538"/>
                </a:cubicBezTo>
                <a:cubicBezTo>
                  <a:pt x="5890902" y="1806019"/>
                  <a:pt x="5883384" y="1799923"/>
                  <a:pt x="5873427" y="1795250"/>
                </a:cubicBezTo>
                <a:cubicBezTo>
                  <a:pt x="5863470" y="1790576"/>
                  <a:pt x="5849957" y="1788239"/>
                  <a:pt x="5832888" y="1788239"/>
                </a:cubicBezTo>
                <a:close/>
                <a:moveTo>
                  <a:pt x="5366468" y="1788239"/>
                </a:moveTo>
                <a:cubicBezTo>
                  <a:pt x="5354479" y="1788239"/>
                  <a:pt x="5344218" y="1789611"/>
                  <a:pt x="5335684" y="1792354"/>
                </a:cubicBezTo>
                <a:cubicBezTo>
                  <a:pt x="5327149" y="1795097"/>
                  <a:pt x="5320088" y="1798653"/>
                  <a:pt x="5314500" y="1803022"/>
                </a:cubicBezTo>
                <a:cubicBezTo>
                  <a:pt x="5308912" y="1807391"/>
                  <a:pt x="5304492" y="1812318"/>
                  <a:pt x="5301241" y="1817805"/>
                </a:cubicBezTo>
                <a:cubicBezTo>
                  <a:pt x="5297990" y="1823291"/>
                  <a:pt x="5295500" y="1828778"/>
                  <a:pt x="5293773" y="1834264"/>
                </a:cubicBezTo>
                <a:cubicBezTo>
                  <a:pt x="5292046" y="1839750"/>
                  <a:pt x="5290979" y="1844983"/>
                  <a:pt x="5290573" y="1849961"/>
                </a:cubicBezTo>
                <a:cubicBezTo>
                  <a:pt x="5290167" y="1854940"/>
                  <a:pt x="5289963" y="1859054"/>
                  <a:pt x="5289963" y="1862306"/>
                </a:cubicBezTo>
                <a:lnTo>
                  <a:pt x="5289963" y="1938506"/>
                </a:lnTo>
                <a:cubicBezTo>
                  <a:pt x="5289963" y="1941960"/>
                  <a:pt x="5290167" y="1946126"/>
                  <a:pt x="5290573" y="1951002"/>
                </a:cubicBezTo>
                <a:cubicBezTo>
                  <a:pt x="5290979" y="1955879"/>
                  <a:pt x="5292046" y="1961061"/>
                  <a:pt x="5293773" y="1966547"/>
                </a:cubicBezTo>
                <a:cubicBezTo>
                  <a:pt x="5295500" y="1972034"/>
                  <a:pt x="5297990" y="1977520"/>
                  <a:pt x="5301241" y="1983006"/>
                </a:cubicBezTo>
                <a:cubicBezTo>
                  <a:pt x="5304492" y="1988493"/>
                  <a:pt x="5308912" y="1993420"/>
                  <a:pt x="5314500" y="1997789"/>
                </a:cubicBezTo>
                <a:cubicBezTo>
                  <a:pt x="5320088" y="2002158"/>
                  <a:pt x="5327149" y="2005714"/>
                  <a:pt x="5335684" y="2008457"/>
                </a:cubicBezTo>
                <a:cubicBezTo>
                  <a:pt x="5344218" y="2011200"/>
                  <a:pt x="5354479" y="2012572"/>
                  <a:pt x="5366468" y="2012572"/>
                </a:cubicBezTo>
                <a:cubicBezTo>
                  <a:pt x="5378457" y="2012572"/>
                  <a:pt x="5388718" y="2011200"/>
                  <a:pt x="5397253" y="2008457"/>
                </a:cubicBezTo>
                <a:cubicBezTo>
                  <a:pt x="5405787" y="2005714"/>
                  <a:pt x="5412848" y="2002158"/>
                  <a:pt x="5418436" y="1997789"/>
                </a:cubicBezTo>
                <a:cubicBezTo>
                  <a:pt x="5424024" y="1993420"/>
                  <a:pt x="5428444" y="1988493"/>
                  <a:pt x="5431695" y="1983006"/>
                </a:cubicBezTo>
                <a:cubicBezTo>
                  <a:pt x="5434947" y="1977520"/>
                  <a:pt x="5437436" y="1972034"/>
                  <a:pt x="5439163" y="1966547"/>
                </a:cubicBezTo>
                <a:cubicBezTo>
                  <a:pt x="5440890" y="1961061"/>
                  <a:pt x="5441957" y="1955828"/>
                  <a:pt x="5442363" y="1950850"/>
                </a:cubicBezTo>
                <a:cubicBezTo>
                  <a:pt x="5442770" y="1945872"/>
                  <a:pt x="5442973" y="1941757"/>
                  <a:pt x="5442973" y="1938506"/>
                </a:cubicBezTo>
                <a:lnTo>
                  <a:pt x="5442973" y="1862306"/>
                </a:lnTo>
                <a:cubicBezTo>
                  <a:pt x="5442973" y="1859054"/>
                  <a:pt x="5442770" y="1854940"/>
                  <a:pt x="5442363" y="1849961"/>
                </a:cubicBezTo>
                <a:cubicBezTo>
                  <a:pt x="5441957" y="1844983"/>
                  <a:pt x="5440890" y="1839750"/>
                  <a:pt x="5439163" y="1834264"/>
                </a:cubicBezTo>
                <a:cubicBezTo>
                  <a:pt x="5437436" y="1828778"/>
                  <a:pt x="5434947" y="1823291"/>
                  <a:pt x="5431695" y="1817805"/>
                </a:cubicBezTo>
                <a:cubicBezTo>
                  <a:pt x="5428444" y="1812318"/>
                  <a:pt x="5424024" y="1807391"/>
                  <a:pt x="5418436" y="1803022"/>
                </a:cubicBezTo>
                <a:cubicBezTo>
                  <a:pt x="5412848" y="1798653"/>
                  <a:pt x="5405787" y="1795097"/>
                  <a:pt x="5397253" y="1792354"/>
                </a:cubicBezTo>
                <a:cubicBezTo>
                  <a:pt x="5388718" y="1789611"/>
                  <a:pt x="5378457" y="1788239"/>
                  <a:pt x="5366468" y="1788239"/>
                </a:cubicBezTo>
                <a:close/>
                <a:moveTo>
                  <a:pt x="7389197" y="1766598"/>
                </a:moveTo>
                <a:cubicBezTo>
                  <a:pt x="7384727" y="1766598"/>
                  <a:pt x="7382491" y="1768935"/>
                  <a:pt x="7382491" y="1773609"/>
                </a:cubicBezTo>
                <a:lnTo>
                  <a:pt x="7382491" y="1786410"/>
                </a:lnTo>
                <a:cubicBezTo>
                  <a:pt x="7382491" y="1788036"/>
                  <a:pt x="7382390" y="1789458"/>
                  <a:pt x="7382187" y="1790678"/>
                </a:cubicBezTo>
                <a:cubicBezTo>
                  <a:pt x="7381983" y="1791897"/>
                  <a:pt x="7381425" y="1793014"/>
                  <a:pt x="7380510" y="1794030"/>
                </a:cubicBezTo>
                <a:cubicBezTo>
                  <a:pt x="7379596" y="1795046"/>
                  <a:pt x="7378122" y="1796062"/>
                  <a:pt x="7376091" y="1797078"/>
                </a:cubicBezTo>
                <a:cubicBezTo>
                  <a:pt x="7374059" y="1798094"/>
                  <a:pt x="7371214" y="1799212"/>
                  <a:pt x="7367556" y="1800431"/>
                </a:cubicBezTo>
                <a:cubicBezTo>
                  <a:pt x="7362070" y="1796774"/>
                  <a:pt x="7355364" y="1793827"/>
                  <a:pt x="7347439" y="1791592"/>
                </a:cubicBezTo>
                <a:cubicBezTo>
                  <a:pt x="7339515" y="1789357"/>
                  <a:pt x="7330066" y="1788239"/>
                  <a:pt x="7319093" y="1788239"/>
                </a:cubicBezTo>
                <a:cubicBezTo>
                  <a:pt x="7307104" y="1788239"/>
                  <a:pt x="7296843" y="1789611"/>
                  <a:pt x="7288308" y="1792354"/>
                </a:cubicBezTo>
                <a:cubicBezTo>
                  <a:pt x="7279774" y="1795097"/>
                  <a:pt x="7272713" y="1798653"/>
                  <a:pt x="7267125" y="1803022"/>
                </a:cubicBezTo>
                <a:cubicBezTo>
                  <a:pt x="7261537" y="1807391"/>
                  <a:pt x="7257117" y="1812318"/>
                  <a:pt x="7253866" y="1817805"/>
                </a:cubicBezTo>
                <a:cubicBezTo>
                  <a:pt x="7250615" y="1823291"/>
                  <a:pt x="7248125" y="1828778"/>
                  <a:pt x="7246398" y="1834264"/>
                </a:cubicBezTo>
                <a:cubicBezTo>
                  <a:pt x="7244671" y="1839750"/>
                  <a:pt x="7243604" y="1844983"/>
                  <a:pt x="7243198" y="1849961"/>
                </a:cubicBezTo>
                <a:cubicBezTo>
                  <a:pt x="7242791" y="1854940"/>
                  <a:pt x="7242588" y="1859054"/>
                  <a:pt x="7242588" y="1862306"/>
                </a:cubicBezTo>
                <a:lnTo>
                  <a:pt x="7242588" y="1938506"/>
                </a:lnTo>
                <a:cubicBezTo>
                  <a:pt x="7242588" y="1941960"/>
                  <a:pt x="7242791" y="1946126"/>
                  <a:pt x="7243198" y="1951002"/>
                </a:cubicBezTo>
                <a:cubicBezTo>
                  <a:pt x="7243604" y="1955879"/>
                  <a:pt x="7244671" y="1961061"/>
                  <a:pt x="7246398" y="1966547"/>
                </a:cubicBezTo>
                <a:cubicBezTo>
                  <a:pt x="7248125" y="1972034"/>
                  <a:pt x="7250615" y="1977520"/>
                  <a:pt x="7253866" y="1983006"/>
                </a:cubicBezTo>
                <a:cubicBezTo>
                  <a:pt x="7257117" y="1988493"/>
                  <a:pt x="7261537" y="1993420"/>
                  <a:pt x="7267125" y="1997789"/>
                </a:cubicBezTo>
                <a:cubicBezTo>
                  <a:pt x="7272713" y="2002158"/>
                  <a:pt x="7279774" y="2005714"/>
                  <a:pt x="7288308" y="2008457"/>
                </a:cubicBezTo>
                <a:cubicBezTo>
                  <a:pt x="7296843" y="2011200"/>
                  <a:pt x="7307104" y="2012572"/>
                  <a:pt x="7319093" y="2012572"/>
                </a:cubicBezTo>
                <a:cubicBezTo>
                  <a:pt x="7331082" y="2012572"/>
                  <a:pt x="7341343" y="2011200"/>
                  <a:pt x="7349878" y="2008457"/>
                </a:cubicBezTo>
                <a:cubicBezTo>
                  <a:pt x="7358412" y="2005714"/>
                  <a:pt x="7365473" y="2002158"/>
                  <a:pt x="7371061" y="1997789"/>
                </a:cubicBezTo>
                <a:cubicBezTo>
                  <a:pt x="7376649" y="1993420"/>
                  <a:pt x="7381069" y="1988493"/>
                  <a:pt x="7384320" y="1983006"/>
                </a:cubicBezTo>
                <a:cubicBezTo>
                  <a:pt x="7387571" y="1977520"/>
                  <a:pt x="7390061" y="1972034"/>
                  <a:pt x="7391788" y="1966547"/>
                </a:cubicBezTo>
                <a:cubicBezTo>
                  <a:pt x="7393515" y="1961061"/>
                  <a:pt x="7394582" y="1955828"/>
                  <a:pt x="7394988" y="1950850"/>
                </a:cubicBezTo>
                <a:cubicBezTo>
                  <a:pt x="7395395" y="1945872"/>
                  <a:pt x="7395598" y="1941757"/>
                  <a:pt x="7395598" y="1938506"/>
                </a:cubicBezTo>
                <a:lnTo>
                  <a:pt x="7395598" y="1862306"/>
                </a:lnTo>
                <a:cubicBezTo>
                  <a:pt x="7395598" y="1859664"/>
                  <a:pt x="7395496" y="1856464"/>
                  <a:pt x="7395293" y="1852704"/>
                </a:cubicBezTo>
                <a:cubicBezTo>
                  <a:pt x="7395090" y="1848945"/>
                  <a:pt x="7394531" y="1844983"/>
                  <a:pt x="7393616" y="1840817"/>
                </a:cubicBezTo>
                <a:cubicBezTo>
                  <a:pt x="7392702" y="1836652"/>
                  <a:pt x="7391381" y="1832334"/>
                  <a:pt x="7389654" y="1827863"/>
                </a:cubicBezTo>
                <a:cubicBezTo>
                  <a:pt x="7387927" y="1823393"/>
                  <a:pt x="7385539" y="1819126"/>
                  <a:pt x="7382491" y="1815062"/>
                </a:cubicBezTo>
                <a:cubicBezTo>
                  <a:pt x="7387775" y="1813233"/>
                  <a:pt x="7391940" y="1810845"/>
                  <a:pt x="7394988" y="1807899"/>
                </a:cubicBezTo>
                <a:cubicBezTo>
                  <a:pt x="7398036" y="1804952"/>
                  <a:pt x="7400373" y="1801650"/>
                  <a:pt x="7401999" y="1797993"/>
                </a:cubicBezTo>
                <a:cubicBezTo>
                  <a:pt x="7403624" y="1794335"/>
                  <a:pt x="7404640" y="1790627"/>
                  <a:pt x="7405047" y="1786868"/>
                </a:cubicBezTo>
                <a:cubicBezTo>
                  <a:pt x="7405453" y="1783108"/>
                  <a:pt x="7405656" y="1779603"/>
                  <a:pt x="7405656" y="1776352"/>
                </a:cubicBezTo>
                <a:lnTo>
                  <a:pt x="7405656" y="1773609"/>
                </a:lnTo>
                <a:cubicBezTo>
                  <a:pt x="7406063" y="1768935"/>
                  <a:pt x="7403827" y="1766598"/>
                  <a:pt x="7398950" y="1766598"/>
                </a:cubicBezTo>
                <a:close/>
                <a:moveTo>
                  <a:pt x="5831364" y="1747091"/>
                </a:moveTo>
                <a:cubicBezTo>
                  <a:pt x="5823033" y="1747091"/>
                  <a:pt x="5815819" y="1747853"/>
                  <a:pt x="5809723" y="1749377"/>
                </a:cubicBezTo>
                <a:cubicBezTo>
                  <a:pt x="5803627" y="1750901"/>
                  <a:pt x="5797633" y="1754610"/>
                  <a:pt x="5791740" y="1760502"/>
                </a:cubicBezTo>
                <a:cubicBezTo>
                  <a:pt x="5788083" y="1764160"/>
                  <a:pt x="5788083" y="1767919"/>
                  <a:pt x="5791740" y="1771780"/>
                </a:cubicBezTo>
                <a:lnTo>
                  <a:pt x="5798751" y="1778486"/>
                </a:lnTo>
                <a:cubicBezTo>
                  <a:pt x="5802408" y="1782143"/>
                  <a:pt x="5805863" y="1782143"/>
                  <a:pt x="5809114" y="1778486"/>
                </a:cubicBezTo>
                <a:cubicBezTo>
                  <a:pt x="5810333" y="1777876"/>
                  <a:pt x="5811451" y="1777165"/>
                  <a:pt x="5812467" y="1776352"/>
                </a:cubicBezTo>
                <a:cubicBezTo>
                  <a:pt x="5813483" y="1775539"/>
                  <a:pt x="5814702" y="1774777"/>
                  <a:pt x="5816124" y="1774066"/>
                </a:cubicBezTo>
                <a:cubicBezTo>
                  <a:pt x="5817547" y="1773355"/>
                  <a:pt x="5819528" y="1772796"/>
                  <a:pt x="5822068" y="1772390"/>
                </a:cubicBezTo>
                <a:cubicBezTo>
                  <a:pt x="5824608" y="1771983"/>
                  <a:pt x="5828011" y="1771780"/>
                  <a:pt x="5832279" y="1771780"/>
                </a:cubicBezTo>
                <a:cubicBezTo>
                  <a:pt x="5836952" y="1771780"/>
                  <a:pt x="5840610" y="1771983"/>
                  <a:pt x="5843251" y="1772390"/>
                </a:cubicBezTo>
                <a:cubicBezTo>
                  <a:pt x="5845893" y="1772796"/>
                  <a:pt x="5848027" y="1773304"/>
                  <a:pt x="5849652" y="1773914"/>
                </a:cubicBezTo>
                <a:cubicBezTo>
                  <a:pt x="5851278" y="1774523"/>
                  <a:pt x="5852548" y="1775285"/>
                  <a:pt x="5853462" y="1776200"/>
                </a:cubicBezTo>
                <a:cubicBezTo>
                  <a:pt x="5854377" y="1777114"/>
                  <a:pt x="5855342" y="1778079"/>
                  <a:pt x="5856358" y="1779095"/>
                </a:cubicBezTo>
                <a:cubicBezTo>
                  <a:pt x="5859812" y="1782753"/>
                  <a:pt x="5863369" y="1782753"/>
                  <a:pt x="5867026" y="1779095"/>
                </a:cubicBezTo>
                <a:lnTo>
                  <a:pt x="5874036" y="1772085"/>
                </a:lnTo>
                <a:cubicBezTo>
                  <a:pt x="5877491" y="1768224"/>
                  <a:pt x="5877491" y="1764566"/>
                  <a:pt x="5874036" y="1761112"/>
                </a:cubicBezTo>
                <a:cubicBezTo>
                  <a:pt x="5871598" y="1758877"/>
                  <a:pt x="5869159" y="1756896"/>
                  <a:pt x="5866721" y="1755168"/>
                </a:cubicBezTo>
                <a:cubicBezTo>
                  <a:pt x="5864283" y="1753441"/>
                  <a:pt x="5861489" y="1751968"/>
                  <a:pt x="5858339" y="1750749"/>
                </a:cubicBezTo>
                <a:cubicBezTo>
                  <a:pt x="5855190" y="1749530"/>
                  <a:pt x="5851430" y="1748615"/>
                  <a:pt x="5847061" y="1748006"/>
                </a:cubicBezTo>
                <a:cubicBezTo>
                  <a:pt x="5842693" y="1747396"/>
                  <a:pt x="5837460" y="1747091"/>
                  <a:pt x="5831364" y="1747091"/>
                </a:cubicBezTo>
                <a:close/>
                <a:moveTo>
                  <a:pt x="5364944" y="1747091"/>
                </a:moveTo>
                <a:cubicBezTo>
                  <a:pt x="5356613" y="1747091"/>
                  <a:pt x="5349399" y="1747853"/>
                  <a:pt x="5343303" y="1749377"/>
                </a:cubicBezTo>
                <a:cubicBezTo>
                  <a:pt x="5337207" y="1750901"/>
                  <a:pt x="5331213" y="1754610"/>
                  <a:pt x="5325320" y="1760502"/>
                </a:cubicBezTo>
                <a:cubicBezTo>
                  <a:pt x="5321662" y="1764160"/>
                  <a:pt x="5321662" y="1767919"/>
                  <a:pt x="5325320" y="1771780"/>
                </a:cubicBezTo>
                <a:lnTo>
                  <a:pt x="5332331" y="1778486"/>
                </a:lnTo>
                <a:cubicBezTo>
                  <a:pt x="5335988" y="1782143"/>
                  <a:pt x="5339442" y="1782143"/>
                  <a:pt x="5342694" y="1778486"/>
                </a:cubicBezTo>
                <a:cubicBezTo>
                  <a:pt x="5343913" y="1777876"/>
                  <a:pt x="5345030" y="1777165"/>
                  <a:pt x="5346046" y="1776352"/>
                </a:cubicBezTo>
                <a:cubicBezTo>
                  <a:pt x="5347062" y="1775539"/>
                  <a:pt x="5348282" y="1774777"/>
                  <a:pt x="5349704" y="1774066"/>
                </a:cubicBezTo>
                <a:cubicBezTo>
                  <a:pt x="5351126" y="1773355"/>
                  <a:pt x="5353108" y="1772796"/>
                  <a:pt x="5355648" y="1772390"/>
                </a:cubicBezTo>
                <a:cubicBezTo>
                  <a:pt x="5358188" y="1771983"/>
                  <a:pt x="5361591" y="1771780"/>
                  <a:pt x="5365858" y="1771780"/>
                </a:cubicBezTo>
                <a:cubicBezTo>
                  <a:pt x="5370532" y="1771780"/>
                  <a:pt x="5374190" y="1771983"/>
                  <a:pt x="5376831" y="1772390"/>
                </a:cubicBezTo>
                <a:cubicBezTo>
                  <a:pt x="5379473" y="1772796"/>
                  <a:pt x="5381606" y="1773304"/>
                  <a:pt x="5383232" y="1773914"/>
                </a:cubicBezTo>
                <a:cubicBezTo>
                  <a:pt x="5384858" y="1774523"/>
                  <a:pt x="5386128" y="1775285"/>
                  <a:pt x="5387042" y="1776200"/>
                </a:cubicBezTo>
                <a:cubicBezTo>
                  <a:pt x="5387957" y="1777114"/>
                  <a:pt x="5388922" y="1778079"/>
                  <a:pt x="5389938" y="1779095"/>
                </a:cubicBezTo>
                <a:cubicBezTo>
                  <a:pt x="5393392" y="1782753"/>
                  <a:pt x="5396948" y="1782753"/>
                  <a:pt x="5400606" y="1779095"/>
                </a:cubicBezTo>
                <a:lnTo>
                  <a:pt x="5407616" y="1772085"/>
                </a:lnTo>
                <a:cubicBezTo>
                  <a:pt x="5411070" y="1768224"/>
                  <a:pt x="5411070" y="1764566"/>
                  <a:pt x="5407616" y="1761112"/>
                </a:cubicBezTo>
                <a:cubicBezTo>
                  <a:pt x="5405178" y="1758877"/>
                  <a:pt x="5402739" y="1756896"/>
                  <a:pt x="5400301" y="1755168"/>
                </a:cubicBezTo>
                <a:cubicBezTo>
                  <a:pt x="5397862" y="1753441"/>
                  <a:pt x="5395068" y="1751968"/>
                  <a:pt x="5391919" y="1750749"/>
                </a:cubicBezTo>
                <a:cubicBezTo>
                  <a:pt x="5388769" y="1749530"/>
                  <a:pt x="5385010" y="1748615"/>
                  <a:pt x="5380642" y="1748006"/>
                </a:cubicBezTo>
                <a:cubicBezTo>
                  <a:pt x="5376272" y="1747396"/>
                  <a:pt x="5371040" y="1747091"/>
                  <a:pt x="5364944" y="1747091"/>
                </a:cubicBezTo>
                <a:close/>
                <a:moveTo>
                  <a:pt x="7369385" y="1715087"/>
                </a:moveTo>
                <a:cubicBezTo>
                  <a:pt x="7367150" y="1715087"/>
                  <a:pt x="7365321" y="1715443"/>
                  <a:pt x="7363899" y="1716154"/>
                </a:cubicBezTo>
                <a:cubicBezTo>
                  <a:pt x="7362476" y="1716865"/>
                  <a:pt x="7360952" y="1718034"/>
                  <a:pt x="7359327" y="1719659"/>
                </a:cubicBezTo>
                <a:lnTo>
                  <a:pt x="7271849" y="1759283"/>
                </a:lnTo>
                <a:cubicBezTo>
                  <a:pt x="7269207" y="1760502"/>
                  <a:pt x="7268395" y="1762484"/>
                  <a:pt x="7269411" y="1765227"/>
                </a:cubicBezTo>
                <a:cubicBezTo>
                  <a:pt x="7270427" y="1767970"/>
                  <a:pt x="7272865" y="1769342"/>
                  <a:pt x="7276726" y="1769342"/>
                </a:cubicBezTo>
                <a:lnTo>
                  <a:pt x="7280688" y="1769342"/>
                </a:lnTo>
                <a:cubicBezTo>
                  <a:pt x="7282720" y="1769342"/>
                  <a:pt x="7284498" y="1768935"/>
                  <a:pt x="7286022" y="1768122"/>
                </a:cubicBezTo>
                <a:cubicBezTo>
                  <a:pt x="7287546" y="1767310"/>
                  <a:pt x="7289121" y="1766497"/>
                  <a:pt x="7290747" y="1765684"/>
                </a:cubicBezTo>
                <a:lnTo>
                  <a:pt x="7387978" y="1725450"/>
                </a:lnTo>
                <a:cubicBezTo>
                  <a:pt x="7391635" y="1723825"/>
                  <a:pt x="7392956" y="1721691"/>
                  <a:pt x="7391940" y="1719050"/>
                </a:cubicBezTo>
                <a:cubicBezTo>
                  <a:pt x="7390924" y="1716408"/>
                  <a:pt x="7388384" y="1715087"/>
                  <a:pt x="7384320" y="1715087"/>
                </a:cubicBezTo>
                <a:close/>
                <a:moveTo>
                  <a:pt x="3382029" y="1599418"/>
                </a:moveTo>
                <a:lnTo>
                  <a:pt x="3314019" y="1879911"/>
                </a:lnTo>
                <a:lnTo>
                  <a:pt x="3093931" y="1879909"/>
                </a:lnTo>
                <a:lnTo>
                  <a:pt x="3271987" y="2053262"/>
                </a:lnTo>
                <a:lnTo>
                  <a:pt x="3203974" y="2333753"/>
                </a:lnTo>
                <a:lnTo>
                  <a:pt x="3382029" y="2160398"/>
                </a:lnTo>
                <a:lnTo>
                  <a:pt x="3560082" y="2333753"/>
                </a:lnTo>
                <a:lnTo>
                  <a:pt x="3492070" y="2053262"/>
                </a:lnTo>
                <a:lnTo>
                  <a:pt x="3670125" y="1879909"/>
                </a:lnTo>
                <a:lnTo>
                  <a:pt x="3450038" y="1879911"/>
                </a:lnTo>
                <a:close/>
                <a:moveTo>
                  <a:pt x="8500997" y="1415442"/>
                </a:moveTo>
                <a:lnTo>
                  <a:pt x="8432987" y="1695934"/>
                </a:lnTo>
                <a:lnTo>
                  <a:pt x="8212899" y="1695933"/>
                </a:lnTo>
                <a:lnTo>
                  <a:pt x="8390955" y="1869285"/>
                </a:lnTo>
                <a:lnTo>
                  <a:pt x="8322942" y="2149777"/>
                </a:lnTo>
                <a:lnTo>
                  <a:pt x="8500997" y="1976422"/>
                </a:lnTo>
                <a:lnTo>
                  <a:pt x="8679051" y="2149777"/>
                </a:lnTo>
                <a:lnTo>
                  <a:pt x="8611038" y="1869285"/>
                </a:lnTo>
                <a:lnTo>
                  <a:pt x="8789094" y="1695933"/>
                </a:lnTo>
                <a:lnTo>
                  <a:pt x="8569006" y="1695934"/>
                </a:lnTo>
                <a:close/>
                <a:moveTo>
                  <a:pt x="4864274" y="1380211"/>
                </a:moveTo>
                <a:lnTo>
                  <a:pt x="4796263" y="1660704"/>
                </a:lnTo>
                <a:lnTo>
                  <a:pt x="4576176" y="1660702"/>
                </a:lnTo>
                <a:lnTo>
                  <a:pt x="4754232" y="1834055"/>
                </a:lnTo>
                <a:lnTo>
                  <a:pt x="4686219" y="2114547"/>
                </a:lnTo>
                <a:lnTo>
                  <a:pt x="4864274" y="1941191"/>
                </a:lnTo>
                <a:lnTo>
                  <a:pt x="5042328" y="2114547"/>
                </a:lnTo>
                <a:lnTo>
                  <a:pt x="4974314" y="1834055"/>
                </a:lnTo>
                <a:lnTo>
                  <a:pt x="5152371" y="1660702"/>
                </a:lnTo>
                <a:lnTo>
                  <a:pt x="4932283" y="1660704"/>
                </a:lnTo>
                <a:close/>
                <a:moveTo>
                  <a:pt x="10450880" y="271265"/>
                </a:moveTo>
                <a:lnTo>
                  <a:pt x="10382870" y="551758"/>
                </a:lnTo>
                <a:lnTo>
                  <a:pt x="10162782" y="551756"/>
                </a:lnTo>
                <a:lnTo>
                  <a:pt x="10340838" y="725109"/>
                </a:lnTo>
                <a:lnTo>
                  <a:pt x="10272825" y="1005601"/>
                </a:lnTo>
                <a:lnTo>
                  <a:pt x="10450880" y="832245"/>
                </a:lnTo>
                <a:lnTo>
                  <a:pt x="10628934" y="1005601"/>
                </a:lnTo>
                <a:lnTo>
                  <a:pt x="10560921" y="725109"/>
                </a:lnTo>
                <a:lnTo>
                  <a:pt x="10738977" y="551756"/>
                </a:lnTo>
                <a:lnTo>
                  <a:pt x="10518889" y="551758"/>
                </a:lnTo>
                <a:close/>
                <a:moveTo>
                  <a:pt x="2747376" y="157358"/>
                </a:moveTo>
                <a:lnTo>
                  <a:pt x="2679366" y="437851"/>
                </a:lnTo>
                <a:lnTo>
                  <a:pt x="2459278" y="437849"/>
                </a:lnTo>
                <a:lnTo>
                  <a:pt x="2637334" y="611202"/>
                </a:lnTo>
                <a:lnTo>
                  <a:pt x="2569321" y="891694"/>
                </a:lnTo>
                <a:lnTo>
                  <a:pt x="2747376" y="718338"/>
                </a:lnTo>
                <a:lnTo>
                  <a:pt x="2925430" y="891694"/>
                </a:lnTo>
                <a:lnTo>
                  <a:pt x="2857417" y="611202"/>
                </a:lnTo>
                <a:lnTo>
                  <a:pt x="3035473" y="437849"/>
                </a:lnTo>
                <a:lnTo>
                  <a:pt x="2815385" y="437851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1803748" y="418056"/>
            <a:ext cx="9294312" cy="8392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00B050"/>
              </a:solidFill>
              <a:latin typeface="#9Slide07 SVNA Love Of Thunder" panose="02040603050506020204" pitchFamily="18" charset="0"/>
              <a:cs typeface="#9Slide04 Chonburi" panose="00000500000000000000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1014" y="2456665"/>
            <a:ext cx="9294312" cy="1410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EM YÊU KHÚC HÁT DÂN CA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20: ÔN TẬP BÀI HÁT : HÁT MỪNG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NHẠC: TĐN SỐ 6: CHÚ BỘ ĐỘI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1024" y="4572783"/>
            <a:ext cx="6526060" cy="7139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VIÊN</a:t>
            </a:r>
            <a:r>
              <a:rPr lang="en-US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PHƯƠNG CHINH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Up Ribbon 6"/>
          <p:cNvSpPr/>
          <p:nvPr/>
        </p:nvSpPr>
        <p:spPr>
          <a:xfrm>
            <a:off x="4033380" y="5812077"/>
            <a:ext cx="4947781" cy="601249"/>
          </a:xfrm>
          <a:prstGeom prst="ribbon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Room_For_Tw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6692.1"/>
                  <p14:fade out="1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51540" y="-934231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"/>
    </mc:Choice>
    <mc:Fallback xmlns="">
      <p:transition spd="slow" advTm="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0"/>
        <p14:playEvt time="0" objId="18"/>
        <p14:pauseEvt time="4626" objId="18"/>
        <p14:pauseEvt time="4626" objId="20"/>
        <p14:stopEvt time="5942" objId="1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094"/>
            <a:ext cx="12192000" cy="77035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0822" y="413359"/>
            <a:ext cx="7214992" cy="10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1811056"/>
            <a:ext cx="7559040" cy="8559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0" y="2804161"/>
            <a:ext cx="743712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4622" y="199999"/>
            <a:ext cx="7214992" cy="10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0180" y="1289763"/>
            <a:ext cx="9433560" cy="8534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ÁP DỤNG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THỂ VÀO BÀI HÁT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6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4622" y="199999"/>
            <a:ext cx="7214992" cy="10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0180" y="1289763"/>
            <a:ext cx="9433560" cy="8534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HỢP GÕ PHÁCH VÀ VẬN ĐỘNG CƠ THỂ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 BÀI HÁT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1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1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680"/>
            <a:ext cx="12192000" cy="6964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2620" y="2270759"/>
            <a:ext cx="8366760" cy="14630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CHUYỂN NỘI DUNG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0822" y="413359"/>
            <a:ext cx="7214992" cy="10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5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4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2620" y="730683"/>
            <a:ext cx="8366760" cy="747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8504" y="313359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" y="1813560"/>
            <a:ext cx="2057400" cy="225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78280"/>
            <a:ext cx="7239000" cy="548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" y="1595021"/>
            <a:ext cx="4267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- 2/4</a:t>
            </a:r>
          </a:p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ô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4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4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2620" y="730683"/>
            <a:ext cx="8366760" cy="747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8504" y="313359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" y="1813560"/>
            <a:ext cx="2057400" cy="225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78280"/>
            <a:ext cx="7239000" cy="548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440" y="2287248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89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"/>
            <a:ext cx="12192000" cy="6964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4540" y="950621"/>
            <a:ext cx="8366760" cy="747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8504" y="313359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" y="1813560"/>
            <a:ext cx="2057400" cy="225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40" y="1813560"/>
            <a:ext cx="1063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1842"/>
            <a:ext cx="12192000" cy="430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"/>
            <a:ext cx="12192000" cy="6964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4540" y="950621"/>
            <a:ext cx="8366760" cy="747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8504" y="313359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" y="1813560"/>
            <a:ext cx="2057400" cy="225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8660" y="2219291"/>
            <a:ext cx="339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CAO ĐỘ</a:t>
            </a:r>
            <a:endParaRPr 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54880" y="3368040"/>
            <a:ext cx="2971800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VIDEO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293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"/>
            <a:ext cx="12192000" cy="6964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4540" y="950621"/>
            <a:ext cx="8366760" cy="747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8504" y="313359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" y="1813560"/>
            <a:ext cx="2057400" cy="225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948353"/>
            <a:ext cx="492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b="1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TIẾT TẤU</a:t>
            </a:r>
            <a:endParaRPr lang="en-US" sz="3200" b="1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4"/>
          <a:stretch/>
        </p:blipFill>
        <p:spPr>
          <a:xfrm>
            <a:off x="2348056" y="3044036"/>
            <a:ext cx="7739728" cy="1140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4160" y="4184422"/>
            <a:ext cx="6899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950621"/>
            <a:ext cx="218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Lồng</a:t>
            </a:r>
            <a:r>
              <a:rPr lang="en-US" dirty="0" smtClean="0"/>
              <a:t> </a:t>
            </a:r>
            <a:r>
              <a:rPr lang="en-US" dirty="0" err="1" smtClean="0"/>
              <a:t>ghép</a:t>
            </a:r>
            <a:r>
              <a:rPr lang="en-US" dirty="0" smtClean="0"/>
              <a:t> video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tấu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47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"/>
            <a:ext cx="12192000" cy="6964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4540" y="950621"/>
            <a:ext cx="8366760" cy="747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8504" y="313359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" y="1813560"/>
            <a:ext cx="2057400" cy="225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948353"/>
            <a:ext cx="492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b="1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TIẾT TẤU</a:t>
            </a:r>
            <a:endParaRPr lang="en-US" sz="3200" b="1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/>
          <a:stretch/>
        </p:blipFill>
        <p:spPr>
          <a:xfrm>
            <a:off x="2331720" y="3013889"/>
            <a:ext cx="7833360" cy="987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93852" y="4282310"/>
            <a:ext cx="717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950621"/>
            <a:ext cx="218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Lồng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ghép</a:t>
            </a:r>
            <a:r>
              <a:rPr lang="en-US" dirty="0" smtClean="0">
                <a:solidFill>
                  <a:prstClr val="black"/>
                </a:solidFill>
              </a:rPr>
              <a:t> video </a:t>
            </a:r>
            <a:r>
              <a:rPr lang="en-US" dirty="0" err="1" smtClean="0">
                <a:solidFill>
                  <a:prstClr val="black"/>
                </a:solidFill>
              </a:rPr>
              <a:t>cho</a:t>
            </a:r>
            <a:r>
              <a:rPr lang="en-US" dirty="0" smtClean="0">
                <a:solidFill>
                  <a:prstClr val="black"/>
                </a:solidFill>
              </a:rPr>
              <a:t> g </a:t>
            </a:r>
            <a:r>
              <a:rPr lang="en-US" dirty="0" err="1" smtClean="0">
                <a:solidFill>
                  <a:prstClr val="black"/>
                </a:solidFill>
              </a:rPr>
              <a:t>mẫu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tiết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tấu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8504" y="676406"/>
            <a:ext cx="7214992" cy="10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1715" y="2430049"/>
            <a:ext cx="5523978" cy="11899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GIỚI THIỆU BÀI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"/>
            <a:ext cx="12192000" cy="6964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4540" y="950621"/>
            <a:ext cx="8366760" cy="747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8504" y="313359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" y="1813560"/>
            <a:ext cx="2057400" cy="225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948353"/>
            <a:ext cx="492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b="1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TIẾT TẤU</a:t>
            </a:r>
            <a:endParaRPr lang="en-US" sz="3200" b="1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4"/>
          <a:stretch/>
        </p:blipFill>
        <p:spPr>
          <a:xfrm>
            <a:off x="2348056" y="3044036"/>
            <a:ext cx="7739728" cy="1140386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/>
          <a:stretch/>
        </p:blipFill>
        <p:spPr>
          <a:xfrm>
            <a:off x="2294690" y="4201472"/>
            <a:ext cx="7833360" cy="9877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950621"/>
            <a:ext cx="218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Lồng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ghép</a:t>
            </a:r>
            <a:r>
              <a:rPr lang="en-US" dirty="0" smtClean="0">
                <a:solidFill>
                  <a:prstClr val="black"/>
                </a:solidFill>
              </a:rPr>
              <a:t> video </a:t>
            </a:r>
            <a:r>
              <a:rPr lang="en-US" dirty="0" err="1" smtClean="0">
                <a:solidFill>
                  <a:prstClr val="black"/>
                </a:solidFill>
              </a:rPr>
              <a:t>cho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mẫu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tiết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tấu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6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8504" y="313359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560"/>
            <a:ext cx="12192000" cy="5425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224" y="682471"/>
            <a:ext cx="185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nốt</a:t>
            </a:r>
            <a:r>
              <a:rPr lang="en-US" dirty="0" smtClean="0"/>
              <a:t> </a:t>
            </a:r>
            <a:r>
              <a:rPr lang="en-US" dirty="0" err="1" smtClean="0"/>
              <a:t>nhạc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8504" y="313359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0" b="35245"/>
          <a:stretch/>
        </p:blipFill>
        <p:spPr>
          <a:xfrm>
            <a:off x="0" y="2554578"/>
            <a:ext cx="12192000" cy="1910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1603122"/>
            <a:ext cx="21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ú bộ đội 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93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5400" y="-126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8504" y="313359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4"/>
          <a:stretch/>
        </p:blipFill>
        <p:spPr>
          <a:xfrm>
            <a:off x="0" y="2590800"/>
            <a:ext cx="12192000" cy="2078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" y="1767840"/>
            <a:ext cx="246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2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040"/>
            <a:ext cx="12192000" cy="7741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0698" y="2627590"/>
            <a:ext cx="5950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dụng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–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sáng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tạo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50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120"/>
            <a:ext cx="12313920" cy="74828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2304" y="697491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2258025"/>
            <a:ext cx="1132275" cy="2341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02" y="1656567"/>
            <a:ext cx="1805678" cy="24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4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0" cy="6858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06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0" cy="68580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1231392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0" cy="68580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0"/>
            <a:ext cx="12313920" cy="60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8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990"/>
            <a:ext cx="12192000" cy="77035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0822" y="413359"/>
            <a:ext cx="7214992" cy="10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7212" y="1891430"/>
            <a:ext cx="7703506" cy="25052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VẬN ĐỘNG THEO BÀI A RAM SAM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120"/>
            <a:ext cx="12313920" cy="74828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2304" y="697491"/>
            <a:ext cx="7214992" cy="66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0675" y="2236313"/>
            <a:ext cx="7252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#2 Sparkling Diamond - Kim Cương Lấp Lánh - Free Video Backgr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15" end="26917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95160"/>
          </a:xfrm>
          <a:custGeom>
            <a:avLst/>
            <a:gdLst/>
            <a:ahLst/>
            <a:cxnLst/>
            <a:rect l="l" t="t" r="r" b="b"/>
            <a:pathLst>
              <a:path w="12192000" h="6995160">
                <a:moveTo>
                  <a:pt x="5695822" y="5107860"/>
                </a:moveTo>
                <a:cubicBezTo>
                  <a:pt x="5673274" y="5107860"/>
                  <a:pt x="5656446" y="5115937"/>
                  <a:pt x="5645340" y="5132091"/>
                </a:cubicBezTo>
                <a:cubicBezTo>
                  <a:pt x="5641301" y="5137813"/>
                  <a:pt x="5639282" y="5143702"/>
                  <a:pt x="5639282" y="5149760"/>
                </a:cubicBezTo>
                <a:cubicBezTo>
                  <a:pt x="5639282" y="5161203"/>
                  <a:pt x="5645171" y="5170290"/>
                  <a:pt x="5656951" y="5177021"/>
                </a:cubicBezTo>
                <a:cubicBezTo>
                  <a:pt x="5667048" y="5182742"/>
                  <a:pt x="5678322" y="5185603"/>
                  <a:pt x="5690774" y="5185603"/>
                </a:cubicBezTo>
                <a:cubicBezTo>
                  <a:pt x="5712650" y="5185603"/>
                  <a:pt x="5728468" y="5178535"/>
                  <a:pt x="5738228" y="5164400"/>
                </a:cubicBezTo>
                <a:cubicBezTo>
                  <a:pt x="5742603" y="5158006"/>
                  <a:pt x="5744790" y="5151611"/>
                  <a:pt x="5744790" y="5145217"/>
                </a:cubicBezTo>
                <a:cubicBezTo>
                  <a:pt x="5744790" y="5133774"/>
                  <a:pt x="5739238" y="5124519"/>
                  <a:pt x="5728131" y="5117452"/>
                </a:cubicBezTo>
                <a:cubicBezTo>
                  <a:pt x="5718371" y="5111057"/>
                  <a:pt x="5707602" y="5107860"/>
                  <a:pt x="5695822" y="5107860"/>
                </a:cubicBezTo>
                <a:close/>
                <a:moveTo>
                  <a:pt x="7349134" y="4816576"/>
                </a:moveTo>
                <a:cubicBezTo>
                  <a:pt x="7370489" y="4816576"/>
                  <a:pt x="7387775" y="4823643"/>
                  <a:pt x="7400993" y="4837779"/>
                </a:cubicBezTo>
                <a:cubicBezTo>
                  <a:pt x="7414210" y="4851914"/>
                  <a:pt x="7420819" y="4869583"/>
                  <a:pt x="7420819" y="4890785"/>
                </a:cubicBezTo>
                <a:cubicBezTo>
                  <a:pt x="7420819" y="4911988"/>
                  <a:pt x="7414210" y="4929488"/>
                  <a:pt x="7400993" y="4943287"/>
                </a:cubicBezTo>
                <a:cubicBezTo>
                  <a:pt x="7387775" y="4957085"/>
                  <a:pt x="7370489" y="4963985"/>
                  <a:pt x="7349134" y="4963985"/>
                </a:cubicBezTo>
                <a:cubicBezTo>
                  <a:pt x="7327779" y="4963985"/>
                  <a:pt x="7310492" y="4957085"/>
                  <a:pt x="7297275" y="4943287"/>
                </a:cubicBezTo>
                <a:cubicBezTo>
                  <a:pt x="7284057" y="4929488"/>
                  <a:pt x="7277448" y="4911988"/>
                  <a:pt x="7277448" y="4890785"/>
                </a:cubicBezTo>
                <a:cubicBezTo>
                  <a:pt x="7277448" y="4869583"/>
                  <a:pt x="7284057" y="4851914"/>
                  <a:pt x="7297275" y="4837779"/>
                </a:cubicBezTo>
                <a:cubicBezTo>
                  <a:pt x="7310492" y="4823643"/>
                  <a:pt x="7327779" y="4816576"/>
                  <a:pt x="7349134" y="4816576"/>
                </a:cubicBezTo>
                <a:close/>
                <a:moveTo>
                  <a:pt x="5691784" y="4816576"/>
                </a:moveTo>
                <a:cubicBezTo>
                  <a:pt x="5712986" y="4816576"/>
                  <a:pt x="5730150" y="4823643"/>
                  <a:pt x="5743276" y="4837779"/>
                </a:cubicBezTo>
                <a:cubicBezTo>
                  <a:pt x="5756402" y="4851914"/>
                  <a:pt x="5762964" y="4869583"/>
                  <a:pt x="5762964" y="4890785"/>
                </a:cubicBezTo>
                <a:cubicBezTo>
                  <a:pt x="5762964" y="4911988"/>
                  <a:pt x="5756402" y="4929488"/>
                  <a:pt x="5743276" y="4943287"/>
                </a:cubicBezTo>
                <a:cubicBezTo>
                  <a:pt x="5730150" y="4957085"/>
                  <a:pt x="5712986" y="4963985"/>
                  <a:pt x="5691784" y="4963985"/>
                </a:cubicBezTo>
                <a:cubicBezTo>
                  <a:pt x="5670581" y="4963985"/>
                  <a:pt x="5653417" y="4957085"/>
                  <a:pt x="5640292" y="4943287"/>
                </a:cubicBezTo>
                <a:cubicBezTo>
                  <a:pt x="5627166" y="4929488"/>
                  <a:pt x="5620603" y="4911988"/>
                  <a:pt x="5620603" y="4890785"/>
                </a:cubicBezTo>
                <a:cubicBezTo>
                  <a:pt x="5620603" y="4869583"/>
                  <a:pt x="5627166" y="4851914"/>
                  <a:pt x="5640292" y="4837779"/>
                </a:cubicBezTo>
                <a:cubicBezTo>
                  <a:pt x="5653417" y="4823643"/>
                  <a:pt x="5670581" y="4816576"/>
                  <a:pt x="5691784" y="4816576"/>
                </a:cubicBezTo>
                <a:close/>
                <a:moveTo>
                  <a:pt x="7610461" y="4697437"/>
                </a:moveTo>
                <a:lnTo>
                  <a:pt x="7610461" y="5078075"/>
                </a:lnTo>
                <a:lnTo>
                  <a:pt x="7749288" y="5078075"/>
                </a:lnTo>
                <a:lnTo>
                  <a:pt x="7749288" y="4697437"/>
                </a:lnTo>
                <a:close/>
                <a:moveTo>
                  <a:pt x="6953236" y="4697437"/>
                </a:moveTo>
                <a:lnTo>
                  <a:pt x="6953236" y="5078075"/>
                </a:lnTo>
                <a:lnTo>
                  <a:pt x="7092063" y="5078075"/>
                </a:lnTo>
                <a:lnTo>
                  <a:pt x="7092063" y="4697437"/>
                </a:lnTo>
                <a:close/>
                <a:moveTo>
                  <a:pt x="5085327" y="4697437"/>
                </a:moveTo>
                <a:lnTo>
                  <a:pt x="5085327" y="5078075"/>
                </a:lnTo>
                <a:lnTo>
                  <a:pt x="5218600" y="5078075"/>
                </a:lnTo>
                <a:lnTo>
                  <a:pt x="5218600" y="4945811"/>
                </a:lnTo>
                <a:lnTo>
                  <a:pt x="5303411" y="4945811"/>
                </a:lnTo>
                <a:lnTo>
                  <a:pt x="5303411" y="5078075"/>
                </a:lnTo>
                <a:lnTo>
                  <a:pt x="5436685" y="5078075"/>
                </a:lnTo>
                <a:lnTo>
                  <a:pt x="5436685" y="4697437"/>
                </a:lnTo>
                <a:lnTo>
                  <a:pt x="5303411" y="4697437"/>
                </a:lnTo>
                <a:lnTo>
                  <a:pt x="5303411" y="4825663"/>
                </a:lnTo>
                <a:lnTo>
                  <a:pt x="5218600" y="4825663"/>
                </a:lnTo>
                <a:lnTo>
                  <a:pt x="5218600" y="4697437"/>
                </a:lnTo>
                <a:close/>
                <a:moveTo>
                  <a:pt x="7349134" y="4691379"/>
                </a:moveTo>
                <a:cubicBezTo>
                  <a:pt x="7289901" y="4691379"/>
                  <a:pt x="7240428" y="4709216"/>
                  <a:pt x="7200715" y="4744891"/>
                </a:cubicBezTo>
                <a:cubicBezTo>
                  <a:pt x="7159320" y="4782248"/>
                  <a:pt x="7138621" y="4830206"/>
                  <a:pt x="7138621" y="4888766"/>
                </a:cubicBezTo>
                <a:cubicBezTo>
                  <a:pt x="7138621" y="4948335"/>
                  <a:pt x="7158983" y="4996125"/>
                  <a:pt x="7199706" y="5032136"/>
                </a:cubicBezTo>
                <a:cubicBezTo>
                  <a:pt x="7239082" y="5066801"/>
                  <a:pt x="7288891" y="5084133"/>
                  <a:pt x="7349134" y="5084133"/>
                </a:cubicBezTo>
                <a:cubicBezTo>
                  <a:pt x="7409376" y="5084133"/>
                  <a:pt x="7459186" y="5066801"/>
                  <a:pt x="7498562" y="5032136"/>
                </a:cubicBezTo>
                <a:cubicBezTo>
                  <a:pt x="7539284" y="4996125"/>
                  <a:pt x="7559646" y="4948335"/>
                  <a:pt x="7559646" y="4888766"/>
                </a:cubicBezTo>
                <a:cubicBezTo>
                  <a:pt x="7559646" y="4830206"/>
                  <a:pt x="7538948" y="4782248"/>
                  <a:pt x="7497552" y="4744891"/>
                </a:cubicBezTo>
                <a:cubicBezTo>
                  <a:pt x="7457839" y="4709216"/>
                  <a:pt x="7408367" y="4691379"/>
                  <a:pt x="7349134" y="4691379"/>
                </a:cubicBezTo>
                <a:close/>
                <a:moveTo>
                  <a:pt x="6700424" y="4691379"/>
                </a:moveTo>
                <a:cubicBezTo>
                  <a:pt x="6639172" y="4691379"/>
                  <a:pt x="6589026" y="4709048"/>
                  <a:pt x="6549986" y="4744386"/>
                </a:cubicBezTo>
                <a:cubicBezTo>
                  <a:pt x="6509600" y="4780733"/>
                  <a:pt x="6489407" y="4829365"/>
                  <a:pt x="6489407" y="4890280"/>
                </a:cubicBezTo>
                <a:cubicBezTo>
                  <a:pt x="6489407" y="4949513"/>
                  <a:pt x="6509937" y="4997135"/>
                  <a:pt x="6550996" y="5033146"/>
                </a:cubicBezTo>
                <a:cubicBezTo>
                  <a:pt x="6590036" y="5067137"/>
                  <a:pt x="6639508" y="5084133"/>
                  <a:pt x="6699415" y="5084133"/>
                </a:cubicBezTo>
                <a:cubicBezTo>
                  <a:pt x="6729704" y="5084133"/>
                  <a:pt x="6759236" y="5078243"/>
                  <a:pt x="6788011" y="5066464"/>
                </a:cubicBezTo>
                <a:cubicBezTo>
                  <a:pt x="6816786" y="5054685"/>
                  <a:pt x="6841102" y="5038026"/>
                  <a:pt x="6860958" y="5016487"/>
                </a:cubicBezTo>
                <a:cubicBezTo>
                  <a:pt x="6880815" y="4994947"/>
                  <a:pt x="6893940" y="4969538"/>
                  <a:pt x="6900335" y="4940258"/>
                </a:cubicBezTo>
                <a:cubicBezTo>
                  <a:pt x="6904037" y="4923094"/>
                  <a:pt x="6906225" y="4894319"/>
                  <a:pt x="6906897" y="4853933"/>
                </a:cubicBezTo>
                <a:lnTo>
                  <a:pt x="6693356" y="4853933"/>
                </a:lnTo>
                <a:lnTo>
                  <a:pt x="6693356" y="4943792"/>
                </a:lnTo>
                <a:lnTo>
                  <a:pt x="6755955" y="4943792"/>
                </a:lnTo>
                <a:cubicBezTo>
                  <a:pt x="6752915" y="4954561"/>
                  <a:pt x="6745482" y="4962975"/>
                  <a:pt x="6733656" y="4969033"/>
                </a:cubicBezTo>
                <a:cubicBezTo>
                  <a:pt x="6723181" y="4974418"/>
                  <a:pt x="6711861" y="4977110"/>
                  <a:pt x="6699698" y="4977110"/>
                </a:cubicBezTo>
                <a:cubicBezTo>
                  <a:pt x="6678075" y="4977110"/>
                  <a:pt x="6660504" y="4968865"/>
                  <a:pt x="6646983" y="4952374"/>
                </a:cubicBezTo>
                <a:cubicBezTo>
                  <a:pt x="6634484" y="4936893"/>
                  <a:pt x="6628234" y="4918046"/>
                  <a:pt x="6628234" y="4895833"/>
                </a:cubicBezTo>
                <a:cubicBezTo>
                  <a:pt x="6628234" y="4871602"/>
                  <a:pt x="6634810" y="4851072"/>
                  <a:pt x="6647962" y="4834245"/>
                </a:cubicBezTo>
                <a:cubicBezTo>
                  <a:pt x="6662460" y="4816408"/>
                  <a:pt x="6681512" y="4807489"/>
                  <a:pt x="6705117" y="4807489"/>
                </a:cubicBezTo>
                <a:cubicBezTo>
                  <a:pt x="6729396" y="4807489"/>
                  <a:pt x="6746931" y="4817249"/>
                  <a:pt x="6757721" y="4836769"/>
                </a:cubicBezTo>
                <a:lnTo>
                  <a:pt x="6887210" y="4789315"/>
                </a:lnTo>
                <a:cubicBezTo>
                  <a:pt x="6873411" y="4759026"/>
                  <a:pt x="6846823" y="4734626"/>
                  <a:pt x="6807447" y="4716116"/>
                </a:cubicBezTo>
                <a:cubicBezTo>
                  <a:pt x="6772782" y="4699625"/>
                  <a:pt x="6737108" y="4691379"/>
                  <a:pt x="6700424" y="4691379"/>
                </a:cubicBezTo>
                <a:close/>
                <a:moveTo>
                  <a:pt x="6137373" y="4691379"/>
                </a:moveTo>
                <a:cubicBezTo>
                  <a:pt x="6081842" y="4691379"/>
                  <a:pt x="6034809" y="4710815"/>
                  <a:pt x="5996275" y="4749687"/>
                </a:cubicBezTo>
                <a:cubicBezTo>
                  <a:pt x="5957739" y="4788558"/>
                  <a:pt x="5938472" y="4835759"/>
                  <a:pt x="5938472" y="4891290"/>
                </a:cubicBezTo>
                <a:cubicBezTo>
                  <a:pt x="5938472" y="4945475"/>
                  <a:pt x="5957150" y="4991161"/>
                  <a:pt x="5994507" y="5028350"/>
                </a:cubicBezTo>
                <a:cubicBezTo>
                  <a:pt x="6031864" y="5065539"/>
                  <a:pt x="6077635" y="5084133"/>
                  <a:pt x="6131820" y="5084133"/>
                </a:cubicBezTo>
                <a:cubicBezTo>
                  <a:pt x="6176244" y="5084133"/>
                  <a:pt x="6209058" y="5079085"/>
                  <a:pt x="6230261" y="5068988"/>
                </a:cubicBezTo>
                <a:lnTo>
                  <a:pt x="6234299" y="4926628"/>
                </a:lnTo>
                <a:cubicBezTo>
                  <a:pt x="6209989" y="4950186"/>
                  <a:pt x="6183486" y="4961965"/>
                  <a:pt x="6154789" y="4961965"/>
                </a:cubicBezTo>
                <a:cubicBezTo>
                  <a:pt x="6133855" y="4961965"/>
                  <a:pt x="6115706" y="4954814"/>
                  <a:pt x="6100343" y="4940510"/>
                </a:cubicBezTo>
                <a:cubicBezTo>
                  <a:pt x="6084980" y="4926207"/>
                  <a:pt x="6077298" y="4908622"/>
                  <a:pt x="6077298" y="4887756"/>
                </a:cubicBezTo>
                <a:cubicBezTo>
                  <a:pt x="6077298" y="4867227"/>
                  <a:pt x="6084642" y="4849726"/>
                  <a:pt x="6099330" y="4835254"/>
                </a:cubicBezTo>
                <a:cubicBezTo>
                  <a:pt x="6114017" y="4820783"/>
                  <a:pt x="6131828" y="4813547"/>
                  <a:pt x="6152762" y="4813547"/>
                </a:cubicBezTo>
                <a:cubicBezTo>
                  <a:pt x="6179434" y="4813547"/>
                  <a:pt x="6206613" y="4826336"/>
                  <a:pt x="6234299" y="4851914"/>
                </a:cubicBezTo>
                <a:lnTo>
                  <a:pt x="6230261" y="4707029"/>
                </a:lnTo>
                <a:cubicBezTo>
                  <a:pt x="6199971" y="4696596"/>
                  <a:pt x="6169009" y="4691379"/>
                  <a:pt x="6137373" y="4691379"/>
                </a:cubicBezTo>
                <a:close/>
                <a:moveTo>
                  <a:pt x="5691784" y="4691379"/>
                </a:moveTo>
                <a:cubicBezTo>
                  <a:pt x="5632551" y="4691379"/>
                  <a:pt x="5583078" y="4709216"/>
                  <a:pt x="5543365" y="4744891"/>
                </a:cubicBezTo>
                <a:cubicBezTo>
                  <a:pt x="5501970" y="4782248"/>
                  <a:pt x="5481272" y="4830206"/>
                  <a:pt x="5481272" y="4888766"/>
                </a:cubicBezTo>
                <a:cubicBezTo>
                  <a:pt x="5481272" y="4948335"/>
                  <a:pt x="5501633" y="4996125"/>
                  <a:pt x="5542356" y="5032136"/>
                </a:cubicBezTo>
                <a:cubicBezTo>
                  <a:pt x="5581732" y="5066801"/>
                  <a:pt x="5631541" y="5084133"/>
                  <a:pt x="5691784" y="5084133"/>
                </a:cubicBezTo>
                <a:cubicBezTo>
                  <a:pt x="5752027" y="5084133"/>
                  <a:pt x="5801836" y="5066801"/>
                  <a:pt x="5841212" y="5032136"/>
                </a:cubicBezTo>
                <a:cubicBezTo>
                  <a:pt x="5881935" y="4996125"/>
                  <a:pt x="5902296" y="4948335"/>
                  <a:pt x="5902296" y="4888766"/>
                </a:cubicBezTo>
                <a:cubicBezTo>
                  <a:pt x="5902296" y="4830206"/>
                  <a:pt x="5881598" y="4782248"/>
                  <a:pt x="5840202" y="4744891"/>
                </a:cubicBezTo>
                <a:cubicBezTo>
                  <a:pt x="5800489" y="4709216"/>
                  <a:pt x="5751017" y="4691379"/>
                  <a:pt x="5691784" y="4691379"/>
                </a:cubicBezTo>
                <a:close/>
                <a:moveTo>
                  <a:pt x="7372861" y="4540437"/>
                </a:moveTo>
                <a:cubicBezTo>
                  <a:pt x="7358052" y="4540437"/>
                  <a:pt x="7344675" y="4545485"/>
                  <a:pt x="7332727" y="4555581"/>
                </a:cubicBezTo>
                <a:cubicBezTo>
                  <a:pt x="7320779" y="4565678"/>
                  <a:pt x="7314637" y="4577962"/>
                  <a:pt x="7314301" y="4592434"/>
                </a:cubicBezTo>
                <a:lnTo>
                  <a:pt x="7355191" y="4579813"/>
                </a:lnTo>
                <a:cubicBezTo>
                  <a:pt x="7355191" y="4575774"/>
                  <a:pt x="7357211" y="4573755"/>
                  <a:pt x="7361250" y="4573755"/>
                </a:cubicBezTo>
                <a:cubicBezTo>
                  <a:pt x="7367644" y="4573755"/>
                  <a:pt x="7375637" y="4577541"/>
                  <a:pt x="7385229" y="4585114"/>
                </a:cubicBezTo>
                <a:cubicBezTo>
                  <a:pt x="7394820" y="4592686"/>
                  <a:pt x="7399616" y="4599501"/>
                  <a:pt x="7399616" y="4605559"/>
                </a:cubicBezTo>
                <a:cubicBezTo>
                  <a:pt x="7399616" y="4610944"/>
                  <a:pt x="7394568" y="4613636"/>
                  <a:pt x="7384472" y="4613636"/>
                </a:cubicBezTo>
                <a:cubicBezTo>
                  <a:pt x="7383125" y="4613636"/>
                  <a:pt x="7378414" y="4611617"/>
                  <a:pt x="7370336" y="4607578"/>
                </a:cubicBezTo>
                <a:cubicBezTo>
                  <a:pt x="7362259" y="4603540"/>
                  <a:pt x="7357379" y="4601184"/>
                  <a:pt x="7355697" y="4600511"/>
                </a:cubicBezTo>
                <a:lnTo>
                  <a:pt x="7348629" y="4659070"/>
                </a:lnTo>
                <a:cubicBezTo>
                  <a:pt x="7350311" y="4659407"/>
                  <a:pt x="7354014" y="4655705"/>
                  <a:pt x="7359735" y="4647964"/>
                </a:cubicBezTo>
                <a:cubicBezTo>
                  <a:pt x="7365456" y="4640224"/>
                  <a:pt x="7368822" y="4636353"/>
                  <a:pt x="7369832" y="4636353"/>
                </a:cubicBezTo>
                <a:cubicBezTo>
                  <a:pt x="7385986" y="4636353"/>
                  <a:pt x="7399448" y="4632988"/>
                  <a:pt x="7410218" y="4626257"/>
                </a:cubicBezTo>
                <a:cubicBezTo>
                  <a:pt x="7423006" y="4618180"/>
                  <a:pt x="7429401" y="4606400"/>
                  <a:pt x="7429401" y="4590919"/>
                </a:cubicBezTo>
                <a:cubicBezTo>
                  <a:pt x="7429401" y="4575438"/>
                  <a:pt x="7423932" y="4563154"/>
                  <a:pt x="7412994" y="4554067"/>
                </a:cubicBezTo>
                <a:cubicBezTo>
                  <a:pt x="7402056" y="4544980"/>
                  <a:pt x="7388678" y="4540437"/>
                  <a:pt x="7372861" y="4540437"/>
                </a:cubicBezTo>
                <a:close/>
                <a:moveTo>
                  <a:pt x="10373416" y="4363976"/>
                </a:moveTo>
                <a:lnTo>
                  <a:pt x="10312333" y="4552276"/>
                </a:lnTo>
                <a:lnTo>
                  <a:pt x="10413802" y="4552276"/>
                </a:lnTo>
                <a:lnTo>
                  <a:pt x="10504166" y="4363976"/>
                </a:lnTo>
                <a:close/>
                <a:moveTo>
                  <a:pt x="9659032" y="4214548"/>
                </a:moveTo>
                <a:lnTo>
                  <a:pt x="9664080" y="4214548"/>
                </a:lnTo>
                <a:cubicBezTo>
                  <a:pt x="9667445" y="4235751"/>
                  <a:pt x="9670474" y="4252074"/>
                  <a:pt x="9673167" y="4263516"/>
                </a:cubicBezTo>
                <a:lnTo>
                  <a:pt x="9689321" y="4330658"/>
                </a:lnTo>
                <a:lnTo>
                  <a:pt x="9633790" y="4330658"/>
                </a:lnTo>
                <a:close/>
                <a:moveTo>
                  <a:pt x="7134907" y="4214548"/>
                </a:moveTo>
                <a:lnTo>
                  <a:pt x="7139955" y="4214548"/>
                </a:lnTo>
                <a:cubicBezTo>
                  <a:pt x="7143321" y="4236424"/>
                  <a:pt x="7146350" y="4252747"/>
                  <a:pt x="7149042" y="4263516"/>
                </a:cubicBezTo>
                <a:lnTo>
                  <a:pt x="7165197" y="4330658"/>
                </a:lnTo>
                <a:lnTo>
                  <a:pt x="7109666" y="4330658"/>
                </a:lnTo>
                <a:close/>
                <a:moveTo>
                  <a:pt x="4344082" y="4214548"/>
                </a:moveTo>
                <a:lnTo>
                  <a:pt x="4349130" y="4214548"/>
                </a:lnTo>
                <a:cubicBezTo>
                  <a:pt x="4352496" y="4236424"/>
                  <a:pt x="4355524" y="4252747"/>
                  <a:pt x="4358218" y="4263516"/>
                </a:cubicBezTo>
                <a:lnTo>
                  <a:pt x="4374372" y="4330658"/>
                </a:lnTo>
                <a:lnTo>
                  <a:pt x="4318841" y="4330658"/>
                </a:lnTo>
                <a:close/>
                <a:moveTo>
                  <a:pt x="9225306" y="4206976"/>
                </a:moveTo>
                <a:cubicBezTo>
                  <a:pt x="9246582" y="4206976"/>
                  <a:pt x="9263806" y="4214128"/>
                  <a:pt x="9276980" y="4228431"/>
                </a:cubicBezTo>
                <a:cubicBezTo>
                  <a:pt x="9290152" y="4242734"/>
                  <a:pt x="9296738" y="4260319"/>
                  <a:pt x="9296738" y="4281185"/>
                </a:cubicBezTo>
                <a:cubicBezTo>
                  <a:pt x="9296738" y="4302724"/>
                  <a:pt x="9290068" y="4320309"/>
                  <a:pt x="9276727" y="4333939"/>
                </a:cubicBezTo>
                <a:cubicBezTo>
                  <a:pt x="9263386" y="4347570"/>
                  <a:pt x="9246246" y="4354385"/>
                  <a:pt x="9225306" y="4354385"/>
                </a:cubicBezTo>
                <a:cubicBezTo>
                  <a:pt x="9204366" y="4354385"/>
                  <a:pt x="9187226" y="4347570"/>
                  <a:pt x="9173885" y="4333939"/>
                </a:cubicBezTo>
                <a:cubicBezTo>
                  <a:pt x="9160544" y="4320309"/>
                  <a:pt x="9153873" y="4302724"/>
                  <a:pt x="9153873" y="4281185"/>
                </a:cubicBezTo>
                <a:cubicBezTo>
                  <a:pt x="9153873" y="4260319"/>
                  <a:pt x="9160460" y="4242734"/>
                  <a:pt x="9173632" y="4228431"/>
                </a:cubicBezTo>
                <a:cubicBezTo>
                  <a:pt x="9186805" y="4214128"/>
                  <a:pt x="9204030" y="4206976"/>
                  <a:pt x="9225306" y="4206976"/>
                </a:cubicBezTo>
                <a:close/>
                <a:moveTo>
                  <a:pt x="9902958" y="4087837"/>
                </a:moveTo>
                <a:lnTo>
                  <a:pt x="9902958" y="4468475"/>
                </a:lnTo>
                <a:lnTo>
                  <a:pt x="10035222" y="4468475"/>
                </a:lnTo>
                <a:lnTo>
                  <a:pt x="10035222" y="4344793"/>
                </a:lnTo>
                <a:cubicBezTo>
                  <a:pt x="10035222" y="4326956"/>
                  <a:pt x="10032361" y="4301546"/>
                  <a:pt x="10026640" y="4268565"/>
                </a:cubicBezTo>
                <a:lnTo>
                  <a:pt x="10030678" y="4268565"/>
                </a:lnTo>
                <a:lnTo>
                  <a:pt x="10152341" y="4468475"/>
                </a:lnTo>
                <a:lnTo>
                  <a:pt x="10284605" y="4468475"/>
                </a:lnTo>
                <a:lnTo>
                  <a:pt x="10284605" y="4087837"/>
                </a:lnTo>
                <a:lnTo>
                  <a:pt x="10152341" y="4087837"/>
                </a:lnTo>
                <a:lnTo>
                  <a:pt x="10152341" y="4201928"/>
                </a:lnTo>
                <a:cubicBezTo>
                  <a:pt x="10152341" y="4222121"/>
                  <a:pt x="10156211" y="4254429"/>
                  <a:pt x="10163952" y="4298854"/>
                </a:cubicBezTo>
                <a:lnTo>
                  <a:pt x="10159914" y="4298854"/>
                </a:lnTo>
                <a:lnTo>
                  <a:pt x="10035726" y="4087837"/>
                </a:lnTo>
                <a:close/>
                <a:moveTo>
                  <a:pt x="9583813" y="4087837"/>
                </a:moveTo>
                <a:lnTo>
                  <a:pt x="9451548" y="4468475"/>
                </a:lnTo>
                <a:lnTo>
                  <a:pt x="9597948" y="4468475"/>
                </a:lnTo>
                <a:lnTo>
                  <a:pt x="9609054" y="4421022"/>
                </a:lnTo>
                <a:lnTo>
                  <a:pt x="9713553" y="4421022"/>
                </a:lnTo>
                <a:lnTo>
                  <a:pt x="9726174" y="4468475"/>
                </a:lnTo>
                <a:lnTo>
                  <a:pt x="9872573" y="4468475"/>
                </a:lnTo>
                <a:lnTo>
                  <a:pt x="9736775" y="4087837"/>
                </a:lnTo>
                <a:close/>
                <a:moveTo>
                  <a:pt x="8140832" y="4087837"/>
                </a:moveTo>
                <a:lnTo>
                  <a:pt x="8140832" y="4468475"/>
                </a:lnTo>
                <a:lnTo>
                  <a:pt x="8273096" y="4468475"/>
                </a:lnTo>
                <a:lnTo>
                  <a:pt x="8273096" y="4344793"/>
                </a:lnTo>
                <a:cubicBezTo>
                  <a:pt x="8273096" y="4326956"/>
                  <a:pt x="8270236" y="4301546"/>
                  <a:pt x="8264514" y="4268565"/>
                </a:cubicBezTo>
                <a:lnTo>
                  <a:pt x="8268553" y="4268565"/>
                </a:lnTo>
                <a:lnTo>
                  <a:pt x="8390216" y="4468475"/>
                </a:lnTo>
                <a:lnTo>
                  <a:pt x="8522480" y="4468475"/>
                </a:lnTo>
                <a:lnTo>
                  <a:pt x="8522480" y="4087837"/>
                </a:lnTo>
                <a:lnTo>
                  <a:pt x="8390216" y="4087837"/>
                </a:lnTo>
                <a:lnTo>
                  <a:pt x="8390216" y="4201928"/>
                </a:lnTo>
                <a:cubicBezTo>
                  <a:pt x="8390216" y="4222121"/>
                  <a:pt x="8394086" y="4254429"/>
                  <a:pt x="8401826" y="4298854"/>
                </a:cubicBezTo>
                <a:lnTo>
                  <a:pt x="8397788" y="4298854"/>
                </a:lnTo>
                <a:lnTo>
                  <a:pt x="8273602" y="4087837"/>
                </a:lnTo>
                <a:close/>
                <a:moveTo>
                  <a:pt x="7426791" y="4087837"/>
                </a:moveTo>
                <a:lnTo>
                  <a:pt x="7365202" y="4468475"/>
                </a:lnTo>
                <a:lnTo>
                  <a:pt x="7498981" y="4468475"/>
                </a:lnTo>
                <a:lnTo>
                  <a:pt x="7515136" y="4305922"/>
                </a:lnTo>
                <a:cubicBezTo>
                  <a:pt x="7516818" y="4285729"/>
                  <a:pt x="7517997" y="4270416"/>
                  <a:pt x="7518669" y="4259983"/>
                </a:cubicBezTo>
                <a:lnTo>
                  <a:pt x="7523213" y="4259983"/>
                </a:lnTo>
                <a:cubicBezTo>
                  <a:pt x="7524222" y="4276473"/>
                  <a:pt x="7527083" y="4292291"/>
                  <a:pt x="7531795" y="4307436"/>
                </a:cubicBezTo>
                <a:lnTo>
                  <a:pt x="7581268" y="4468475"/>
                </a:lnTo>
                <a:lnTo>
                  <a:pt x="7662040" y="4468475"/>
                </a:lnTo>
                <a:lnTo>
                  <a:pt x="7717065" y="4297844"/>
                </a:lnTo>
                <a:cubicBezTo>
                  <a:pt x="7719758" y="4289767"/>
                  <a:pt x="7722786" y="4277147"/>
                  <a:pt x="7726152" y="4259983"/>
                </a:cubicBezTo>
                <a:lnTo>
                  <a:pt x="7728676" y="4259983"/>
                </a:lnTo>
                <a:lnTo>
                  <a:pt x="7747355" y="4468475"/>
                </a:lnTo>
                <a:lnTo>
                  <a:pt x="7881134" y="4468475"/>
                </a:lnTo>
                <a:lnTo>
                  <a:pt x="7818535" y="4087837"/>
                </a:lnTo>
                <a:lnTo>
                  <a:pt x="7677689" y="4087837"/>
                </a:lnTo>
                <a:lnTo>
                  <a:pt x="7634779" y="4237265"/>
                </a:lnTo>
                <a:cubicBezTo>
                  <a:pt x="7630068" y="4259478"/>
                  <a:pt x="7626870" y="4276305"/>
                  <a:pt x="7625187" y="4287748"/>
                </a:cubicBezTo>
                <a:lnTo>
                  <a:pt x="7621654" y="4287748"/>
                </a:lnTo>
                <a:lnTo>
                  <a:pt x="7569152" y="4087837"/>
                </a:lnTo>
                <a:close/>
                <a:moveTo>
                  <a:pt x="7059688" y="4087837"/>
                </a:moveTo>
                <a:lnTo>
                  <a:pt x="6927424" y="4468475"/>
                </a:lnTo>
                <a:lnTo>
                  <a:pt x="7073823" y="4468475"/>
                </a:lnTo>
                <a:lnTo>
                  <a:pt x="7084929" y="4421022"/>
                </a:lnTo>
                <a:lnTo>
                  <a:pt x="7189428" y="4421022"/>
                </a:lnTo>
                <a:lnTo>
                  <a:pt x="7202049" y="4468475"/>
                </a:lnTo>
                <a:lnTo>
                  <a:pt x="7348448" y="4468475"/>
                </a:lnTo>
                <a:lnTo>
                  <a:pt x="7212650" y="4087837"/>
                </a:lnTo>
                <a:close/>
                <a:moveTo>
                  <a:pt x="6552176" y="4087837"/>
                </a:moveTo>
                <a:lnTo>
                  <a:pt x="6552176" y="4468475"/>
                </a:lnTo>
                <a:lnTo>
                  <a:pt x="6685450" y="4468475"/>
                </a:lnTo>
                <a:lnTo>
                  <a:pt x="6685450" y="4336211"/>
                </a:lnTo>
                <a:lnTo>
                  <a:pt x="6770261" y="4336211"/>
                </a:lnTo>
                <a:lnTo>
                  <a:pt x="6770261" y="4468475"/>
                </a:lnTo>
                <a:lnTo>
                  <a:pt x="6903535" y="4468475"/>
                </a:lnTo>
                <a:lnTo>
                  <a:pt x="6903535" y="4087837"/>
                </a:lnTo>
                <a:lnTo>
                  <a:pt x="6770261" y="4087837"/>
                </a:lnTo>
                <a:lnTo>
                  <a:pt x="6770261" y="4216063"/>
                </a:lnTo>
                <a:lnTo>
                  <a:pt x="6685450" y="4216063"/>
                </a:lnTo>
                <a:lnTo>
                  <a:pt x="6685450" y="4087837"/>
                </a:lnTo>
                <a:close/>
                <a:moveTo>
                  <a:pt x="5493216" y="4087837"/>
                </a:moveTo>
                <a:lnTo>
                  <a:pt x="5431628" y="4468475"/>
                </a:lnTo>
                <a:lnTo>
                  <a:pt x="5565406" y="4468475"/>
                </a:lnTo>
                <a:lnTo>
                  <a:pt x="5581561" y="4305922"/>
                </a:lnTo>
                <a:cubicBezTo>
                  <a:pt x="5583243" y="4285729"/>
                  <a:pt x="5584422" y="4270416"/>
                  <a:pt x="5585094" y="4259983"/>
                </a:cubicBezTo>
                <a:lnTo>
                  <a:pt x="5589638" y="4259983"/>
                </a:lnTo>
                <a:cubicBezTo>
                  <a:pt x="5590647" y="4276473"/>
                  <a:pt x="5593508" y="4292291"/>
                  <a:pt x="5598220" y="4307436"/>
                </a:cubicBezTo>
                <a:lnTo>
                  <a:pt x="5647692" y="4468475"/>
                </a:lnTo>
                <a:lnTo>
                  <a:pt x="5728465" y="4468475"/>
                </a:lnTo>
                <a:lnTo>
                  <a:pt x="5783490" y="4297844"/>
                </a:lnTo>
                <a:cubicBezTo>
                  <a:pt x="5786183" y="4289767"/>
                  <a:pt x="5789212" y="4277147"/>
                  <a:pt x="5792577" y="4259983"/>
                </a:cubicBezTo>
                <a:lnTo>
                  <a:pt x="5795101" y="4259983"/>
                </a:lnTo>
                <a:lnTo>
                  <a:pt x="5813780" y="4468475"/>
                </a:lnTo>
                <a:lnTo>
                  <a:pt x="5947558" y="4468475"/>
                </a:lnTo>
                <a:lnTo>
                  <a:pt x="5884961" y="4087837"/>
                </a:lnTo>
                <a:lnTo>
                  <a:pt x="5744114" y="4087837"/>
                </a:lnTo>
                <a:lnTo>
                  <a:pt x="5701204" y="4237265"/>
                </a:lnTo>
                <a:cubicBezTo>
                  <a:pt x="5696493" y="4259478"/>
                  <a:pt x="5693295" y="4276305"/>
                  <a:pt x="5691613" y="4287748"/>
                </a:cubicBezTo>
                <a:lnTo>
                  <a:pt x="5688078" y="4287748"/>
                </a:lnTo>
                <a:lnTo>
                  <a:pt x="5635577" y="4087837"/>
                </a:lnTo>
                <a:close/>
                <a:moveTo>
                  <a:pt x="5130933" y="4087837"/>
                </a:moveTo>
                <a:lnTo>
                  <a:pt x="5130933" y="4468475"/>
                </a:lnTo>
                <a:lnTo>
                  <a:pt x="5390917" y="4468475"/>
                </a:lnTo>
                <a:lnTo>
                  <a:pt x="5390917" y="4364481"/>
                </a:lnTo>
                <a:lnTo>
                  <a:pt x="5269759" y="4364481"/>
                </a:lnTo>
                <a:lnTo>
                  <a:pt x="5269759" y="4327124"/>
                </a:lnTo>
                <a:lnTo>
                  <a:pt x="5376783" y="4327124"/>
                </a:lnTo>
                <a:lnTo>
                  <a:pt x="5376783" y="4228179"/>
                </a:lnTo>
                <a:lnTo>
                  <a:pt x="5269759" y="4228179"/>
                </a:lnTo>
                <a:lnTo>
                  <a:pt x="5269759" y="4191831"/>
                </a:lnTo>
                <a:lnTo>
                  <a:pt x="5386879" y="4191831"/>
                </a:lnTo>
                <a:lnTo>
                  <a:pt x="5386879" y="4087837"/>
                </a:lnTo>
                <a:close/>
                <a:moveTo>
                  <a:pt x="4268863" y="4087837"/>
                </a:moveTo>
                <a:lnTo>
                  <a:pt x="4136599" y="4468475"/>
                </a:lnTo>
                <a:lnTo>
                  <a:pt x="4282998" y="4468475"/>
                </a:lnTo>
                <a:lnTo>
                  <a:pt x="4294104" y="4421022"/>
                </a:lnTo>
                <a:lnTo>
                  <a:pt x="4398603" y="4421022"/>
                </a:lnTo>
                <a:lnTo>
                  <a:pt x="4411224" y="4468475"/>
                </a:lnTo>
                <a:lnTo>
                  <a:pt x="4557623" y="4468475"/>
                </a:lnTo>
                <a:lnTo>
                  <a:pt x="4421825" y="4087837"/>
                </a:lnTo>
                <a:close/>
                <a:moveTo>
                  <a:pt x="2873508" y="4087837"/>
                </a:moveTo>
                <a:lnTo>
                  <a:pt x="2873508" y="4312989"/>
                </a:lnTo>
                <a:cubicBezTo>
                  <a:pt x="2873508" y="4367174"/>
                  <a:pt x="2889663" y="4408065"/>
                  <a:pt x="2921971" y="4435662"/>
                </a:cubicBezTo>
                <a:cubicBezTo>
                  <a:pt x="2952261" y="4461576"/>
                  <a:pt x="2994834" y="4474533"/>
                  <a:pt x="3049692" y="4474533"/>
                </a:cubicBezTo>
                <a:cubicBezTo>
                  <a:pt x="3104549" y="4474533"/>
                  <a:pt x="3147123" y="4461576"/>
                  <a:pt x="3177412" y="4435662"/>
                </a:cubicBezTo>
                <a:cubicBezTo>
                  <a:pt x="3209721" y="4408065"/>
                  <a:pt x="3225876" y="4367174"/>
                  <a:pt x="3225876" y="4312989"/>
                </a:cubicBezTo>
                <a:lnTo>
                  <a:pt x="3225876" y="4087837"/>
                </a:lnTo>
                <a:lnTo>
                  <a:pt x="3087049" y="4087837"/>
                </a:lnTo>
                <a:lnTo>
                  <a:pt x="3087049" y="4299864"/>
                </a:lnTo>
                <a:cubicBezTo>
                  <a:pt x="3087049" y="4319047"/>
                  <a:pt x="3085390" y="4332172"/>
                  <a:pt x="3082072" y="4339240"/>
                </a:cubicBezTo>
                <a:cubicBezTo>
                  <a:pt x="3076755" y="4350346"/>
                  <a:pt x="3065962" y="4355899"/>
                  <a:pt x="3049692" y="4355899"/>
                </a:cubicBezTo>
                <a:cubicBezTo>
                  <a:pt x="3033422" y="4355899"/>
                  <a:pt x="3022628" y="4350346"/>
                  <a:pt x="3017312" y="4339240"/>
                </a:cubicBezTo>
                <a:cubicBezTo>
                  <a:pt x="3013994" y="4332172"/>
                  <a:pt x="3012335" y="4319047"/>
                  <a:pt x="3012335" y="4299864"/>
                </a:cubicBezTo>
                <a:lnTo>
                  <a:pt x="3012335" y="4087837"/>
                </a:lnTo>
                <a:close/>
                <a:moveTo>
                  <a:pt x="2465952" y="4087837"/>
                </a:moveTo>
                <a:lnTo>
                  <a:pt x="2465952" y="4468475"/>
                </a:lnTo>
                <a:lnTo>
                  <a:pt x="2599226" y="4468475"/>
                </a:lnTo>
                <a:lnTo>
                  <a:pt x="2599226" y="4336211"/>
                </a:lnTo>
                <a:lnTo>
                  <a:pt x="2684036" y="4336211"/>
                </a:lnTo>
                <a:lnTo>
                  <a:pt x="2684036" y="4468475"/>
                </a:lnTo>
                <a:lnTo>
                  <a:pt x="2817311" y="4468475"/>
                </a:lnTo>
                <a:lnTo>
                  <a:pt x="2817311" y="4087837"/>
                </a:lnTo>
                <a:lnTo>
                  <a:pt x="2684036" y="4087837"/>
                </a:lnTo>
                <a:lnTo>
                  <a:pt x="2684036" y="4216063"/>
                </a:lnTo>
                <a:lnTo>
                  <a:pt x="2599226" y="4216063"/>
                </a:lnTo>
                <a:lnTo>
                  <a:pt x="2599226" y="4087837"/>
                </a:lnTo>
                <a:close/>
                <a:moveTo>
                  <a:pt x="9225306" y="4081779"/>
                </a:moveTo>
                <a:cubicBezTo>
                  <a:pt x="9166147" y="4081779"/>
                  <a:pt x="9116734" y="4099785"/>
                  <a:pt x="9077068" y="4135795"/>
                </a:cubicBezTo>
                <a:cubicBezTo>
                  <a:pt x="9035720" y="4172816"/>
                  <a:pt x="9015046" y="4220606"/>
                  <a:pt x="9015046" y="4279166"/>
                </a:cubicBezTo>
                <a:cubicBezTo>
                  <a:pt x="9015046" y="4338735"/>
                  <a:pt x="9035552" y="4386525"/>
                  <a:pt x="9076564" y="4422536"/>
                </a:cubicBezTo>
                <a:cubicBezTo>
                  <a:pt x="9115893" y="4457201"/>
                  <a:pt x="9165474" y="4474533"/>
                  <a:pt x="9225306" y="4474533"/>
                </a:cubicBezTo>
                <a:cubicBezTo>
                  <a:pt x="9285138" y="4474533"/>
                  <a:pt x="9334718" y="4457201"/>
                  <a:pt x="9374048" y="4422536"/>
                </a:cubicBezTo>
                <a:cubicBezTo>
                  <a:pt x="9415060" y="4386525"/>
                  <a:pt x="9435566" y="4338735"/>
                  <a:pt x="9435566" y="4279166"/>
                </a:cubicBezTo>
                <a:cubicBezTo>
                  <a:pt x="9435566" y="4220606"/>
                  <a:pt x="9414891" y="4172816"/>
                  <a:pt x="9373543" y="4135795"/>
                </a:cubicBezTo>
                <a:cubicBezTo>
                  <a:pt x="9333878" y="4099785"/>
                  <a:pt x="9284466" y="4081779"/>
                  <a:pt x="9225306" y="4081779"/>
                </a:cubicBezTo>
                <a:close/>
                <a:moveTo>
                  <a:pt x="8776874" y="4081779"/>
                </a:moveTo>
                <a:cubicBezTo>
                  <a:pt x="8715622" y="4081779"/>
                  <a:pt x="8665476" y="4099448"/>
                  <a:pt x="8626436" y="4134786"/>
                </a:cubicBezTo>
                <a:cubicBezTo>
                  <a:pt x="8586050" y="4171133"/>
                  <a:pt x="8565857" y="4219765"/>
                  <a:pt x="8565857" y="4280680"/>
                </a:cubicBezTo>
                <a:cubicBezTo>
                  <a:pt x="8565857" y="4339913"/>
                  <a:pt x="8586387" y="4387535"/>
                  <a:pt x="8627446" y="4423546"/>
                </a:cubicBezTo>
                <a:cubicBezTo>
                  <a:pt x="8666486" y="4457537"/>
                  <a:pt x="8715958" y="4474533"/>
                  <a:pt x="8775864" y="4474533"/>
                </a:cubicBezTo>
                <a:cubicBezTo>
                  <a:pt x="8806154" y="4474533"/>
                  <a:pt x="8835686" y="4468643"/>
                  <a:pt x="8864461" y="4456864"/>
                </a:cubicBezTo>
                <a:cubicBezTo>
                  <a:pt x="8893236" y="4445085"/>
                  <a:pt x="8917552" y="4428426"/>
                  <a:pt x="8937408" y="4406887"/>
                </a:cubicBezTo>
                <a:cubicBezTo>
                  <a:pt x="8957264" y="4385347"/>
                  <a:pt x="8970390" y="4359938"/>
                  <a:pt x="8976784" y="4330658"/>
                </a:cubicBezTo>
                <a:cubicBezTo>
                  <a:pt x="8980486" y="4313494"/>
                  <a:pt x="8982674" y="4284719"/>
                  <a:pt x="8983347" y="4244333"/>
                </a:cubicBezTo>
                <a:lnTo>
                  <a:pt x="8769806" y="4244333"/>
                </a:lnTo>
                <a:lnTo>
                  <a:pt x="8769806" y="4334192"/>
                </a:lnTo>
                <a:lnTo>
                  <a:pt x="8832404" y="4334192"/>
                </a:lnTo>
                <a:cubicBezTo>
                  <a:pt x="8829365" y="4344961"/>
                  <a:pt x="8821932" y="4353375"/>
                  <a:pt x="8810106" y="4359433"/>
                </a:cubicBezTo>
                <a:cubicBezTo>
                  <a:pt x="8799630" y="4364818"/>
                  <a:pt x="8788311" y="4367510"/>
                  <a:pt x="8776148" y="4367510"/>
                </a:cubicBezTo>
                <a:cubicBezTo>
                  <a:pt x="8754525" y="4367510"/>
                  <a:pt x="8736954" y="4359265"/>
                  <a:pt x="8723433" y="4342774"/>
                </a:cubicBezTo>
                <a:cubicBezTo>
                  <a:pt x="8710934" y="4327293"/>
                  <a:pt x="8704684" y="4308446"/>
                  <a:pt x="8704684" y="4286233"/>
                </a:cubicBezTo>
                <a:cubicBezTo>
                  <a:pt x="8704684" y="4262002"/>
                  <a:pt x="8711260" y="4241472"/>
                  <a:pt x="8724412" y="4224645"/>
                </a:cubicBezTo>
                <a:cubicBezTo>
                  <a:pt x="8738910" y="4206808"/>
                  <a:pt x="8757962" y="4197889"/>
                  <a:pt x="8781567" y="4197889"/>
                </a:cubicBezTo>
                <a:cubicBezTo>
                  <a:pt x="8805846" y="4197889"/>
                  <a:pt x="8823380" y="4207649"/>
                  <a:pt x="8834171" y="4227169"/>
                </a:cubicBezTo>
                <a:lnTo>
                  <a:pt x="8963660" y="4179715"/>
                </a:lnTo>
                <a:cubicBezTo>
                  <a:pt x="8949860" y="4149426"/>
                  <a:pt x="8923274" y="4125026"/>
                  <a:pt x="8883896" y="4106516"/>
                </a:cubicBezTo>
                <a:cubicBezTo>
                  <a:pt x="8849232" y="4090025"/>
                  <a:pt x="8813558" y="4081779"/>
                  <a:pt x="8776874" y="4081779"/>
                </a:cubicBezTo>
                <a:close/>
                <a:moveTo>
                  <a:pt x="6404073" y="4081779"/>
                </a:moveTo>
                <a:cubicBezTo>
                  <a:pt x="6348542" y="4081779"/>
                  <a:pt x="6301509" y="4101215"/>
                  <a:pt x="6262974" y="4140086"/>
                </a:cubicBezTo>
                <a:cubicBezTo>
                  <a:pt x="6224439" y="4178958"/>
                  <a:pt x="6205171" y="4226159"/>
                  <a:pt x="6205171" y="4281690"/>
                </a:cubicBezTo>
                <a:cubicBezTo>
                  <a:pt x="6205171" y="4335875"/>
                  <a:pt x="6223850" y="4381561"/>
                  <a:pt x="6261207" y="4418750"/>
                </a:cubicBezTo>
                <a:cubicBezTo>
                  <a:pt x="6298564" y="4455939"/>
                  <a:pt x="6344335" y="4474533"/>
                  <a:pt x="6398520" y="4474533"/>
                </a:cubicBezTo>
                <a:cubicBezTo>
                  <a:pt x="6442944" y="4474533"/>
                  <a:pt x="6475758" y="4469485"/>
                  <a:pt x="6496961" y="4459388"/>
                </a:cubicBezTo>
                <a:lnTo>
                  <a:pt x="6500999" y="4317028"/>
                </a:lnTo>
                <a:cubicBezTo>
                  <a:pt x="6476689" y="4340586"/>
                  <a:pt x="6450185" y="4352365"/>
                  <a:pt x="6421489" y="4352365"/>
                </a:cubicBezTo>
                <a:cubicBezTo>
                  <a:pt x="6400555" y="4352365"/>
                  <a:pt x="6382405" y="4345214"/>
                  <a:pt x="6367043" y="4330910"/>
                </a:cubicBezTo>
                <a:cubicBezTo>
                  <a:pt x="6351680" y="4316607"/>
                  <a:pt x="6343998" y="4299022"/>
                  <a:pt x="6343998" y="4278156"/>
                </a:cubicBezTo>
                <a:cubicBezTo>
                  <a:pt x="6343998" y="4257627"/>
                  <a:pt x="6351342" y="4240126"/>
                  <a:pt x="6366029" y="4225654"/>
                </a:cubicBezTo>
                <a:cubicBezTo>
                  <a:pt x="6380717" y="4211183"/>
                  <a:pt x="6398528" y="4203947"/>
                  <a:pt x="6419462" y="4203947"/>
                </a:cubicBezTo>
                <a:cubicBezTo>
                  <a:pt x="6446134" y="4203947"/>
                  <a:pt x="6473313" y="4216736"/>
                  <a:pt x="6500999" y="4242314"/>
                </a:cubicBezTo>
                <a:lnTo>
                  <a:pt x="6496961" y="4097429"/>
                </a:lnTo>
                <a:cubicBezTo>
                  <a:pt x="6466671" y="4086996"/>
                  <a:pt x="6435708" y="4081779"/>
                  <a:pt x="6404073" y="4081779"/>
                </a:cubicBezTo>
                <a:close/>
                <a:moveTo>
                  <a:pt x="4775298" y="4081779"/>
                </a:moveTo>
                <a:cubicBezTo>
                  <a:pt x="4719767" y="4081779"/>
                  <a:pt x="4672734" y="4101215"/>
                  <a:pt x="4634199" y="4140086"/>
                </a:cubicBezTo>
                <a:cubicBezTo>
                  <a:pt x="4595665" y="4178958"/>
                  <a:pt x="4576396" y="4226159"/>
                  <a:pt x="4576396" y="4281690"/>
                </a:cubicBezTo>
                <a:cubicBezTo>
                  <a:pt x="4576396" y="4335875"/>
                  <a:pt x="4595076" y="4381561"/>
                  <a:pt x="4632432" y="4418750"/>
                </a:cubicBezTo>
                <a:cubicBezTo>
                  <a:pt x="4669790" y="4455939"/>
                  <a:pt x="4715560" y="4474533"/>
                  <a:pt x="4769744" y="4474533"/>
                </a:cubicBezTo>
                <a:cubicBezTo>
                  <a:pt x="4814170" y="4474533"/>
                  <a:pt x="4846983" y="4469485"/>
                  <a:pt x="4868186" y="4459388"/>
                </a:cubicBezTo>
                <a:lnTo>
                  <a:pt x="4872224" y="4317028"/>
                </a:lnTo>
                <a:cubicBezTo>
                  <a:pt x="4847914" y="4340586"/>
                  <a:pt x="4821410" y="4352365"/>
                  <a:pt x="4792714" y="4352365"/>
                </a:cubicBezTo>
                <a:cubicBezTo>
                  <a:pt x="4771780" y="4352365"/>
                  <a:pt x="4753631" y="4345214"/>
                  <a:pt x="4738268" y="4330910"/>
                </a:cubicBezTo>
                <a:cubicBezTo>
                  <a:pt x="4722905" y="4316607"/>
                  <a:pt x="4715224" y="4299022"/>
                  <a:pt x="4715224" y="4278156"/>
                </a:cubicBezTo>
                <a:cubicBezTo>
                  <a:pt x="4715224" y="4257627"/>
                  <a:pt x="4722567" y="4240126"/>
                  <a:pt x="4737255" y="4225654"/>
                </a:cubicBezTo>
                <a:cubicBezTo>
                  <a:pt x="4751942" y="4211183"/>
                  <a:pt x="4769752" y="4203947"/>
                  <a:pt x="4790687" y="4203947"/>
                </a:cubicBezTo>
                <a:cubicBezTo>
                  <a:pt x="4817359" y="4203947"/>
                  <a:pt x="4844538" y="4216736"/>
                  <a:pt x="4872224" y="4242314"/>
                </a:cubicBezTo>
                <a:lnTo>
                  <a:pt x="4868186" y="4097429"/>
                </a:lnTo>
                <a:cubicBezTo>
                  <a:pt x="4837896" y="4086996"/>
                  <a:pt x="4806933" y="4081779"/>
                  <a:pt x="4775298" y="4081779"/>
                </a:cubicBezTo>
                <a:close/>
                <a:moveTo>
                  <a:pt x="4022823" y="4081779"/>
                </a:moveTo>
                <a:cubicBezTo>
                  <a:pt x="3967292" y="4081779"/>
                  <a:pt x="3920260" y="4101215"/>
                  <a:pt x="3881724" y="4140086"/>
                </a:cubicBezTo>
                <a:cubicBezTo>
                  <a:pt x="3843189" y="4178958"/>
                  <a:pt x="3823922" y="4226159"/>
                  <a:pt x="3823922" y="4281690"/>
                </a:cubicBezTo>
                <a:cubicBezTo>
                  <a:pt x="3823922" y="4335875"/>
                  <a:pt x="3842600" y="4381561"/>
                  <a:pt x="3879957" y="4418750"/>
                </a:cubicBezTo>
                <a:cubicBezTo>
                  <a:pt x="3917314" y="4455939"/>
                  <a:pt x="3963085" y="4474533"/>
                  <a:pt x="4017270" y="4474533"/>
                </a:cubicBezTo>
                <a:cubicBezTo>
                  <a:pt x="4061695" y="4474533"/>
                  <a:pt x="4094508" y="4469485"/>
                  <a:pt x="4115711" y="4459388"/>
                </a:cubicBezTo>
                <a:lnTo>
                  <a:pt x="4119749" y="4317028"/>
                </a:lnTo>
                <a:cubicBezTo>
                  <a:pt x="4095439" y="4340586"/>
                  <a:pt x="4068935" y="4352365"/>
                  <a:pt x="4040239" y="4352365"/>
                </a:cubicBezTo>
                <a:cubicBezTo>
                  <a:pt x="4019305" y="4352365"/>
                  <a:pt x="4001156" y="4345214"/>
                  <a:pt x="3985793" y="4330910"/>
                </a:cubicBezTo>
                <a:cubicBezTo>
                  <a:pt x="3970431" y="4316607"/>
                  <a:pt x="3962749" y="4299022"/>
                  <a:pt x="3962749" y="4278156"/>
                </a:cubicBezTo>
                <a:cubicBezTo>
                  <a:pt x="3962749" y="4257627"/>
                  <a:pt x="3970093" y="4240126"/>
                  <a:pt x="3984780" y="4225654"/>
                </a:cubicBezTo>
                <a:cubicBezTo>
                  <a:pt x="3999467" y="4211183"/>
                  <a:pt x="4017278" y="4203947"/>
                  <a:pt x="4038212" y="4203947"/>
                </a:cubicBezTo>
                <a:cubicBezTo>
                  <a:pt x="4064884" y="4203947"/>
                  <a:pt x="4092063" y="4216736"/>
                  <a:pt x="4119749" y="4242314"/>
                </a:cubicBezTo>
                <a:lnTo>
                  <a:pt x="4115711" y="4097429"/>
                </a:lnTo>
                <a:cubicBezTo>
                  <a:pt x="4085421" y="4086996"/>
                  <a:pt x="4054458" y="4081779"/>
                  <a:pt x="4022823" y="4081779"/>
                </a:cubicBezTo>
                <a:close/>
                <a:moveTo>
                  <a:pt x="3470373" y="4081779"/>
                </a:moveTo>
                <a:cubicBezTo>
                  <a:pt x="3414842" y="4081779"/>
                  <a:pt x="3367810" y="4101215"/>
                  <a:pt x="3329275" y="4140086"/>
                </a:cubicBezTo>
                <a:cubicBezTo>
                  <a:pt x="3290739" y="4178958"/>
                  <a:pt x="3271472" y="4226159"/>
                  <a:pt x="3271472" y="4281690"/>
                </a:cubicBezTo>
                <a:cubicBezTo>
                  <a:pt x="3271472" y="4335875"/>
                  <a:pt x="3290150" y="4381561"/>
                  <a:pt x="3327507" y="4418750"/>
                </a:cubicBezTo>
                <a:cubicBezTo>
                  <a:pt x="3364865" y="4455939"/>
                  <a:pt x="3410635" y="4474533"/>
                  <a:pt x="3464820" y="4474533"/>
                </a:cubicBezTo>
                <a:cubicBezTo>
                  <a:pt x="3509245" y="4474533"/>
                  <a:pt x="3542058" y="4469485"/>
                  <a:pt x="3563261" y="4459388"/>
                </a:cubicBezTo>
                <a:lnTo>
                  <a:pt x="3567299" y="4317028"/>
                </a:lnTo>
                <a:cubicBezTo>
                  <a:pt x="3542989" y="4340586"/>
                  <a:pt x="3516486" y="4352365"/>
                  <a:pt x="3487789" y="4352365"/>
                </a:cubicBezTo>
                <a:cubicBezTo>
                  <a:pt x="3466855" y="4352365"/>
                  <a:pt x="3448706" y="4345214"/>
                  <a:pt x="3433343" y="4330910"/>
                </a:cubicBezTo>
                <a:cubicBezTo>
                  <a:pt x="3417981" y="4316607"/>
                  <a:pt x="3410299" y="4299022"/>
                  <a:pt x="3410299" y="4278156"/>
                </a:cubicBezTo>
                <a:cubicBezTo>
                  <a:pt x="3410299" y="4257627"/>
                  <a:pt x="3417643" y="4240126"/>
                  <a:pt x="3432330" y="4225654"/>
                </a:cubicBezTo>
                <a:cubicBezTo>
                  <a:pt x="3447017" y="4211183"/>
                  <a:pt x="3464828" y="4203947"/>
                  <a:pt x="3485762" y="4203947"/>
                </a:cubicBezTo>
                <a:cubicBezTo>
                  <a:pt x="3512434" y="4203947"/>
                  <a:pt x="3539613" y="4216736"/>
                  <a:pt x="3567299" y="4242314"/>
                </a:cubicBezTo>
                <a:lnTo>
                  <a:pt x="3563261" y="4097429"/>
                </a:lnTo>
                <a:cubicBezTo>
                  <a:pt x="3532971" y="4086996"/>
                  <a:pt x="3502009" y="4081779"/>
                  <a:pt x="3470373" y="4081779"/>
                </a:cubicBezTo>
                <a:close/>
                <a:moveTo>
                  <a:pt x="2317848" y="4081779"/>
                </a:moveTo>
                <a:cubicBezTo>
                  <a:pt x="2262317" y="4081779"/>
                  <a:pt x="2215285" y="4101215"/>
                  <a:pt x="2176749" y="4140086"/>
                </a:cubicBezTo>
                <a:cubicBezTo>
                  <a:pt x="2138214" y="4178958"/>
                  <a:pt x="2118947" y="4226159"/>
                  <a:pt x="2118947" y="4281690"/>
                </a:cubicBezTo>
                <a:cubicBezTo>
                  <a:pt x="2118947" y="4335875"/>
                  <a:pt x="2137626" y="4381561"/>
                  <a:pt x="2174982" y="4418750"/>
                </a:cubicBezTo>
                <a:cubicBezTo>
                  <a:pt x="2212339" y="4455939"/>
                  <a:pt x="2258110" y="4474533"/>
                  <a:pt x="2312295" y="4474533"/>
                </a:cubicBezTo>
                <a:cubicBezTo>
                  <a:pt x="2356720" y="4474533"/>
                  <a:pt x="2389533" y="4469485"/>
                  <a:pt x="2410736" y="4459388"/>
                </a:cubicBezTo>
                <a:lnTo>
                  <a:pt x="2414775" y="4317028"/>
                </a:lnTo>
                <a:cubicBezTo>
                  <a:pt x="2390464" y="4340586"/>
                  <a:pt x="2363960" y="4352365"/>
                  <a:pt x="2335265" y="4352365"/>
                </a:cubicBezTo>
                <a:cubicBezTo>
                  <a:pt x="2314330" y="4352365"/>
                  <a:pt x="2296181" y="4345214"/>
                  <a:pt x="2280818" y="4330910"/>
                </a:cubicBezTo>
                <a:cubicBezTo>
                  <a:pt x="2265456" y="4316607"/>
                  <a:pt x="2257774" y="4299022"/>
                  <a:pt x="2257774" y="4278156"/>
                </a:cubicBezTo>
                <a:cubicBezTo>
                  <a:pt x="2257774" y="4257627"/>
                  <a:pt x="2265117" y="4240126"/>
                  <a:pt x="2279805" y="4225654"/>
                </a:cubicBezTo>
                <a:cubicBezTo>
                  <a:pt x="2294492" y="4211183"/>
                  <a:pt x="2312303" y="4203947"/>
                  <a:pt x="2333238" y="4203947"/>
                </a:cubicBezTo>
                <a:cubicBezTo>
                  <a:pt x="2359909" y="4203947"/>
                  <a:pt x="2387088" y="4216736"/>
                  <a:pt x="2414775" y="4242314"/>
                </a:cubicBezTo>
                <a:lnTo>
                  <a:pt x="2410736" y="4097429"/>
                </a:lnTo>
                <a:cubicBezTo>
                  <a:pt x="2380447" y="4086996"/>
                  <a:pt x="2349484" y="4081779"/>
                  <a:pt x="2317848" y="4081779"/>
                </a:cubicBezTo>
                <a:close/>
                <a:moveTo>
                  <a:pt x="7041009" y="3983843"/>
                </a:moveTo>
                <a:cubicBezTo>
                  <a:pt x="7043365" y="4009084"/>
                  <a:pt x="7053126" y="4028857"/>
                  <a:pt x="7070290" y="4043160"/>
                </a:cubicBezTo>
                <a:cubicBezTo>
                  <a:pt x="7087454" y="4057463"/>
                  <a:pt x="7108824" y="4064615"/>
                  <a:pt x="7134403" y="4064615"/>
                </a:cubicBezTo>
                <a:cubicBezTo>
                  <a:pt x="7159643" y="4064615"/>
                  <a:pt x="7181856" y="4057671"/>
                  <a:pt x="7201039" y="4043783"/>
                </a:cubicBezTo>
                <a:cubicBezTo>
                  <a:pt x="7221905" y="4028207"/>
                  <a:pt x="7233011" y="4008227"/>
                  <a:pt x="7234358" y="3983843"/>
                </a:cubicBezTo>
                <a:lnTo>
                  <a:pt x="7202049" y="3986399"/>
                </a:lnTo>
                <a:cubicBezTo>
                  <a:pt x="7198010" y="3997321"/>
                  <a:pt x="7188586" y="4006024"/>
                  <a:pt x="7173779" y="4012508"/>
                </a:cubicBezTo>
                <a:cubicBezTo>
                  <a:pt x="7161326" y="4017966"/>
                  <a:pt x="7148537" y="4020695"/>
                  <a:pt x="7135412" y="4020695"/>
                </a:cubicBezTo>
                <a:cubicBezTo>
                  <a:pt x="7122286" y="4020695"/>
                  <a:pt x="7109666" y="4018003"/>
                  <a:pt x="7097550" y="4012618"/>
                </a:cubicBezTo>
                <a:cubicBezTo>
                  <a:pt x="7083751" y="4006224"/>
                  <a:pt x="7074833" y="3997642"/>
                  <a:pt x="7070794" y="3986872"/>
                </a:cubicBezTo>
                <a:close/>
                <a:moveTo>
                  <a:pt x="3109261" y="3965669"/>
                </a:moveTo>
                <a:lnTo>
                  <a:pt x="3038081" y="4037859"/>
                </a:lnTo>
                <a:lnTo>
                  <a:pt x="3049692" y="4059567"/>
                </a:lnTo>
                <a:lnTo>
                  <a:pt x="3061808" y="4047956"/>
                </a:lnTo>
                <a:lnTo>
                  <a:pt x="3168830" y="3992930"/>
                </a:lnTo>
                <a:close/>
                <a:moveTo>
                  <a:pt x="4405670" y="3955573"/>
                </a:moveTo>
                <a:lnTo>
                  <a:pt x="4334490" y="4027763"/>
                </a:lnTo>
                <a:lnTo>
                  <a:pt x="4346101" y="4049470"/>
                </a:lnTo>
                <a:lnTo>
                  <a:pt x="4358218" y="4037859"/>
                </a:lnTo>
                <a:lnTo>
                  <a:pt x="4465240" y="3982833"/>
                </a:lnTo>
                <a:close/>
                <a:moveTo>
                  <a:pt x="9034022" y="3729792"/>
                </a:moveTo>
                <a:cubicBezTo>
                  <a:pt x="9003390" y="3729792"/>
                  <a:pt x="8980530" y="3740765"/>
                  <a:pt x="8965442" y="3762711"/>
                </a:cubicBezTo>
                <a:cubicBezTo>
                  <a:pt x="8959956" y="3770483"/>
                  <a:pt x="8957212" y="3778484"/>
                  <a:pt x="8957212" y="3786714"/>
                </a:cubicBezTo>
                <a:cubicBezTo>
                  <a:pt x="8957212" y="3802259"/>
                  <a:pt x="8965214" y="3814603"/>
                  <a:pt x="8981216" y="3823747"/>
                </a:cubicBezTo>
                <a:cubicBezTo>
                  <a:pt x="8994932" y="3831519"/>
                  <a:pt x="9010248" y="3835406"/>
                  <a:pt x="9027164" y="3835406"/>
                </a:cubicBezTo>
                <a:cubicBezTo>
                  <a:pt x="9056882" y="3835406"/>
                  <a:pt x="9078371" y="3825804"/>
                  <a:pt x="9091630" y="3806602"/>
                </a:cubicBezTo>
                <a:cubicBezTo>
                  <a:pt x="9097574" y="3797915"/>
                  <a:pt x="9100545" y="3789228"/>
                  <a:pt x="9100545" y="3780542"/>
                </a:cubicBezTo>
                <a:cubicBezTo>
                  <a:pt x="9100545" y="3764997"/>
                  <a:pt x="9093001" y="3752424"/>
                  <a:pt x="9077914" y="3742823"/>
                </a:cubicBezTo>
                <a:cubicBezTo>
                  <a:pt x="9064655" y="3734136"/>
                  <a:pt x="9050025" y="3729792"/>
                  <a:pt x="9034022" y="3729792"/>
                </a:cubicBezTo>
                <a:close/>
                <a:moveTo>
                  <a:pt x="9028536" y="3334086"/>
                </a:moveTo>
                <a:cubicBezTo>
                  <a:pt x="9057340" y="3334086"/>
                  <a:pt x="9080657" y="3343687"/>
                  <a:pt x="9098488" y="3362889"/>
                </a:cubicBezTo>
                <a:cubicBezTo>
                  <a:pt x="9116318" y="3382092"/>
                  <a:pt x="9125234" y="3406095"/>
                  <a:pt x="9125234" y="3434898"/>
                </a:cubicBezTo>
                <a:cubicBezTo>
                  <a:pt x="9125234" y="3463702"/>
                  <a:pt x="9116318" y="3487477"/>
                  <a:pt x="9098488" y="3506222"/>
                </a:cubicBezTo>
                <a:cubicBezTo>
                  <a:pt x="9080657" y="3524967"/>
                  <a:pt x="9057340" y="3534339"/>
                  <a:pt x="9028536" y="3534339"/>
                </a:cubicBezTo>
                <a:cubicBezTo>
                  <a:pt x="8999732" y="3534339"/>
                  <a:pt x="8976415" y="3524967"/>
                  <a:pt x="8958584" y="3506222"/>
                </a:cubicBezTo>
                <a:cubicBezTo>
                  <a:pt x="8940754" y="3487477"/>
                  <a:pt x="8931838" y="3463702"/>
                  <a:pt x="8931838" y="3434898"/>
                </a:cubicBezTo>
                <a:cubicBezTo>
                  <a:pt x="8931838" y="3406095"/>
                  <a:pt x="8940754" y="3382092"/>
                  <a:pt x="8958584" y="3362889"/>
                </a:cubicBezTo>
                <a:cubicBezTo>
                  <a:pt x="8976415" y="3343687"/>
                  <a:pt x="8999732" y="3334086"/>
                  <a:pt x="9028536" y="3334086"/>
                </a:cubicBezTo>
                <a:close/>
                <a:moveTo>
                  <a:pt x="8199099" y="3172237"/>
                </a:moveTo>
                <a:lnTo>
                  <a:pt x="8199099" y="3689330"/>
                </a:lnTo>
                <a:lnTo>
                  <a:pt x="8380150" y="3689330"/>
                </a:lnTo>
                <a:lnTo>
                  <a:pt x="8380150" y="3509651"/>
                </a:lnTo>
                <a:lnTo>
                  <a:pt x="8495364" y="3509651"/>
                </a:lnTo>
                <a:lnTo>
                  <a:pt x="8495364" y="3689330"/>
                </a:lnTo>
                <a:lnTo>
                  <a:pt x="8676416" y="3689330"/>
                </a:lnTo>
                <a:lnTo>
                  <a:pt x="8676416" y="3172237"/>
                </a:lnTo>
                <a:lnTo>
                  <a:pt x="8495364" y="3172237"/>
                </a:lnTo>
                <a:lnTo>
                  <a:pt x="8495364" y="3346430"/>
                </a:lnTo>
                <a:lnTo>
                  <a:pt x="8380150" y="3346430"/>
                </a:lnTo>
                <a:lnTo>
                  <a:pt x="8380150" y="3172237"/>
                </a:lnTo>
                <a:close/>
                <a:moveTo>
                  <a:pt x="7477638" y="3172237"/>
                </a:moveTo>
                <a:lnTo>
                  <a:pt x="7477638" y="3340258"/>
                </a:lnTo>
                <a:lnTo>
                  <a:pt x="7581193" y="3335457"/>
                </a:lnTo>
                <a:lnTo>
                  <a:pt x="7581193" y="3689330"/>
                </a:lnTo>
                <a:lnTo>
                  <a:pt x="7769788" y="3689330"/>
                </a:lnTo>
                <a:lnTo>
                  <a:pt x="7769788" y="3335457"/>
                </a:lnTo>
                <a:lnTo>
                  <a:pt x="7872658" y="3340258"/>
                </a:lnTo>
                <a:lnTo>
                  <a:pt x="7872658" y="3172237"/>
                </a:lnTo>
                <a:close/>
                <a:moveTo>
                  <a:pt x="7081931" y="3172237"/>
                </a:moveTo>
                <a:lnTo>
                  <a:pt x="7081931" y="3689330"/>
                </a:lnTo>
                <a:lnTo>
                  <a:pt x="7435118" y="3689330"/>
                </a:lnTo>
                <a:lnTo>
                  <a:pt x="7435118" y="3548055"/>
                </a:lnTo>
                <a:lnTo>
                  <a:pt x="7270526" y="3548055"/>
                </a:lnTo>
                <a:lnTo>
                  <a:pt x="7270526" y="3497306"/>
                </a:lnTo>
                <a:lnTo>
                  <a:pt x="7415916" y="3497306"/>
                </a:lnTo>
                <a:lnTo>
                  <a:pt x="7415916" y="3362889"/>
                </a:lnTo>
                <a:lnTo>
                  <a:pt x="7270526" y="3362889"/>
                </a:lnTo>
                <a:lnTo>
                  <a:pt x="7270526" y="3313512"/>
                </a:lnTo>
                <a:lnTo>
                  <a:pt x="7429632" y="3313512"/>
                </a:lnTo>
                <a:lnTo>
                  <a:pt x="7429632" y="3172237"/>
                </a:lnTo>
                <a:close/>
                <a:moveTo>
                  <a:pt x="6809821" y="3172237"/>
                </a:moveTo>
                <a:lnTo>
                  <a:pt x="6809821" y="3689330"/>
                </a:lnTo>
                <a:lnTo>
                  <a:pt x="6998416" y="3689330"/>
                </a:lnTo>
                <a:lnTo>
                  <a:pt x="6998416" y="3172237"/>
                </a:lnTo>
                <a:close/>
                <a:moveTo>
                  <a:pt x="6363212" y="3172237"/>
                </a:moveTo>
                <a:lnTo>
                  <a:pt x="6363212" y="3340258"/>
                </a:lnTo>
                <a:lnTo>
                  <a:pt x="6466768" y="3335457"/>
                </a:lnTo>
                <a:lnTo>
                  <a:pt x="6466768" y="3689330"/>
                </a:lnTo>
                <a:lnTo>
                  <a:pt x="6655364" y="3689330"/>
                </a:lnTo>
                <a:lnTo>
                  <a:pt x="6655364" y="3335457"/>
                </a:lnTo>
                <a:lnTo>
                  <a:pt x="6758233" y="3340258"/>
                </a:lnTo>
                <a:lnTo>
                  <a:pt x="6758233" y="3172237"/>
                </a:lnTo>
                <a:close/>
                <a:moveTo>
                  <a:pt x="5100731" y="3172237"/>
                </a:moveTo>
                <a:lnTo>
                  <a:pt x="5100731" y="3478104"/>
                </a:lnTo>
                <a:cubicBezTo>
                  <a:pt x="5100731" y="3551713"/>
                  <a:pt x="5122677" y="3607263"/>
                  <a:pt x="5166568" y="3644753"/>
                </a:cubicBezTo>
                <a:cubicBezTo>
                  <a:pt x="5207716" y="3679958"/>
                  <a:pt x="5265552" y="3697560"/>
                  <a:pt x="5340075" y="3697560"/>
                </a:cubicBezTo>
                <a:cubicBezTo>
                  <a:pt x="5414599" y="3697560"/>
                  <a:pt x="5472435" y="3679958"/>
                  <a:pt x="5513583" y="3644753"/>
                </a:cubicBezTo>
                <a:cubicBezTo>
                  <a:pt x="5557474" y="3607263"/>
                  <a:pt x="5579420" y="3551713"/>
                  <a:pt x="5579420" y="3478104"/>
                </a:cubicBezTo>
                <a:lnTo>
                  <a:pt x="5579420" y="3172237"/>
                </a:lnTo>
                <a:lnTo>
                  <a:pt x="5390824" y="3172237"/>
                </a:lnTo>
                <a:lnTo>
                  <a:pt x="5390824" y="3460273"/>
                </a:lnTo>
                <a:cubicBezTo>
                  <a:pt x="5390824" y="3486333"/>
                  <a:pt x="5388571" y="3504164"/>
                  <a:pt x="5384064" y="3513765"/>
                </a:cubicBezTo>
                <a:cubicBezTo>
                  <a:pt x="5376841" y="3528853"/>
                  <a:pt x="5362178" y="3536397"/>
                  <a:pt x="5340075" y="3536397"/>
                </a:cubicBezTo>
                <a:cubicBezTo>
                  <a:pt x="5317973" y="3536397"/>
                  <a:pt x="5303310" y="3528853"/>
                  <a:pt x="5296089" y="3513765"/>
                </a:cubicBezTo>
                <a:cubicBezTo>
                  <a:pt x="5291580" y="3504164"/>
                  <a:pt x="5289326" y="3486333"/>
                  <a:pt x="5289326" y="3460273"/>
                </a:cubicBezTo>
                <a:lnTo>
                  <a:pt x="5289326" y="3172237"/>
                </a:lnTo>
                <a:close/>
                <a:moveTo>
                  <a:pt x="4541499" y="3172237"/>
                </a:moveTo>
                <a:lnTo>
                  <a:pt x="4541499" y="3689330"/>
                </a:lnTo>
                <a:lnTo>
                  <a:pt x="4722551" y="3689330"/>
                </a:lnTo>
                <a:lnTo>
                  <a:pt x="4722551" y="3509651"/>
                </a:lnTo>
                <a:lnTo>
                  <a:pt x="4837765" y="3509651"/>
                </a:lnTo>
                <a:lnTo>
                  <a:pt x="4837765" y="3689330"/>
                </a:lnTo>
                <a:lnTo>
                  <a:pt x="5018816" y="3689330"/>
                </a:lnTo>
                <a:lnTo>
                  <a:pt x="5018816" y="3172237"/>
                </a:lnTo>
                <a:lnTo>
                  <a:pt x="4837765" y="3172237"/>
                </a:lnTo>
                <a:lnTo>
                  <a:pt x="4837765" y="3346430"/>
                </a:lnTo>
                <a:lnTo>
                  <a:pt x="4722551" y="3346430"/>
                </a:lnTo>
                <a:lnTo>
                  <a:pt x="4722551" y="3172237"/>
                </a:lnTo>
                <a:close/>
                <a:moveTo>
                  <a:pt x="4096263" y="3172237"/>
                </a:moveTo>
                <a:lnTo>
                  <a:pt x="4096263" y="3340258"/>
                </a:lnTo>
                <a:lnTo>
                  <a:pt x="4199819" y="3335457"/>
                </a:lnTo>
                <a:lnTo>
                  <a:pt x="4199819" y="3689330"/>
                </a:lnTo>
                <a:lnTo>
                  <a:pt x="4388414" y="3689330"/>
                </a:lnTo>
                <a:lnTo>
                  <a:pt x="4388414" y="3335457"/>
                </a:lnTo>
                <a:lnTo>
                  <a:pt x="4491284" y="3340258"/>
                </a:lnTo>
                <a:lnTo>
                  <a:pt x="4491284" y="3172237"/>
                </a:lnTo>
                <a:close/>
                <a:moveTo>
                  <a:pt x="3400938" y="3172237"/>
                </a:moveTo>
                <a:lnTo>
                  <a:pt x="3400938" y="3340258"/>
                </a:lnTo>
                <a:lnTo>
                  <a:pt x="3504494" y="3335457"/>
                </a:lnTo>
                <a:lnTo>
                  <a:pt x="3504494" y="3689330"/>
                </a:lnTo>
                <a:lnTo>
                  <a:pt x="3693089" y="3689330"/>
                </a:lnTo>
                <a:lnTo>
                  <a:pt x="3693089" y="3335457"/>
                </a:lnTo>
                <a:lnTo>
                  <a:pt x="3795959" y="3340258"/>
                </a:lnTo>
                <a:lnTo>
                  <a:pt x="3795959" y="3172237"/>
                </a:lnTo>
                <a:close/>
                <a:moveTo>
                  <a:pt x="3005231" y="3172237"/>
                </a:moveTo>
                <a:lnTo>
                  <a:pt x="3005231" y="3689330"/>
                </a:lnTo>
                <a:lnTo>
                  <a:pt x="3358418" y="3689330"/>
                </a:lnTo>
                <a:lnTo>
                  <a:pt x="3358418" y="3548055"/>
                </a:lnTo>
                <a:lnTo>
                  <a:pt x="3193826" y="3548055"/>
                </a:lnTo>
                <a:lnTo>
                  <a:pt x="3193826" y="3497306"/>
                </a:lnTo>
                <a:lnTo>
                  <a:pt x="3339216" y="3497306"/>
                </a:lnTo>
                <a:lnTo>
                  <a:pt x="3339216" y="3362889"/>
                </a:lnTo>
                <a:lnTo>
                  <a:pt x="3193826" y="3362889"/>
                </a:lnTo>
                <a:lnTo>
                  <a:pt x="3193826" y="3313512"/>
                </a:lnTo>
                <a:lnTo>
                  <a:pt x="3352932" y="3313512"/>
                </a:lnTo>
                <a:lnTo>
                  <a:pt x="3352932" y="3172237"/>
                </a:lnTo>
                <a:close/>
                <a:moveTo>
                  <a:pt x="2447371" y="3172237"/>
                </a:moveTo>
                <a:lnTo>
                  <a:pt x="2447371" y="3689330"/>
                </a:lnTo>
                <a:lnTo>
                  <a:pt x="2630480" y="3689330"/>
                </a:lnTo>
                <a:lnTo>
                  <a:pt x="2626365" y="3472617"/>
                </a:lnTo>
                <a:lnTo>
                  <a:pt x="2630480" y="3472617"/>
                </a:lnTo>
                <a:cubicBezTo>
                  <a:pt x="2632309" y="3481304"/>
                  <a:pt x="2636652" y="3491591"/>
                  <a:pt x="2643510" y="3503478"/>
                </a:cubicBezTo>
                <a:cubicBezTo>
                  <a:pt x="2649911" y="3513080"/>
                  <a:pt x="2656083" y="3522909"/>
                  <a:pt x="2662027" y="3532968"/>
                </a:cubicBezTo>
                <a:lnTo>
                  <a:pt x="2751180" y="3689330"/>
                </a:lnTo>
                <a:lnTo>
                  <a:pt x="2969265" y="3689330"/>
                </a:lnTo>
                <a:lnTo>
                  <a:pt x="2790271" y="3423926"/>
                </a:lnTo>
                <a:lnTo>
                  <a:pt x="2952120" y="3172237"/>
                </a:lnTo>
                <a:lnTo>
                  <a:pt x="2747066" y="3172237"/>
                </a:lnTo>
                <a:lnTo>
                  <a:pt x="2656540" y="3338201"/>
                </a:lnTo>
                <a:cubicBezTo>
                  <a:pt x="2641453" y="3366090"/>
                  <a:pt x="2632766" y="3385521"/>
                  <a:pt x="2630480" y="3396494"/>
                </a:cubicBezTo>
                <a:lnTo>
                  <a:pt x="2626365" y="3396494"/>
                </a:lnTo>
                <a:lnTo>
                  <a:pt x="2630480" y="3172237"/>
                </a:lnTo>
                <a:close/>
                <a:moveTo>
                  <a:pt x="9631888" y="3164007"/>
                </a:moveTo>
                <a:cubicBezTo>
                  <a:pt x="9556450" y="3164007"/>
                  <a:pt x="9492556" y="3190411"/>
                  <a:pt x="9440207" y="3243217"/>
                </a:cubicBezTo>
                <a:cubicBezTo>
                  <a:pt x="9387856" y="3296024"/>
                  <a:pt x="9361682" y="3360146"/>
                  <a:pt x="9361682" y="3435584"/>
                </a:cubicBezTo>
                <a:cubicBezTo>
                  <a:pt x="9361682" y="3509193"/>
                  <a:pt x="9387058" y="3571258"/>
                  <a:pt x="9437806" y="3621779"/>
                </a:cubicBezTo>
                <a:cubicBezTo>
                  <a:pt x="9488556" y="3672299"/>
                  <a:pt x="9550734" y="3697560"/>
                  <a:pt x="9624344" y="3697560"/>
                </a:cubicBezTo>
                <a:cubicBezTo>
                  <a:pt x="9684694" y="3697560"/>
                  <a:pt x="9729272" y="3690702"/>
                  <a:pt x="9758075" y="3676986"/>
                </a:cubicBezTo>
                <a:lnTo>
                  <a:pt x="9763562" y="3483590"/>
                </a:lnTo>
                <a:cubicBezTo>
                  <a:pt x="9730536" y="3515594"/>
                  <a:pt x="9694532" y="3531596"/>
                  <a:pt x="9655548" y="3531596"/>
                </a:cubicBezTo>
                <a:cubicBezTo>
                  <a:pt x="9627109" y="3531596"/>
                  <a:pt x="9602454" y="3521881"/>
                  <a:pt x="9581584" y="3502450"/>
                </a:cubicBezTo>
                <a:cubicBezTo>
                  <a:pt x="9560712" y="3483019"/>
                  <a:pt x="9550278" y="3459130"/>
                  <a:pt x="9550278" y="3430784"/>
                </a:cubicBezTo>
                <a:cubicBezTo>
                  <a:pt x="9550278" y="3402894"/>
                  <a:pt x="9560254" y="3379120"/>
                  <a:pt x="9580206" y="3359460"/>
                </a:cubicBezTo>
                <a:cubicBezTo>
                  <a:pt x="9600159" y="3339801"/>
                  <a:pt x="9624355" y="3329971"/>
                  <a:pt x="9652794" y="3329971"/>
                </a:cubicBezTo>
                <a:cubicBezTo>
                  <a:pt x="9689026" y="3329971"/>
                  <a:pt x="9725950" y="3347345"/>
                  <a:pt x="9763562" y="3382092"/>
                </a:cubicBezTo>
                <a:lnTo>
                  <a:pt x="9758075" y="3185267"/>
                </a:lnTo>
                <a:cubicBezTo>
                  <a:pt x="9716928" y="3171094"/>
                  <a:pt x="9674864" y="3164007"/>
                  <a:pt x="9631888" y="3164007"/>
                </a:cubicBezTo>
                <a:close/>
                <a:moveTo>
                  <a:pt x="9028536" y="3164007"/>
                </a:moveTo>
                <a:cubicBezTo>
                  <a:pt x="8948069" y="3164007"/>
                  <a:pt x="8880860" y="3188239"/>
                  <a:pt x="8826910" y="3236702"/>
                </a:cubicBezTo>
                <a:cubicBezTo>
                  <a:pt x="8770675" y="3287451"/>
                  <a:pt x="8742557" y="3352602"/>
                  <a:pt x="8742557" y="3432155"/>
                </a:cubicBezTo>
                <a:cubicBezTo>
                  <a:pt x="8742557" y="3513080"/>
                  <a:pt x="8770218" y="3578002"/>
                  <a:pt x="8825540" y="3626922"/>
                </a:cubicBezTo>
                <a:cubicBezTo>
                  <a:pt x="8879032" y="3674014"/>
                  <a:pt x="8946698" y="3697560"/>
                  <a:pt x="9028536" y="3697560"/>
                </a:cubicBezTo>
                <a:cubicBezTo>
                  <a:pt x="9110376" y="3697560"/>
                  <a:pt x="9178040" y="3674014"/>
                  <a:pt x="9231532" y="3626922"/>
                </a:cubicBezTo>
                <a:cubicBezTo>
                  <a:pt x="9286854" y="3578002"/>
                  <a:pt x="9314514" y="3513080"/>
                  <a:pt x="9314514" y="3432155"/>
                </a:cubicBezTo>
                <a:cubicBezTo>
                  <a:pt x="9314514" y="3352602"/>
                  <a:pt x="9286396" y="3287451"/>
                  <a:pt x="9230161" y="3236702"/>
                </a:cubicBezTo>
                <a:cubicBezTo>
                  <a:pt x="9176212" y="3188239"/>
                  <a:pt x="9109004" y="3164007"/>
                  <a:pt x="9028536" y="3164007"/>
                </a:cubicBezTo>
                <a:close/>
                <a:moveTo>
                  <a:pt x="5917138" y="3164007"/>
                </a:moveTo>
                <a:cubicBezTo>
                  <a:pt x="5841700" y="3164007"/>
                  <a:pt x="5777806" y="3190411"/>
                  <a:pt x="5725457" y="3243217"/>
                </a:cubicBezTo>
                <a:cubicBezTo>
                  <a:pt x="5673107" y="3296024"/>
                  <a:pt x="5646933" y="3360146"/>
                  <a:pt x="5646933" y="3435584"/>
                </a:cubicBezTo>
                <a:cubicBezTo>
                  <a:pt x="5646933" y="3509193"/>
                  <a:pt x="5672307" y="3571258"/>
                  <a:pt x="5723056" y="3621779"/>
                </a:cubicBezTo>
                <a:cubicBezTo>
                  <a:pt x="5773806" y="3672299"/>
                  <a:pt x="5835985" y="3697560"/>
                  <a:pt x="5909594" y="3697560"/>
                </a:cubicBezTo>
                <a:cubicBezTo>
                  <a:pt x="5969945" y="3697560"/>
                  <a:pt x="6014521" y="3690702"/>
                  <a:pt x="6043325" y="3676986"/>
                </a:cubicBezTo>
                <a:lnTo>
                  <a:pt x="6048812" y="3483590"/>
                </a:lnTo>
                <a:cubicBezTo>
                  <a:pt x="6015786" y="3515594"/>
                  <a:pt x="5979782" y="3531596"/>
                  <a:pt x="5940798" y="3531596"/>
                </a:cubicBezTo>
                <a:cubicBezTo>
                  <a:pt x="5912359" y="3531596"/>
                  <a:pt x="5887704" y="3521881"/>
                  <a:pt x="5866833" y="3502450"/>
                </a:cubicBezTo>
                <a:cubicBezTo>
                  <a:pt x="5845963" y="3483019"/>
                  <a:pt x="5835529" y="3459130"/>
                  <a:pt x="5835529" y="3430784"/>
                </a:cubicBezTo>
                <a:cubicBezTo>
                  <a:pt x="5835529" y="3402894"/>
                  <a:pt x="5845504" y="3379120"/>
                  <a:pt x="5865457" y="3359460"/>
                </a:cubicBezTo>
                <a:cubicBezTo>
                  <a:pt x="5885409" y="3339801"/>
                  <a:pt x="5909605" y="3329971"/>
                  <a:pt x="5938044" y="3329971"/>
                </a:cubicBezTo>
                <a:cubicBezTo>
                  <a:pt x="5974277" y="3329971"/>
                  <a:pt x="6011200" y="3347345"/>
                  <a:pt x="6048812" y="3382092"/>
                </a:cubicBezTo>
                <a:lnTo>
                  <a:pt x="6043325" y="3185267"/>
                </a:lnTo>
                <a:cubicBezTo>
                  <a:pt x="6002177" y="3171094"/>
                  <a:pt x="5960115" y="3164007"/>
                  <a:pt x="5917138" y="3164007"/>
                </a:cubicBezTo>
                <a:close/>
                <a:moveTo>
                  <a:pt x="7254752" y="3006274"/>
                </a:moveTo>
                <a:lnTo>
                  <a:pt x="7103877" y="3112572"/>
                </a:lnTo>
                <a:lnTo>
                  <a:pt x="7149140" y="3140690"/>
                </a:lnTo>
                <a:lnTo>
                  <a:pt x="7254752" y="3091313"/>
                </a:lnTo>
                <a:lnTo>
                  <a:pt x="7357623" y="3141376"/>
                </a:lnTo>
                <a:lnTo>
                  <a:pt x="7403571" y="3113944"/>
                </a:lnTo>
                <a:close/>
                <a:moveTo>
                  <a:pt x="5421000" y="3006274"/>
                </a:moveTo>
                <a:lnTo>
                  <a:pt x="5324302" y="3104343"/>
                </a:lnTo>
                <a:lnTo>
                  <a:pt x="5340075" y="3133832"/>
                </a:lnTo>
                <a:lnTo>
                  <a:pt x="5356535" y="3118059"/>
                </a:lnTo>
                <a:lnTo>
                  <a:pt x="5501924" y="3043307"/>
                </a:lnTo>
                <a:close/>
                <a:moveTo>
                  <a:pt x="3178053" y="3006274"/>
                </a:moveTo>
                <a:lnTo>
                  <a:pt x="3027177" y="3112572"/>
                </a:lnTo>
                <a:lnTo>
                  <a:pt x="3072440" y="3140690"/>
                </a:lnTo>
                <a:lnTo>
                  <a:pt x="3178053" y="3091313"/>
                </a:lnTo>
                <a:lnTo>
                  <a:pt x="3280923" y="3141376"/>
                </a:lnTo>
                <a:lnTo>
                  <a:pt x="3326872" y="3113944"/>
                </a:lnTo>
                <a:close/>
                <a:moveTo>
                  <a:pt x="7483124" y="2963754"/>
                </a:moveTo>
                <a:lnTo>
                  <a:pt x="7386426" y="3061823"/>
                </a:lnTo>
                <a:lnTo>
                  <a:pt x="7402200" y="3091313"/>
                </a:lnTo>
                <a:lnTo>
                  <a:pt x="7418659" y="3075539"/>
                </a:lnTo>
                <a:lnTo>
                  <a:pt x="7564049" y="3000787"/>
                </a:lnTo>
                <a:close/>
                <a:moveTo>
                  <a:pt x="3406424" y="2963754"/>
                </a:moveTo>
                <a:lnTo>
                  <a:pt x="3309726" y="3061823"/>
                </a:lnTo>
                <a:lnTo>
                  <a:pt x="3325500" y="3091313"/>
                </a:lnTo>
                <a:lnTo>
                  <a:pt x="3341959" y="3075539"/>
                </a:lnTo>
                <a:lnTo>
                  <a:pt x="3487349" y="300078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995160"/>
                </a:lnTo>
                <a:lnTo>
                  <a:pt x="0" y="6995160"/>
                </a:lnTo>
                <a:close/>
              </a:path>
            </a:pathLst>
          </a:custGeom>
        </p:spPr>
      </p:pic>
      <p:pic>
        <p:nvPicPr>
          <p:cNvPr id="4" name="Room_For_Tw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6692.1"/>
                  <p14:fade out="1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1540" y="-93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990"/>
            <a:ext cx="12192000" cy="77035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0822" y="413359"/>
            <a:ext cx="7214992" cy="10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6799" y="1801421"/>
            <a:ext cx="7703506" cy="501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8523"/>
          <a:stretch/>
        </p:blipFill>
        <p:spPr>
          <a:xfrm>
            <a:off x="2286386" y="3027364"/>
            <a:ext cx="7693919" cy="8392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799" y="2302462"/>
            <a:ext cx="7703506" cy="8048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386" y="3866606"/>
            <a:ext cx="7703506" cy="7132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560" y="2278190"/>
            <a:ext cx="7713093" cy="147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734" y="3615828"/>
            <a:ext cx="7693919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7814" y="375782"/>
            <a:ext cx="7214992" cy="964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7814" y="1362834"/>
            <a:ext cx="7676369" cy="5699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HÁT MỪNG</a:t>
            </a:r>
            <a:endParaRPr lang="en-U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392" y="2215232"/>
            <a:ext cx="11411212" cy="21607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094"/>
            <a:ext cx="12192000" cy="77035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0822" y="413359"/>
            <a:ext cx="7214992" cy="10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44247" y="1672225"/>
            <a:ext cx="7703506" cy="7703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GIỌNG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1068" y="2780778"/>
            <a:ext cx="5949863" cy="82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á a à á a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luyen cao 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399" y="-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7814" y="1164921"/>
            <a:ext cx="7676369" cy="7891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– 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2257814" y="375782"/>
            <a:ext cx="7214992" cy="964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7814" y="1954060"/>
            <a:ext cx="7676369" cy="5699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HÁT MỪNG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5840" y="-933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6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094"/>
            <a:ext cx="12192000" cy="77035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0822" y="413359"/>
            <a:ext cx="7214992" cy="10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22" y="2666999"/>
            <a:ext cx="7444218" cy="16583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0" y="1811056"/>
            <a:ext cx="7559040" cy="8559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THỰC HÀNH – LUYỆN TẬP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4622" y="199999"/>
            <a:ext cx="7214992" cy="10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0180" y="1289763"/>
            <a:ext cx="9433560" cy="8534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ÁP DỤNG KIỂU GÕ VÀO BÀI HÁT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42112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2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600</Words>
  <Application>Microsoft Office PowerPoint</Application>
  <PresentationFormat>Widescreen</PresentationFormat>
  <Paragraphs>83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#9Slide04 Chonburi</vt:lpstr>
      <vt:lpstr>#9Slide07 SVNA Love Of Thunder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DELL</cp:lastModifiedBy>
  <cp:revision>55</cp:revision>
  <dcterms:created xsi:type="dcterms:W3CDTF">2021-12-03T05:32:45Z</dcterms:created>
  <dcterms:modified xsi:type="dcterms:W3CDTF">2024-01-26T01:04:35Z</dcterms:modified>
</cp:coreProperties>
</file>