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audio" Target="../media/media1.WAV"/><Relationship Id="rId21" Type="http://schemas.openxmlformats.org/officeDocument/2006/relationships/image" Target="../media/image20.png"/><Relationship Id="rId7" Type="http://schemas.openxmlformats.org/officeDocument/2006/relationships/slide" Target="slide2.xml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microsoft.com/office/2007/relationships/media" Target="../media/media1.WAV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4.wav"/><Relationship Id="rId7" Type="http://schemas.openxmlformats.org/officeDocument/2006/relationships/image" Target="../media/image2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gif"/><Relationship Id="rId5" Type="http://schemas.openxmlformats.org/officeDocument/2006/relationships/audio" Target="../media/audio6.wav"/><Relationship Id="rId10" Type="http://schemas.openxmlformats.org/officeDocument/2006/relationships/image" Target="../media/image7.png"/><Relationship Id="rId4" Type="http://schemas.openxmlformats.org/officeDocument/2006/relationships/audio" Target="../media/audio5.wav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1957962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64" y="2326644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807407"/>
            <a:ext cx="6175089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16157" y="35813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125" y="837019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724935" y="228998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+ 4 + 4 = 20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b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3087" name="Picture 5" descr="4408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6" descr="463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7" descr="boo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8" descr="email001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9" descr="et5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0" descr="glob_anm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1" descr="ani5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12" descr="mu37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13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3083" name="Picture 14" descr="an30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5" descr="3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6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7" descr="13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6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95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" y="90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504202" y="19341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7215" name="Picture 7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pic>
        <p:nvPicPr>
          <p:cNvPr id="7178" name="Picture 12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49" y="280504"/>
            <a:ext cx="533400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685302" y="4290219"/>
            <a:ext cx="2819400" cy="5969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761194" y="4385977"/>
            <a:ext cx="2293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A. 4 x 4 = 16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6254" name="Group 11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3" name="AutoShape 11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Text Box 11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1" name="AutoShape 11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2" name="Text Box 11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9" name="AutoShape 1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0" name="Text Box 1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7" name="AutoShape 1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Text Box 1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66" name="Group 12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5" name="AutoShape 1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6" name="Text Box 1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6269" name="Group 12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3" name="AutoShape 1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4" name="Text Box 1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272" name="Group 12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1" name="AutoShape 1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2" name="Text Box 1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6275" name="Group 131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9" name="AutoShape 1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0" name="Text Box 1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6278" name="Group 134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7" name="AutoShape 1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Text Box 1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6281" name="Group 137"/>
          <p:cNvGrpSpPr>
            <a:grpSpLocks/>
          </p:cNvGrpSpPr>
          <p:nvPr/>
        </p:nvGrpSpPr>
        <p:grpSpPr bwMode="auto">
          <a:xfrm>
            <a:off x="9372600" y="5180013"/>
            <a:ext cx="1371600" cy="1295400"/>
            <a:chOff x="4574" y="3342"/>
            <a:chExt cx="960" cy="912"/>
          </a:xfrm>
        </p:grpSpPr>
        <p:sp>
          <p:nvSpPr>
            <p:cNvPr id="7195" name="AutoShape 1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6" name="Text Box 1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4866200" y="4363899"/>
            <a:ext cx="2523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B. 4 x 3 = 12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685802" y="4336882"/>
            <a:ext cx="3109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C. 4 + 4 + 4 = 12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8" name="Round Diagonal Corner Rectangle 47"/>
          <p:cNvSpPr/>
          <p:nvPr/>
        </p:nvSpPr>
        <p:spPr>
          <a:xfrm>
            <a:off x="1821442" y="966828"/>
            <a:ext cx="8623935" cy="668655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7021" t="34873" r="38234" b="46258"/>
          <a:stretch/>
        </p:blipFill>
        <p:spPr bwMode="auto">
          <a:xfrm>
            <a:off x="3085409" y="1635482"/>
            <a:ext cx="6096000" cy="2169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522842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2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" y="90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504202" y="19341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7215" name="Picture 7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pic>
        <p:nvPicPr>
          <p:cNvPr id="7178" name="Picture 12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49" y="280504"/>
            <a:ext cx="533400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1220763" y="1912651"/>
            <a:ext cx="6537782" cy="1550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6254" name="Group 11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3" name="AutoShape 11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Text Box 11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1" name="AutoShape 11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2" name="Text Box 11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9" name="AutoShape 1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0" name="Text Box 1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7" name="AutoShape 1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Text Box 1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66" name="Group 12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5" name="AutoShape 1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6" name="Text Box 1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6269" name="Group 12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3" name="AutoShape 1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4" name="Text Box 1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272" name="Group 12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1" name="AutoShape 1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2" name="Text Box 1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6275" name="Group 131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9" name="AutoShape 1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0" name="Text Box 1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6278" name="Group 134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7" name="AutoShape 1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Text Box 1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6281" name="Group 137"/>
          <p:cNvGrpSpPr>
            <a:grpSpLocks/>
          </p:cNvGrpSpPr>
          <p:nvPr/>
        </p:nvGrpSpPr>
        <p:grpSpPr bwMode="auto">
          <a:xfrm>
            <a:off x="9372600" y="5180013"/>
            <a:ext cx="1371600" cy="1295400"/>
            <a:chOff x="4574" y="3342"/>
            <a:chExt cx="960" cy="912"/>
          </a:xfrm>
        </p:grpSpPr>
        <p:sp>
          <p:nvSpPr>
            <p:cNvPr id="7195" name="AutoShape 1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6" name="Text Box 1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1220763" y="918391"/>
            <a:ext cx="10011275" cy="668655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x 2 =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5589" t="56608" r="35941" b="22850"/>
          <a:stretch/>
        </p:blipFill>
        <p:spPr bwMode="auto">
          <a:xfrm>
            <a:off x="1220763" y="1650743"/>
            <a:ext cx="6066728" cy="1812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27" y="2547069"/>
            <a:ext cx="600364" cy="868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176" y="4838124"/>
            <a:ext cx="498764" cy="341889"/>
          </a:xfrm>
        </p:spPr>
        <p:txBody>
          <a:bodyPr>
            <a:noAutofit/>
          </a:bodyPr>
          <a:lstStyle/>
          <a:p>
            <a:r>
              <a:rPr lang="en-US" sz="4400" dirty="0" smtClean="0"/>
              <a:t>B</a:t>
            </a:r>
            <a:endParaRPr lang="en-US" sz="44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6449" t="10187" r="38503" b="73326"/>
          <a:stretch/>
        </p:blipFill>
        <p:spPr bwMode="auto">
          <a:xfrm>
            <a:off x="1220763" y="3888509"/>
            <a:ext cx="6334125" cy="164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67298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" y="90488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504202" y="193418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8686800" y="6019801"/>
            <a:ext cx="1168400" cy="561975"/>
            <a:chOff x="4512" y="3792"/>
            <a:chExt cx="736" cy="354"/>
          </a:xfrm>
        </p:grpSpPr>
        <p:pic>
          <p:nvPicPr>
            <p:cNvPr id="7215" name="Picture 7" descr="ani3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 Box 8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Home</a:t>
              </a:r>
            </a:p>
          </p:txBody>
        </p:sp>
      </p:grpSp>
      <p:pic>
        <p:nvPicPr>
          <p:cNvPr id="7178" name="Picture 12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49" y="280504"/>
            <a:ext cx="533400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2832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4265385" y="4376861"/>
            <a:ext cx="2819400" cy="5969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761194" y="4385977"/>
            <a:ext cx="2293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A. 4 x 2 = 8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336926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anose="020B7200000000000000" pitchFamily="34" charset="0"/>
              </a:rPr>
              <a:t>§¸p ¸n</a:t>
            </a:r>
          </a:p>
        </p:txBody>
      </p:sp>
      <p:grpSp>
        <p:nvGrpSpPr>
          <p:cNvPr id="6254" name="Group 110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3" name="AutoShape 11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Text Box 11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11" name="AutoShape 11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2" name="Text Box 11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6260" name="Group 116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9" name="AutoShape 11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0" name="Text Box 11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6263" name="Group 119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7" name="AutoShape 1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Text Box 1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6266" name="Group 122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5" name="AutoShape 1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6" name="Text Box 1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6269" name="Group 125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3" name="AutoShape 1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4" name="Text Box 1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272" name="Group 128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201" name="AutoShape 1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2" name="Text Box 1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6275" name="Group 131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9" name="AutoShape 1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0" name="Text Box 1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6278" name="Group 134"/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7197" name="AutoShape 1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8" name="Text Box 1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600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6281" name="Group 137"/>
          <p:cNvGrpSpPr>
            <a:grpSpLocks/>
          </p:cNvGrpSpPr>
          <p:nvPr/>
        </p:nvGrpSpPr>
        <p:grpSpPr bwMode="auto">
          <a:xfrm>
            <a:off x="9372600" y="5180013"/>
            <a:ext cx="1371600" cy="1295400"/>
            <a:chOff x="4574" y="3342"/>
            <a:chExt cx="960" cy="912"/>
          </a:xfrm>
        </p:grpSpPr>
        <p:sp>
          <p:nvSpPr>
            <p:cNvPr id="7195" name="AutoShape 1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6" name="Text Box 1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.VnTime" panose="020B7200000000000000" pitchFamily="34" charset="0"/>
                </a:rPr>
                <a:t>HÕt giê</a:t>
              </a:r>
            </a:p>
          </p:txBody>
        </p:sp>
      </p:grpSp>
      <p:sp>
        <p:nvSpPr>
          <p:cNvPr id="6284" name="Text Box 140"/>
          <p:cNvSpPr txBox="1">
            <a:spLocks noChangeArrowheads="1"/>
          </p:cNvSpPr>
          <p:nvPr/>
        </p:nvSpPr>
        <p:spPr bwMode="auto">
          <a:xfrm>
            <a:off x="5791200" y="6026150"/>
            <a:ext cx="69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/>
              <a:t>10s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4685302" y="4418776"/>
            <a:ext cx="2523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B. 2 x 4 = 8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8180986" y="4424339"/>
            <a:ext cx="3109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C. 2 + 2 + 2 + 2 = 8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8" name="Round Diagonal Corner Rectangle 47"/>
          <p:cNvSpPr/>
          <p:nvPr/>
        </p:nvSpPr>
        <p:spPr>
          <a:xfrm>
            <a:off x="1821442" y="966828"/>
            <a:ext cx="8623935" cy="668655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/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6591" t="80015" r="37088" b="1355"/>
          <a:stretch/>
        </p:blipFill>
        <p:spPr bwMode="auto">
          <a:xfrm>
            <a:off x="3128962" y="1799293"/>
            <a:ext cx="5934075" cy="2033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2307395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4"/>
                  </p:tgtEl>
                </p:cond>
              </p:nextCondLst>
            </p:seq>
          </p:childTnLst>
        </p:cTn>
      </p:par>
    </p:tnLst>
    <p:bldLst>
      <p:bldP spid="6162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1423987" y="887412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+ 4 + 4 = 20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2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295</Words>
  <Application>Microsoft Office PowerPoint</Application>
  <PresentationFormat>Widescreen</PresentationFormat>
  <Paragraphs>96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.VnArial</vt:lpstr>
      <vt:lpstr>.VnArial Narrow</vt:lpstr>
      <vt:lpstr>.VnTime</vt:lpstr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147</cp:revision>
  <dcterms:created xsi:type="dcterms:W3CDTF">2021-06-02T01:34:28Z</dcterms:created>
  <dcterms:modified xsi:type="dcterms:W3CDTF">2022-01-13T03:55:21Z</dcterms:modified>
</cp:coreProperties>
</file>