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4"/>
  </p:notesMasterIdLst>
  <p:sldIdLst>
    <p:sldId id="309" r:id="rId4"/>
    <p:sldId id="311" r:id="rId5"/>
    <p:sldId id="316" r:id="rId6"/>
    <p:sldId id="312" r:id="rId7"/>
    <p:sldId id="313" r:id="rId8"/>
    <p:sldId id="314" r:id="rId9"/>
    <p:sldId id="317" r:id="rId10"/>
    <p:sldId id="318" r:id="rId11"/>
    <p:sldId id="319" r:id="rId12"/>
    <p:sldId id="281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00"/>
    <a:srgbClr val="FFFFFF"/>
    <a:srgbClr val="990000"/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2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605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7A76-28AF-4AC9-AFF6-BA85265BBA8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37580-43EC-4F57-8473-666B49C49D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8C07-FC1B-45E9-9FA4-5598F443A4F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BFAA4-B2E6-4086-8E78-4836330B6CD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EC81-C86F-4BE6-9700-8C553C16A07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350D-7AF1-47CE-800A-8555FD8FCDA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A30E-A6C7-4E5F-BF67-4790A693245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601B6-4649-4B18-96C6-027FC7D599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FB9F4-0E87-436A-943C-15455C14BD5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8566-6C5C-47BA-AFD1-65D035FA010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7D8B-70D6-4F08-BCA4-FA485882DB5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2278E-A19E-4766-BDDA-4A5F3ED640B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AAB87-7426-4143-A2AA-7040BB7FF47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2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B2A0-9519-4949-ACEC-9955ACCAABF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B99A8-6619-4178-BC5A-92C2831671A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61B9-C62B-467B-93E6-20690E275D2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2" name="chimes.wav"/>
          </p:stSnd>
        </p:sndAc>
      </p:transition>
    </mc:Choice>
    <mc:Fallback>
      <p:transition spd="slow">
        <p:sndAc>
          <p:stSnd>
            <p:snd r:embed="rId12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t" anchorCtr="0" compatLnSpc="1"/>
          <a:lstStyle>
            <a:lvl1pPr eaLnBrk="1" hangingPunct="1">
              <a:defRPr sz="110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t" anchorCtr="0" compatLnSpc="1"/>
          <a:lstStyle>
            <a:lvl1pPr algn="ctr" eaLnBrk="1" hangingPunct="1">
              <a:defRPr sz="1100">
                <a:latin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defRPr sz="110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DA6F42B-AE59-4EF3-B113-5ADA3D1DC62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hyperlink" Target="../2012_2013/GIAO%20AN%20DIEN%20TU%202012_2013/Bai%20toan%20ve%20nhieu%20hon_tuan%205/Mai%20truong%20men%20yeu.mp3" TargetMode="External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" y="16734"/>
            <a:ext cx="9143999" cy="51435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596471" y="1242611"/>
            <a:ext cx="3664925" cy="12737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21"/>
              </a:avLst>
            </a:prstTxWarp>
          </a:bodyPr>
          <a:lstStyle/>
          <a:p>
            <a:pPr algn="ctr"/>
            <a:r>
              <a:rPr lang="en-US" sz="3375" b="1" kern="10" dirty="0" err="1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2D</a:t>
            </a:r>
            <a:endParaRPr lang="en-US" sz="3375" b="1" kern="10" dirty="0">
              <a:ln w="19050">
                <a:solidFill>
                  <a:srgbClr val="6600FF"/>
                </a:solidFill>
                <a:round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75" b="1" kern="1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375" b="1" kern="10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- </a:t>
            </a:r>
            <a:r>
              <a:rPr lang="en-US" sz="3375" b="1" kern="10" dirty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CHIẾN THẮNG</a:t>
            </a:r>
            <a:endParaRPr lang="en-US" sz="3375" b="1" kern="10" dirty="0">
              <a:ln w="19050">
                <a:solidFill>
                  <a:srgbClr val="6600FF"/>
                </a:solidFill>
                <a:round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sz="337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375" b="1" kern="10" dirty="0">
              <a:ln w="19050">
                <a:solidFill>
                  <a:srgbClr val="6600FF"/>
                </a:solidFill>
                <a:round/>
              </a:ln>
              <a:solidFill>
                <a:srgbClr val="333399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3076" name="Group 4"/>
          <p:cNvGrpSpPr/>
          <p:nvPr/>
        </p:nvGrpSpPr>
        <p:grpSpPr bwMode="auto">
          <a:xfrm>
            <a:off x="1132286" y="3946029"/>
            <a:ext cx="6858001" cy="557213"/>
            <a:chOff x="0" y="3552"/>
            <a:chExt cx="5760" cy="768"/>
          </a:xfrm>
        </p:grpSpPr>
        <p:grpSp>
          <p:nvGrpSpPr>
            <p:cNvPr id="3077" name="Group 5"/>
            <p:cNvGrpSpPr/>
            <p:nvPr/>
          </p:nvGrpSpPr>
          <p:grpSpPr bwMode="auto">
            <a:xfrm>
              <a:off x="0" y="3552"/>
              <a:ext cx="1392" cy="768"/>
              <a:chOff x="0" y="3552"/>
              <a:chExt cx="1392" cy="768"/>
            </a:xfrm>
          </p:grpSpPr>
          <p:pic>
            <p:nvPicPr>
              <p:cNvPr id="3078" name="Picture 6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9" name="Picture 7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0" name="Group 8"/>
            <p:cNvGrpSpPr/>
            <p:nvPr/>
          </p:nvGrpSpPr>
          <p:grpSpPr bwMode="auto">
            <a:xfrm>
              <a:off x="4368" y="3552"/>
              <a:ext cx="1392" cy="768"/>
              <a:chOff x="0" y="3552"/>
              <a:chExt cx="1392" cy="768"/>
            </a:xfrm>
          </p:grpSpPr>
          <p:pic>
            <p:nvPicPr>
              <p:cNvPr id="3081" name="Picture 9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3" name="Group 11"/>
            <p:cNvGrpSpPr/>
            <p:nvPr/>
          </p:nvGrpSpPr>
          <p:grpSpPr bwMode="auto">
            <a:xfrm>
              <a:off x="1488" y="3552"/>
              <a:ext cx="1392" cy="768"/>
              <a:chOff x="0" y="3552"/>
              <a:chExt cx="1392" cy="768"/>
            </a:xfrm>
          </p:grpSpPr>
          <p:pic>
            <p:nvPicPr>
              <p:cNvPr id="3084" name="Picture 12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5" name="Picture 13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6" name="Group 14"/>
            <p:cNvGrpSpPr/>
            <p:nvPr/>
          </p:nvGrpSpPr>
          <p:grpSpPr bwMode="auto">
            <a:xfrm>
              <a:off x="2928" y="3552"/>
              <a:ext cx="1392" cy="768"/>
              <a:chOff x="0" y="3552"/>
              <a:chExt cx="1392" cy="768"/>
            </a:xfrm>
          </p:grpSpPr>
          <p:pic>
            <p:nvPicPr>
              <p:cNvPr id="3087" name="Picture 15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8" name="Picture 16" descr="671691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90" name="Picture 3" descr="cloud &amp; sky 2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11" y="2343422"/>
            <a:ext cx="793552" cy="69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m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1860" flipH="1">
            <a:off x="100115" y="149472"/>
            <a:ext cx="863203" cy="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WordArt 20">
            <a:hlinkClick r:id="rId5"/>
          </p:cNvPr>
          <p:cNvSpPr>
            <a:spLocks noChangeArrowheads="1" noChangeShapeType="1" noTextEdit="1"/>
          </p:cNvSpPr>
          <p:nvPr/>
        </p:nvSpPr>
        <p:spPr bwMode="auto">
          <a:xfrm>
            <a:off x="685800" y="399720"/>
            <a:ext cx="7984671" cy="35379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802119"/>
              </a:avLst>
            </a:prstTxWarp>
          </a:bodyPr>
          <a:lstStyle/>
          <a:p>
            <a:pPr algn="ctr"/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về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dự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giờ</a:t>
            </a:r>
            <a:endParaRPr lang="en-US" sz="4500" b="1" i="1" kern="10" dirty="0"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093" name="Picture 12" descr="657798w8kz7t9wa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11" y="1207615"/>
            <a:ext cx="762000" cy="16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1567244" y="2588484"/>
            <a:ext cx="3965592" cy="1237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21"/>
              </a:avLst>
            </a:prstTxWarp>
          </a:bodyPr>
          <a:lstStyle/>
          <a:p>
            <a:pPr algn="ctr"/>
            <a:r>
              <a:rPr lang="en-US" sz="3375" b="1" kern="10" dirty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             </a:t>
            </a:r>
            <a:r>
              <a:rPr lang="en-US" sz="3375" b="1" kern="10" dirty="0" err="1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Môn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: HĐTN</a:t>
            </a:r>
            <a:endParaRPr lang="en-US" sz="3375" b="1" kern="10" dirty="0">
              <a:ln w="19050">
                <a:solidFill>
                  <a:srgbClr val="6600FF"/>
                </a:solidFill>
                <a:round/>
              </a:ln>
              <a:solidFill>
                <a:srgbClr val="7030A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375" b="1" kern="10" dirty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            GV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375" b="1" kern="10" dirty="0" err="1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Nguyễn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375" b="1" kern="10" dirty="0" err="1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Thị</a:t>
            </a:r>
            <a:r>
              <a:rPr lang="en-US" sz="3375" b="1" kern="10" dirty="0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375" b="1" kern="10" dirty="0" err="1">
                <a:ln w="19050">
                  <a:solidFill>
                    <a:srgbClr val="6600FF"/>
                  </a:solidFill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Ngấn</a:t>
            </a:r>
            <a:endParaRPr lang="en-US" sz="3375" b="1" kern="10" dirty="0">
              <a:ln w="19050">
                <a:solidFill>
                  <a:srgbClr val="6600FF"/>
                </a:solidFill>
                <a:round/>
              </a:ln>
              <a:solidFill>
                <a:srgbClr val="7030A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39595"/>
            <a:ext cx="1600200" cy="1584756"/>
          </a:xfrm>
          <a:prstGeom prst="rect">
            <a:avLst/>
          </a:prstGeom>
        </p:spPr>
      </p:pic>
      <p:grpSp>
        <p:nvGrpSpPr>
          <p:cNvPr id="8" name="Đúng"/>
          <p:cNvGrpSpPr/>
          <p:nvPr/>
        </p:nvGrpSpPr>
        <p:grpSpPr>
          <a:xfrm>
            <a:off x="5791203" y="2642189"/>
            <a:ext cx="178923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38" y="2326034"/>
            <a:ext cx="1042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7" y="2334113"/>
            <a:ext cx="2389909" cy="2396133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23" y="2326034"/>
            <a:ext cx="2389909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56" y="2634114"/>
            <a:ext cx="163683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No"/>
          <p:cNvSpPr txBox="1"/>
          <p:nvPr/>
        </p:nvSpPr>
        <p:spPr>
          <a:xfrm>
            <a:off x="1573323" y="1777459"/>
            <a:ext cx="238990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2551699"/>
            <a:ext cx="903909" cy="9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66" y="3558331"/>
            <a:ext cx="4891087" cy="13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5548778" y="1785537"/>
            <a:ext cx="2356714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1" name="Picture 6" descr="C:\Users\TOSHIBA\Desktop\z2751773001743_dcc2d8d694cca8f7907db5dd71750c3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38" y="6"/>
            <a:ext cx="2066925" cy="17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6934200" y="9034"/>
            <a:ext cx="0" cy="17227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5943600" y="536450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107257" y="127660"/>
            <a:ext cx="56839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085"/>
            <a:ext cx="9144000" cy="5154930"/>
          </a:xfrm>
          <a:prstGeom prst="rect">
            <a:avLst/>
          </a:prstGeom>
        </p:spPr>
      </p:pic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1056134" y="1182788"/>
            <a:ext cx="7245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KHỎE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566" y="2197756"/>
            <a:ext cx="85184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EM CHĂM NGOAN HỌC GIỎI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70033"/>
            <a:ext cx="8153400" cy="992117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LỚP: TUẦN 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340529" y="5319427"/>
            <a:ext cx="9144000" cy="2769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4,kế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.Cam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/>
          <p:nvPr/>
        </p:nvSpPr>
        <p:spPr bwMode="auto">
          <a:xfrm>
            <a:off x="304800" y="1970364"/>
            <a:ext cx="8153400" cy="992117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TAY KHÉO, TAY ĐẢM</a:t>
            </a:r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4"/>
          <p:cNvGrpSpPr/>
          <p:nvPr/>
        </p:nvGrpSpPr>
        <p:grpSpPr bwMode="auto">
          <a:xfrm>
            <a:off x="76200" y="4547148"/>
            <a:ext cx="5791200" cy="595993"/>
            <a:chOff x="0" y="3552"/>
            <a:chExt cx="5760" cy="768"/>
          </a:xfrm>
        </p:grpSpPr>
        <p:grpSp>
          <p:nvGrpSpPr>
            <p:cNvPr id="26" name="Group 5"/>
            <p:cNvGrpSpPr/>
            <p:nvPr/>
          </p:nvGrpSpPr>
          <p:grpSpPr bwMode="auto">
            <a:xfrm>
              <a:off x="0" y="3552"/>
              <a:ext cx="1392" cy="768"/>
              <a:chOff x="0" y="3552"/>
              <a:chExt cx="1392" cy="768"/>
            </a:xfrm>
          </p:grpSpPr>
          <p:pic>
            <p:nvPicPr>
              <p:cNvPr id="36" name="Picture 6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7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8"/>
            <p:cNvGrpSpPr/>
            <p:nvPr/>
          </p:nvGrpSpPr>
          <p:grpSpPr bwMode="auto">
            <a:xfrm>
              <a:off x="4368" y="3552"/>
              <a:ext cx="1392" cy="768"/>
              <a:chOff x="0" y="3552"/>
              <a:chExt cx="1392" cy="768"/>
            </a:xfrm>
          </p:grpSpPr>
          <p:pic>
            <p:nvPicPr>
              <p:cNvPr id="34" name="Picture 9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0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/>
            <p:cNvGrpSpPr/>
            <p:nvPr/>
          </p:nvGrpSpPr>
          <p:grpSpPr bwMode="auto">
            <a:xfrm>
              <a:off x="1488" y="3552"/>
              <a:ext cx="1392" cy="768"/>
              <a:chOff x="0" y="3552"/>
              <a:chExt cx="1392" cy="768"/>
            </a:xfrm>
          </p:grpSpPr>
          <p:pic>
            <p:nvPicPr>
              <p:cNvPr id="32" name="Picture 12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3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9" name="Group 14"/>
            <p:cNvGrpSpPr/>
            <p:nvPr/>
          </p:nvGrpSpPr>
          <p:grpSpPr bwMode="auto">
            <a:xfrm>
              <a:off x="2928" y="3552"/>
              <a:ext cx="1392" cy="768"/>
              <a:chOff x="0" y="3552"/>
              <a:chExt cx="1392" cy="768"/>
            </a:xfrm>
          </p:grpSpPr>
          <p:pic>
            <p:nvPicPr>
              <p:cNvPr id="30" name="Picture 15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6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12992" y="3370239"/>
            <a:ext cx="4631008" cy="189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54" y="-71147"/>
            <a:ext cx="483994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77963" y="1504949"/>
            <a:ext cx="8966037" cy="198120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.Mở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4"/>
          <p:cNvGrpSpPr/>
          <p:nvPr/>
        </p:nvGrpSpPr>
        <p:grpSpPr bwMode="auto">
          <a:xfrm>
            <a:off x="76200" y="4547148"/>
            <a:ext cx="5791200" cy="595993"/>
            <a:chOff x="0" y="3552"/>
            <a:chExt cx="5760" cy="768"/>
          </a:xfrm>
        </p:grpSpPr>
        <p:grpSp>
          <p:nvGrpSpPr>
            <p:cNvPr id="26" name="Group 5"/>
            <p:cNvGrpSpPr/>
            <p:nvPr/>
          </p:nvGrpSpPr>
          <p:grpSpPr bwMode="auto">
            <a:xfrm>
              <a:off x="0" y="3552"/>
              <a:ext cx="1392" cy="768"/>
              <a:chOff x="0" y="3552"/>
              <a:chExt cx="1392" cy="768"/>
            </a:xfrm>
          </p:grpSpPr>
          <p:pic>
            <p:nvPicPr>
              <p:cNvPr id="36" name="Picture 6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7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8"/>
            <p:cNvGrpSpPr/>
            <p:nvPr/>
          </p:nvGrpSpPr>
          <p:grpSpPr bwMode="auto">
            <a:xfrm>
              <a:off x="4368" y="3552"/>
              <a:ext cx="1392" cy="768"/>
              <a:chOff x="0" y="3552"/>
              <a:chExt cx="1392" cy="768"/>
            </a:xfrm>
          </p:grpSpPr>
          <p:pic>
            <p:nvPicPr>
              <p:cNvPr id="34" name="Picture 9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0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/>
            <p:cNvGrpSpPr/>
            <p:nvPr/>
          </p:nvGrpSpPr>
          <p:grpSpPr bwMode="auto">
            <a:xfrm>
              <a:off x="1488" y="3552"/>
              <a:ext cx="1392" cy="768"/>
              <a:chOff x="0" y="3552"/>
              <a:chExt cx="1392" cy="768"/>
            </a:xfrm>
          </p:grpSpPr>
          <p:pic>
            <p:nvPicPr>
              <p:cNvPr id="32" name="Picture 12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3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9" name="Group 14"/>
            <p:cNvGrpSpPr/>
            <p:nvPr/>
          </p:nvGrpSpPr>
          <p:grpSpPr bwMode="auto">
            <a:xfrm>
              <a:off x="2928" y="3552"/>
              <a:ext cx="1392" cy="768"/>
              <a:chOff x="0" y="3552"/>
              <a:chExt cx="1392" cy="768"/>
            </a:xfrm>
          </p:grpSpPr>
          <p:pic>
            <p:nvPicPr>
              <p:cNvPr id="30" name="Picture 15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6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12992" y="3370239"/>
            <a:ext cx="4631008" cy="189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54" y="-71147"/>
            <a:ext cx="483994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3932" y="2190750"/>
            <a:ext cx="5782388" cy="51201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TUẦN 5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7530" y="1428750"/>
            <a:ext cx="7333658" cy="4177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1:-TỔNG KẾT TUẦN 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4"/>
          <p:cNvGrpSpPr/>
          <p:nvPr/>
        </p:nvGrpSpPr>
        <p:grpSpPr bwMode="auto">
          <a:xfrm>
            <a:off x="1" y="4547508"/>
            <a:ext cx="5791199" cy="595993"/>
            <a:chOff x="0" y="3552"/>
            <a:chExt cx="5760" cy="768"/>
          </a:xfrm>
        </p:grpSpPr>
        <p:grpSp>
          <p:nvGrpSpPr>
            <p:cNvPr id="10" name="Group 5"/>
            <p:cNvGrpSpPr/>
            <p:nvPr/>
          </p:nvGrpSpPr>
          <p:grpSpPr bwMode="auto">
            <a:xfrm>
              <a:off x="0" y="3552"/>
              <a:ext cx="1392" cy="768"/>
              <a:chOff x="0" y="3552"/>
              <a:chExt cx="1392" cy="768"/>
            </a:xfrm>
          </p:grpSpPr>
          <p:pic>
            <p:nvPicPr>
              <p:cNvPr id="20" name="Picture 6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7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8"/>
            <p:cNvGrpSpPr/>
            <p:nvPr/>
          </p:nvGrpSpPr>
          <p:grpSpPr bwMode="auto">
            <a:xfrm>
              <a:off x="4368" y="3552"/>
              <a:ext cx="1392" cy="768"/>
              <a:chOff x="0" y="3552"/>
              <a:chExt cx="1392" cy="768"/>
            </a:xfrm>
          </p:grpSpPr>
          <p:pic>
            <p:nvPicPr>
              <p:cNvPr id="18" name="Picture 9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0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 bwMode="auto">
            <a:xfrm>
              <a:off x="1488" y="3552"/>
              <a:ext cx="1392" cy="768"/>
              <a:chOff x="0" y="3552"/>
              <a:chExt cx="1392" cy="768"/>
            </a:xfrm>
          </p:grpSpPr>
          <p:pic>
            <p:nvPicPr>
              <p:cNvPr id="16" name="Picture 12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3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4"/>
            <p:cNvGrpSpPr/>
            <p:nvPr/>
          </p:nvGrpSpPr>
          <p:grpSpPr bwMode="auto">
            <a:xfrm>
              <a:off x="2928" y="3552"/>
              <a:ext cx="1392" cy="768"/>
              <a:chOff x="0" y="3552"/>
              <a:chExt cx="1392" cy="768"/>
            </a:xfrm>
          </p:grpSpPr>
          <p:pic>
            <p:nvPicPr>
              <p:cNvPr id="14" name="Picture 15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6" descr="671691"/>
              <p:cNvPicPr>
                <a:picLocks noChangeAspect="1" noChangeArrowheads="1" noCrop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47"/>
            <a:ext cx="4764394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70780" y="3257550"/>
            <a:ext cx="4173220" cy="201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094" y="440053"/>
            <a:ext cx="8939050" cy="4177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093" y="847624"/>
            <a:ext cx="8939051" cy="51201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2.Kế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6200" y="1417711"/>
            <a:ext cx="7843907" cy="4152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0" y="1815067"/>
            <a:ext cx="7460413" cy="5377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7389" y="2301507"/>
            <a:ext cx="7460412" cy="5377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949" y="2900209"/>
            <a:ext cx="8382000" cy="5377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5000" y="3388798"/>
            <a:ext cx="6705600" cy="5377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81996" y="3966012"/>
            <a:ext cx="7162801" cy="73955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chia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BAR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795838"/>
            <a:ext cx="9372600" cy="44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34" y="-3703"/>
            <a:ext cx="1726734" cy="81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6200" y="4197137"/>
            <a:ext cx="1447800" cy="9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407" y="1223798"/>
            <a:ext cx="8825593" cy="76462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064" y="461704"/>
            <a:ext cx="8760278" cy="76462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Chia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9459" y="1891766"/>
            <a:ext cx="7200901" cy="4709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6042" y="2459421"/>
            <a:ext cx="8115300" cy="6463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699" y="3105806"/>
            <a:ext cx="8115299" cy="5478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19" y="14306"/>
            <a:ext cx="2598177" cy="95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6200" y="4197137"/>
            <a:ext cx="1447800" cy="9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BA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476748"/>
            <a:ext cx="8077200" cy="7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752600" y="1047750"/>
            <a:ext cx="106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9600" y="1047750"/>
            <a:ext cx="3733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6194" y="2085646"/>
            <a:ext cx="8382000" cy="101950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.Trò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Ai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" y="9854"/>
            <a:ext cx="3687538" cy="202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81800" y="2753053"/>
            <a:ext cx="2362200" cy="239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BA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476747"/>
            <a:ext cx="7239000" cy="7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" y="9854"/>
            <a:ext cx="2856409" cy="157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41430" y="3015787"/>
            <a:ext cx="2102570" cy="21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BA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476747"/>
            <a:ext cx="7239000" cy="7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98279" y="629843"/>
            <a:ext cx="5895975" cy="596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sau giờ học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269921"/>
            <a:ext cx="8458200" cy="101950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thắt nơ thật đẹp để giúp mẹ trang trí 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592" t="2229"/>
          <a:stretch>
            <a:fillRect/>
          </a:stretch>
        </p:blipFill>
        <p:spPr>
          <a:xfrm rot="16200000">
            <a:off x="3467701" y="-626787"/>
            <a:ext cx="1827598" cy="7696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19200" y="1779673"/>
            <a:ext cx="2743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86400" y="1779672"/>
            <a:ext cx="2971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VI DEO CÁCH THẮT N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WPS Presentation</Application>
  <PresentationFormat>On-screen Show (16:9)</PresentationFormat>
  <Paragraphs>73</Paragraphs>
  <Slides>10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Times New Roman</vt:lpstr>
      <vt:lpstr>Times New Roman</vt:lpstr>
      <vt:lpstr>Microsoft YaHei</vt:lpstr>
      <vt:lpstr>Arial Unicode MS</vt:lpstr>
      <vt:lpstr>1_Office Theme</vt:lpstr>
      <vt:lpstr>Default Design</vt:lpstr>
      <vt:lpstr>PowerPoint 演示文稿</vt:lpstr>
      <vt:lpstr>SINH HOẠT LỚP: TUẦN 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Bé Cún</cp:lastModifiedBy>
  <cp:revision>445</cp:revision>
  <dcterms:created xsi:type="dcterms:W3CDTF">2018-03-05T05:17:00Z</dcterms:created>
  <dcterms:modified xsi:type="dcterms:W3CDTF">2024-10-29T00:55:22Z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781E6E48FE1B496899096972A93BF877_12</vt:lpwstr>
  </property>
  <property fmtid="{D5CDD505-2E9C-101B-9397-08002B2CF9AE}" pid="3" name="KSOProductBuildVer">
    <vt:lpwstr>1033-12.2.0.18586</vt:lpwstr>
  </property>
</Properties>
</file>