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75" r:id="rId4"/>
    <p:sldId id="260" r:id="rId5"/>
    <p:sldId id="290" r:id="rId6"/>
    <p:sldId id="261" r:id="rId7"/>
    <p:sldId id="263" r:id="rId8"/>
    <p:sldId id="280" r:id="rId9"/>
    <p:sldId id="281" r:id="rId10"/>
    <p:sldId id="286" r:id="rId11"/>
    <p:sldId id="287" r:id="rId12"/>
    <p:sldId id="288" r:id="rId13"/>
    <p:sldId id="289" r:id="rId14"/>
    <p:sldId id="292" r:id="rId15"/>
    <p:sldId id="285" r:id="rId16"/>
    <p:sldId id="276" r:id="rId17"/>
    <p:sldId id="277" r:id="rId18"/>
    <p:sldId id="278" r:id="rId19"/>
    <p:sldId id="279" r:id="rId20"/>
    <p:sldId id="284" r:id="rId21"/>
    <p:sldId id="271" r:id="rId22"/>
    <p:sldId id="272" r:id="rId23"/>
    <p:sldId id="273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8D5DE-C691-4A8E-B9CC-3547672CAF3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B9889-8671-4100-84C5-F02200514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00C84-9C64-48C2-8D4F-745279569C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0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>
                <a:sym typeface="+mn-ea"/>
              </a:rPr>
              <a:t>: minhkhoi24091995@gmail.com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01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21507" name="文本占位符 2355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21508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92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1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4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6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28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3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5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5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9C066-F276-436E-BB80-AB453C4A679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2CC5D-3C03-4B10-BECD-6B862F169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1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7405" cy="6858000"/>
          </a:xfrm>
          <a:prstGeom prst="rect">
            <a:avLst/>
          </a:prstGeom>
          <a:ln>
            <a:noFill/>
          </a:ln>
        </p:spPr>
      </p:pic>
      <p:sp>
        <p:nvSpPr>
          <p:cNvPr id="16" name="Content Placeholder 2"/>
          <p:cNvSpPr txBox="1"/>
          <p:nvPr/>
        </p:nvSpPr>
        <p:spPr>
          <a:xfrm>
            <a:off x="198782" y="0"/>
            <a:ext cx="11993217" cy="636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TH&amp;THCS CHIẾN THẮNG</a:t>
            </a:r>
          </a:p>
          <a:p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HỘI THI</a:t>
            </a:r>
          </a:p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 VIÊN GIỎI BẬC TIỂU HỌC CẤP TRƯỜNG</a:t>
            </a:r>
          </a:p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r>
              <a:rPr lang="en-US" sz="4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2024-2025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Ngấn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508128" y="1307863"/>
            <a:ext cx="770960" cy="6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1003" y="1370883"/>
            <a:ext cx="765756" cy="5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5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6" y="280175"/>
            <a:ext cx="10297633" cy="629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29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3" y="512163"/>
            <a:ext cx="10084981" cy="629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40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0" y="203235"/>
            <a:ext cx="10706985" cy="665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16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" y="293771"/>
            <a:ext cx="10494334" cy="627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7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82092" y="2205362"/>
            <a:ext cx="7672251" cy="2366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868"/>
            <a:ext cx="11432117" cy="669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004858" y="2697493"/>
            <a:ext cx="5181600" cy="1790547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algn="ctr" defTabSz="815954">
              <a:spcBef>
                <a:spcPct val="50000"/>
              </a:spcBef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1- 2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815954">
              <a:spcBef>
                <a:spcPct val="50000"/>
              </a:spcBef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mi,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vẹt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quạ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200" name="文本框 8199"/>
          <p:cNvSpPr txBox="1"/>
          <p:nvPr/>
        </p:nvSpPr>
        <p:spPr>
          <a:xfrm>
            <a:off x="406399" y="2089222"/>
            <a:ext cx="3352800" cy="1216543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algn="ctr" defTabSz="815954">
              <a:spcBef>
                <a:spcPct val="50000"/>
              </a:spcBef>
              <a:defRPr/>
            </a:pPr>
            <a:r>
              <a:rPr lang="en-US" altLang="zh-CN" sz="3735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 việc theo nhóm 4</a:t>
            </a:r>
            <a:endParaRPr lang="en-US" altLang="zh-CN" sz="3735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6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8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6" y="280175"/>
            <a:ext cx="10297633" cy="629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828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3" y="512163"/>
            <a:ext cx="10084981" cy="6291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7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0" y="203235"/>
            <a:ext cx="10706985" cy="665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" y="293771"/>
            <a:ext cx="10494334" cy="6279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0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-749876" y="429420"/>
            <a:ext cx="5462828" cy="14770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4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 ĐỘNG</a:t>
            </a:r>
          </a:p>
          <a:p>
            <a:endParaRPr lang="en-US" sz="3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3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03370"/>
            <a:ext cx="11696699" cy="675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6" y="879756"/>
            <a:ext cx="1914524" cy="174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92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134" y="-255999"/>
            <a:ext cx="1940984" cy="1858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: Folded Corner 26"/>
          <p:cNvSpPr/>
          <p:nvPr/>
        </p:nvSpPr>
        <p:spPr>
          <a:xfrm>
            <a:off x="1117603" y="1182370"/>
            <a:ext cx="9950672" cy="1320919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algn="ctr" defTabSz="685783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ea"/>
              </a:rPr>
              <a:t>Những con vật nào đã kiên nhẫn, chăm chỉ học hát với Hoàng Oanh?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252651" y="3097954"/>
            <a:ext cx="6570617" cy="61764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algn="ctr" defTabSz="685783">
              <a:defRPr/>
            </a:pPr>
            <a:r>
              <a:rPr lang="en-US" altLang="vi-VN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Họa</a:t>
            </a:r>
            <a:r>
              <a:rPr lang="en-US" alt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 </a:t>
            </a:r>
            <a:r>
              <a:rPr lang="en-US" altLang="vi-VN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vẹt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kiên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nhẫn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Oanh</a:t>
            </a:r>
            <a:endParaRPr lang="en-US" altLang="vi-VN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82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34" y="5458885"/>
            <a:ext cx="952500" cy="1018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4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685" y="5154084"/>
            <a:ext cx="1166283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972984"/>
            <a:ext cx="1164167" cy="1276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6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775" y="5073651"/>
            <a:ext cx="778933" cy="770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7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453478" y="4616452"/>
            <a:ext cx="882649" cy="842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8111" y="5154084"/>
            <a:ext cx="495300" cy="438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0389" y="2415350"/>
            <a:ext cx="713316" cy="11916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70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868" y="1322980"/>
            <a:ext cx="8048531" cy="441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3168712" y="2828100"/>
            <a:ext cx="5875699" cy="1405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265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UTM Avo" panose="02040603050506020204" pitchFamily="18" charset="0"/>
              </a:rPr>
              <a:t>Qua câu chuyện, em</a:t>
            </a:r>
            <a:r>
              <a:rPr lang="en-US" sz="4265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vi-VN" sz="4265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UTM Avo" panose="02040603050506020204" pitchFamily="18" charset="0"/>
              </a:rPr>
              <a:t>học được điều gì?</a:t>
            </a:r>
            <a:endParaRPr lang="vi-VN" sz="4265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9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28" y="-480994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2236206" y="1414914"/>
            <a:ext cx="7966573" cy="31570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376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0" y="1322980"/>
            <a:ext cx="10800784" cy="441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4"/>
          <p:cNvSpPr/>
          <p:nvPr/>
        </p:nvSpPr>
        <p:spPr>
          <a:xfrm>
            <a:off x="2196202" y="2807325"/>
            <a:ext cx="771208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cho người thân nghe câu chuyện: “ Họa mi, Vẹt và Quạ”</a:t>
            </a:r>
            <a:endParaRPr lang="vi-V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 rot="20038269">
            <a:off x="1566920" y="2110116"/>
            <a:ext cx="2479330" cy="5380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697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m n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87" end="40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4"/>
            <a:ext cx="12191999" cy="6801664"/>
          </a:xfrm>
        </p:spPr>
      </p:pic>
    </p:spTree>
    <p:extLst>
      <p:ext uri="{BB962C8B-B14F-4D97-AF65-F5344CB8AC3E}">
        <p14:creationId xmlns:p14="http://schemas.microsoft.com/office/powerpoint/2010/main" val="104946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15" y="1402190"/>
            <a:ext cx="8340277" cy="4169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254285" y="3637835"/>
            <a:ext cx="2983259" cy="2470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8702" y="1912382"/>
            <a:ext cx="3949785" cy="1824962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7588" y="2740940"/>
            <a:ext cx="9144000" cy="103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86627"/>
            <a:ext cx="3971223" cy="769204"/>
          </a:xfrm>
        </p:spPr>
        <p:txBody>
          <a:bodyPr>
            <a:normAutofit/>
          </a:bodyPr>
          <a:lstStyle/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79" y="-86627"/>
            <a:ext cx="9071572" cy="684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21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ỌA MI, VẸT VÀ QUẠ KỂ CHUYỆN LỚP 2 SÁCH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899" y="136186"/>
            <a:ext cx="10982325" cy="6196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9731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03370"/>
            <a:ext cx="11696699" cy="67546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3438" y="98129"/>
            <a:ext cx="3648203" cy="3183978"/>
            <a:chOff x="1222494" y="789383"/>
            <a:chExt cx="5355103" cy="47211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028" y="2428567"/>
              <a:ext cx="2920826" cy="30819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Oval Callout 4"/>
            <p:cNvSpPr/>
            <p:nvPr/>
          </p:nvSpPr>
          <p:spPr>
            <a:xfrm>
              <a:off x="1222494" y="789383"/>
              <a:ext cx="5355103" cy="1945424"/>
            </a:xfrm>
            <a:prstGeom prst="wedgeEllipse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thấy chim hoàng oanh hát hay lắm nhé. Thật đáng ngưỡng mộ!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29360" y="0"/>
            <a:ext cx="3228302" cy="2480446"/>
            <a:chOff x="5524900" y="-77332"/>
            <a:chExt cx="4874232" cy="43295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900" y="1717281"/>
              <a:ext cx="2534928" cy="25349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Oval Callout 7"/>
            <p:cNvSpPr/>
            <p:nvPr/>
          </p:nvSpPr>
          <p:spPr>
            <a:xfrm>
              <a:off x="6163371" y="-77332"/>
              <a:ext cx="4235761" cy="2434871"/>
            </a:xfrm>
            <a:prstGeom prst="wedgeEllipse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Hay chúng ta đến gặp Hoàng Oanh, nhờ cậu ấy dạy hát cho.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544034" y="103370"/>
            <a:ext cx="2744077" cy="2518474"/>
            <a:chOff x="6087344" y="731786"/>
            <a:chExt cx="5383923" cy="42046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71" y="2027975"/>
              <a:ext cx="3986232" cy="29084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Oval Callout 10"/>
            <p:cNvSpPr/>
            <p:nvPr/>
          </p:nvSpPr>
          <p:spPr>
            <a:xfrm>
              <a:off x="6087344" y="731786"/>
              <a:ext cx="5383923" cy="1535593"/>
            </a:xfrm>
            <a:prstGeom prst="wedgeEllipseCallo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hát rất vất vả, các bạn phải chịu khó nhé!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18759" y="2510399"/>
            <a:ext cx="4707517" cy="3259141"/>
            <a:chOff x="2809875" y="-835881"/>
            <a:chExt cx="8353868" cy="51411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875" y="580010"/>
              <a:ext cx="5249106" cy="37252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Cloud Callout 13"/>
            <p:cNvSpPr/>
            <p:nvPr/>
          </p:nvSpPr>
          <p:spPr>
            <a:xfrm>
              <a:off x="4052992" y="-835881"/>
              <a:ext cx="7110751" cy="2742492"/>
            </a:xfrm>
            <a:prstGeom prst="cloudCallout">
              <a:avLst>
                <a:gd name="adj1" fmla="val -36649"/>
                <a:gd name="adj2" fmla="val 6770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Hôm nào cũng luyện giọng thế này, bao giờ mới hát được chứ?</a:t>
              </a:r>
            </a:p>
          </p:txBody>
        </p:sp>
      </p:grpSp>
      <p:sp>
        <p:nvSpPr>
          <p:cNvPr id="15" name="Oval Callout 14"/>
          <p:cNvSpPr/>
          <p:nvPr/>
        </p:nvSpPr>
        <p:spPr>
          <a:xfrm>
            <a:off x="494215" y="2928706"/>
            <a:ext cx="2562225" cy="124777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cứ luyện giọng mãi thế?</a:t>
            </a:r>
          </a:p>
        </p:txBody>
      </p:sp>
    </p:spTree>
    <p:extLst>
      <p:ext uri="{BB962C8B-B14F-4D97-AF65-F5344CB8AC3E}">
        <p14:creationId xmlns:p14="http://schemas.microsoft.com/office/powerpoint/2010/main" val="1814534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65" y="142839"/>
            <a:ext cx="8881450" cy="66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259</Words>
  <Application>Microsoft Office PowerPoint</Application>
  <PresentationFormat>Widescreen</PresentationFormat>
  <Paragraphs>36</Paragraphs>
  <Slides>24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SimSun</vt:lpstr>
      <vt:lpstr>Arial</vt:lpstr>
      <vt:lpstr>Arial-Rounded</vt:lpstr>
      <vt:lpstr>Calibri</vt:lpstr>
      <vt:lpstr>Calibri Light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Nguyễn</dc:creator>
  <cp:keywords>Trường TH&amp;THCS Tam Phúc</cp:keywords>
  <cp:lastModifiedBy>Windows 10</cp:lastModifiedBy>
  <cp:revision>77</cp:revision>
  <dcterms:created xsi:type="dcterms:W3CDTF">2022-10-23T08:37:12Z</dcterms:created>
  <dcterms:modified xsi:type="dcterms:W3CDTF">2024-10-11T04:33:55Z</dcterms:modified>
</cp:coreProperties>
</file>