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</p:sldMasterIdLst>
  <p:notesMasterIdLst>
    <p:notesMasterId r:id="rId20"/>
  </p:notesMasterIdLst>
  <p:sldIdLst>
    <p:sldId id="256" r:id="rId3"/>
    <p:sldId id="260" r:id="rId4"/>
    <p:sldId id="318" r:id="rId5"/>
    <p:sldId id="319" r:id="rId6"/>
    <p:sldId id="320" r:id="rId7"/>
    <p:sldId id="321" r:id="rId8"/>
    <p:sldId id="322" r:id="rId9"/>
    <p:sldId id="312" r:id="rId10"/>
    <p:sldId id="323" r:id="rId11"/>
    <p:sldId id="261" r:id="rId12"/>
    <p:sldId id="288" r:id="rId13"/>
    <p:sldId id="326" r:id="rId14"/>
    <p:sldId id="327" r:id="rId15"/>
    <p:sldId id="324" r:id="rId16"/>
    <p:sldId id="313" r:id="rId17"/>
    <p:sldId id="328" r:id="rId18"/>
    <p:sldId id="329" r:id="rId19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1"/>
    </p:embeddedFont>
    <p:embeddedFont>
      <p:font typeface="#9Slide03 SFU Helvetica UltraCo" panose="020B0604020202020204" charset="0"/>
      <p:regular r:id="rId22"/>
    </p:embeddedFont>
    <p:embeddedFont>
      <p:font typeface="#9Slide05 Amtenar" panose="020B0604020202020204" charset="0"/>
      <p:regular r:id="rId23"/>
    </p:embeddedFont>
    <p:embeddedFont>
      <p:font typeface="#9Slide07 Altu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VNCinnamoncake" panose="02000000000000000000" charset="0"/>
      <p:regular r:id="rId26"/>
    </p:embeddedFont>
    <p:embeddedFont>
      <p:font typeface="#9Slide07 SVNZiclets" panose="02000603000000000000" charset="0"/>
      <p:regular r:id="rId27"/>
    </p:embeddedFont>
    <p:embeddedFont>
      <p:font typeface="Advent Pro Medium" panose="020B0604020202020204" charset="0"/>
      <p:regular r:id="rId28"/>
      <p:bold r:id="rId29"/>
    </p:embeddedFont>
    <p:embeddedFont>
      <p:font typeface="Fredoka One" panose="020B0604020202020204" charset="0"/>
      <p:regular r:id="rId30"/>
    </p:embeddedFont>
    <p:embeddedFont>
      <p:font typeface="Inria Sans" panose="020B0604020202020204" charset="0"/>
      <p:regular r:id="rId31"/>
      <p:bold r:id="rId32"/>
      <p:italic r:id="rId33"/>
      <p:boldItalic r:id="rId34"/>
    </p:embeddedFont>
    <p:embeddedFont>
      <p:font typeface="Press Start 2P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026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497950" y="775050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714850" y="1590163"/>
            <a:ext cx="3085500" cy="772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714850" y="2472838"/>
            <a:ext cx="35850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387784" y="4769913"/>
            <a:ext cx="351578" cy="313402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269000" y="2903475"/>
            <a:ext cx="273275" cy="294325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8557467" y="90282"/>
            <a:ext cx="365587" cy="393748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8428500" y="3992907"/>
            <a:ext cx="336565" cy="36252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6" r:id="rId4"/>
    <p:sldLayoutId id="2147483676" r:id="rId5"/>
    <p:sldLayoutId id="2147483677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5.png"/><Relationship Id="rId5" Type="http://schemas.openxmlformats.org/officeDocument/2006/relationships/hyperlink" Target="https://www.pngall.com/fan-png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852412" y="651791"/>
            <a:ext cx="4740600" cy="622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VN-A Love Of Thunder" panose="02040603050506020204" pitchFamily="18" charset="0"/>
              </a:rPr>
              <a:t>LUY</a:t>
            </a:r>
            <a:r>
              <a:rPr lang="en-US" sz="3600">
                <a:latin typeface="SVN-A Love Of Thunder" panose="02040603050506020204" pitchFamily="18" charset="0"/>
              </a:rPr>
              <a:t>Ệ</a:t>
            </a:r>
            <a:r>
              <a:rPr lang="en" sz="3600">
                <a:latin typeface="SVN-A Love Of Thunder" panose="02040603050506020204" pitchFamily="18" charset="0"/>
              </a:rPr>
              <a:t>N </a:t>
            </a:r>
            <a:r>
              <a:rPr lang="en" sz="3600" dirty="0">
                <a:latin typeface="SVN-A Love Of Thunder" panose="02040603050506020204" pitchFamily="18" charset="0"/>
              </a:rPr>
              <a:t>TẬP</a:t>
            </a:r>
            <a:endParaRPr sz="36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951087" y="1890376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Androgyne" panose="02040603050506020204" pitchFamily="18" charset="0"/>
              </a:rPr>
              <a:t>TỪ NGỮ CHỈ SỰ VẬT, HOẠT ĐỘNG </a:t>
            </a:r>
            <a:br>
              <a:rPr lang="en" sz="6000" dirty="0">
                <a:solidFill>
                  <a:schemeClr val="lt2"/>
                </a:solidFill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CÂU NÊU </a:t>
            </a:r>
            <a:b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HOẠT ĐỘNG</a:t>
            </a:r>
            <a:endParaRPr sz="6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30511" y="612789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21629" y="612789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15" y="352095"/>
            <a:ext cx="717221" cy="710120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292379" y="2753594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21710" y="2105546"/>
            <a:ext cx="4142401" cy="3400285"/>
          </a:xfrm>
          <a:prstGeom prst="rect">
            <a:avLst/>
          </a:prstGeom>
        </p:spPr>
      </p:pic>
      <p:pic>
        <p:nvPicPr>
          <p:cNvPr id="30" name="Picture 2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D213D3E-8227-DCE3-3516-240C8C216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385" y="4002216"/>
            <a:ext cx="1139829" cy="1209430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2163748" y="3200497"/>
            <a:ext cx="758772" cy="884718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luận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đôi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vât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4621010" y="1104039"/>
            <a:ext cx="3691500" cy="2421300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5930534" y="3536002"/>
            <a:ext cx="3085500" cy="7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 vi</a:t>
            </a:r>
            <a:endParaRPr dirty="0"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7DA0F3A-F12B-AAE0-2EEF-0324C34CC6F3}"/>
              </a:ext>
            </a:extLst>
          </p:cNvPr>
          <p:cNvSpPr/>
          <p:nvPr/>
        </p:nvSpPr>
        <p:spPr>
          <a:xfrm flipH="1">
            <a:off x="1645263" y="1100360"/>
            <a:ext cx="2070902" cy="844426"/>
          </a:xfrm>
          <a:prstGeom prst="border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6C0D60FA-9CD3-25C3-A2D4-902C603D081F}"/>
              </a:ext>
            </a:extLst>
          </p:cNvPr>
          <p:cNvSpPr/>
          <p:nvPr/>
        </p:nvSpPr>
        <p:spPr>
          <a:xfrm flipH="1">
            <a:off x="1645263" y="2104122"/>
            <a:ext cx="2070902" cy="844426"/>
          </a:xfrm>
          <a:prstGeom prst="borderCallout1">
            <a:avLst>
              <a:gd name="adj1" fmla="val 59043"/>
              <a:gd name="adj2" fmla="val -6279"/>
              <a:gd name="adj3" fmla="val -8378"/>
              <a:gd name="adj4" fmla="val -3833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Mua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728D6A4A-ECB9-D120-E465-B30908C88225}"/>
              </a:ext>
            </a:extLst>
          </p:cNvPr>
          <p:cNvSpPr/>
          <p:nvPr/>
        </p:nvSpPr>
        <p:spPr>
          <a:xfrm flipH="1">
            <a:off x="1998023" y="3056745"/>
            <a:ext cx="2070902" cy="844426"/>
          </a:xfrm>
          <a:prstGeom prst="borderCallout1">
            <a:avLst>
              <a:gd name="adj1" fmla="val 18750"/>
              <a:gd name="adj2" fmla="val -8333"/>
              <a:gd name="adj3" fmla="val -119182"/>
              <a:gd name="adj4" fmla="val -198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Khiêng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0893B-00F4-BCEC-564C-4E152A0E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770" y="720545"/>
            <a:ext cx="3226760" cy="322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Giờ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nhìn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3794960" y="985333"/>
            <a:ext cx="4567987" cy="3153257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3917290" y="1080289"/>
            <a:ext cx="4323325" cy="29337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9FDE-B99C-D67C-AE27-FCC85AA3C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05945" y="1034837"/>
            <a:ext cx="3191175" cy="319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820B9-05C9-8A76-F133-1122D7FC9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23" b="18469"/>
          <a:stretch/>
        </p:blipFill>
        <p:spPr>
          <a:xfrm>
            <a:off x="4190808" y="1472969"/>
            <a:ext cx="3691253" cy="2099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6838-4AAA-82D7-E063-A3371EDD8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0" y="1064699"/>
            <a:ext cx="4899995" cy="3048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4F995-47A5-B156-A669-A179A32E8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290" y="692083"/>
            <a:ext cx="3744456" cy="3744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4B6FE-8E99-7385-AE0F-D6D2A5524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654" y="1057880"/>
            <a:ext cx="5078228" cy="304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4224D-700E-3A3C-B57C-310B51E7E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729" y="1329123"/>
            <a:ext cx="4267514" cy="2465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52EB7-AE10-DFB3-1E2E-2136E16B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644" y="923832"/>
            <a:ext cx="3176418" cy="3399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785" y="636485"/>
            <a:ext cx="3987878" cy="39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3: Đặt 1 câu nói về việc em làm ở nhà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B459EC-8B20-8159-FE65-D07C09F9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97" y="10220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125932" y="13516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học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bài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38" y="1521883"/>
            <a:ext cx="3289419" cy="363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2A779-A2DA-346C-9511-10FC5582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86" y="2400901"/>
            <a:ext cx="3076545" cy="3076545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147456" y="24865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nhà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A829B0F-A3AD-2D67-11AC-02AFDCA421ED}"/>
              </a:ext>
            </a:extLst>
          </p:cNvPr>
          <p:cNvSpPr/>
          <p:nvPr/>
        </p:nvSpPr>
        <p:spPr>
          <a:xfrm>
            <a:off x="3073000" y="35099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rửa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bát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SVN-Adam Gorry" panose="02040603050506020204" pitchFamily="18" charset="0"/>
              </a:rPr>
              <a:t>D</a:t>
            </a:r>
            <a:r>
              <a:rPr lang="en" sz="7200" dirty="0">
                <a:latin typeface="SVN-Adam Gorry" panose="02040603050506020204" pitchFamily="18" charset="0"/>
              </a:rPr>
              <a:t>ặn dò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295234"/>
            <a:ext cx="8148000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066" y="2247968"/>
            <a:ext cx="3932875" cy="31463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363611" y="911272"/>
            <a:ext cx="4923767" cy="273051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Nhớ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Sách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trước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mới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25109" y="1076548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là ?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992207" y="821171"/>
            <a:ext cx="483406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là 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158715" y="3378344"/>
              <a:ext cx="766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Ngủ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720009" y="891801"/>
            <a:ext cx="4051863" cy="2817627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153580" y="1601737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#9Slide03 SFU Helvetica UltraCo" panose="00000400000000000000" pitchFamily="2" charset="0"/>
              </a:rPr>
              <a:t>HÔM NAY CÁC NGƯƠI MAY MẮN ĐÓ, TA SẼ TRỞ LẠI VÀO MỘT NGÀY KHÁC 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5923568" y="1518461"/>
            <a:ext cx="2219528" cy="3084849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LUYỆN TẬP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345662"/>
            <a:ext cx="3932875" cy="3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218522"/>
            <a:ext cx="1115416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945"/>
              <a:gd name="adj6" fmla="val -1408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/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dĩa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292</Words>
  <Application>Microsoft Office PowerPoint</Application>
  <PresentationFormat>On-screen Show (16:9)</PresentationFormat>
  <Paragraphs>63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Press Start 2P</vt:lpstr>
      <vt:lpstr>#9Slide07 HoneyCream</vt:lpstr>
      <vt:lpstr>#9Slide03 AllRoundGothic</vt:lpstr>
      <vt:lpstr>Arial</vt:lpstr>
      <vt:lpstr>#9Slide07 SVNCinnamoncake</vt:lpstr>
      <vt:lpstr>Inria Sans</vt:lpstr>
      <vt:lpstr>SVN-Adam Gorry</vt:lpstr>
      <vt:lpstr>#9Slide07 Altus</vt:lpstr>
      <vt:lpstr>#9Slide05 Amtenar</vt:lpstr>
      <vt:lpstr>SVN-A Love Of Thunder</vt:lpstr>
      <vt:lpstr>SVN-Androgyne</vt:lpstr>
      <vt:lpstr>#9Slide07 SVNZiclets</vt:lpstr>
      <vt:lpstr>Times New Roman</vt:lpstr>
      <vt:lpstr>Fredoka One</vt:lpstr>
      <vt:lpstr>Advent Pro Medium</vt:lpstr>
      <vt:lpstr>SVN-Newton</vt:lpstr>
      <vt:lpstr>#9Slide03 SFU Helvetica UltraCo</vt:lpstr>
      <vt:lpstr>Grammar Subject for Pre-K: Adjectives by Slidesgo</vt:lpstr>
      <vt:lpstr>Crafting and Mining! by Slidesgo</vt:lpstr>
      <vt:lpstr>TỪ NGỮ CHỈ SỰ VẬT, HOẠT ĐỘNG  CÂU NÊU  HOẠT ĐỘNG</vt:lpstr>
      <vt:lpstr>KHỞI ĐỘNG</vt:lpstr>
      <vt:lpstr>Từ ngữ chỉ người là ?</vt:lpstr>
      <vt:lpstr>Từ ngữ chỉ vật là ?</vt:lpstr>
      <vt:lpstr>Việc em có thể làm ở trường là ?</vt:lpstr>
      <vt:lpstr>Từ chỉ hoạt động là ?</vt:lpstr>
      <vt:lpstr>PowerPoint Presentation</vt:lpstr>
      <vt:lpstr>LUYỆN TẬP</vt:lpstr>
      <vt:lpstr>Bài 1: Tìm và gọi tên các vật trong tranh</vt:lpstr>
      <vt:lpstr>Bài 2: Tìm 3 – 5 từ ngữ chỉ hoạt động gắng với các vật trong tranh ở bài tập 1</vt:lpstr>
      <vt:lpstr>Ti vi</vt:lpstr>
      <vt:lpstr>Bài 2: Tìm 3 – 5 từ ngữ chỉ hoạt động gắng với các vật trong tranh ở bài tập 1</vt:lpstr>
      <vt:lpstr>PowerPoint Presentation</vt:lpstr>
      <vt:lpstr>Bài 3: Đặt 1 câu nói về việc em làm ở nhà</vt:lpstr>
      <vt:lpstr>Dặn dò</vt:lpstr>
      <vt:lpstr>PowerPoint Presentation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Administrator</cp:lastModifiedBy>
  <cp:revision>11</cp:revision>
  <dcterms:modified xsi:type="dcterms:W3CDTF">2024-09-11T09:17:07Z</dcterms:modified>
</cp:coreProperties>
</file>