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9"/>
  </p:notesMasterIdLst>
  <p:sldIdLst>
    <p:sldId id="308" r:id="rId2"/>
    <p:sldId id="257" r:id="rId3"/>
    <p:sldId id="258" r:id="rId4"/>
    <p:sldId id="288" r:id="rId5"/>
    <p:sldId id="289" r:id="rId6"/>
    <p:sldId id="259" r:id="rId7"/>
    <p:sldId id="260" r:id="rId8"/>
    <p:sldId id="281" r:id="rId9"/>
    <p:sldId id="280" r:id="rId10"/>
    <p:sldId id="282" r:id="rId11"/>
    <p:sldId id="261" r:id="rId12"/>
    <p:sldId id="286" r:id="rId13"/>
    <p:sldId id="284" r:id="rId14"/>
    <p:sldId id="285" r:id="rId15"/>
    <p:sldId id="287" r:id="rId16"/>
    <p:sldId id="263" r:id="rId17"/>
    <p:sldId id="264" r:id="rId18"/>
    <p:sldId id="302" r:id="rId19"/>
    <p:sldId id="303" r:id="rId20"/>
    <p:sldId id="290" r:id="rId21"/>
    <p:sldId id="304" r:id="rId22"/>
    <p:sldId id="305" r:id="rId23"/>
    <p:sldId id="291" r:id="rId24"/>
    <p:sldId id="306" r:id="rId25"/>
    <p:sldId id="307" r:id="rId26"/>
    <p:sldId id="265" r:id="rId27"/>
    <p:sldId id="267" r:id="rId28"/>
    <p:sldId id="266" r:id="rId29"/>
    <p:sldId id="292" r:id="rId30"/>
    <p:sldId id="268" r:id="rId31"/>
    <p:sldId id="269" r:id="rId32"/>
    <p:sldId id="270" r:id="rId33"/>
    <p:sldId id="271" r:id="rId34"/>
    <p:sldId id="294" r:id="rId35"/>
    <p:sldId id="298" r:id="rId36"/>
    <p:sldId id="299" r:id="rId37"/>
    <p:sldId id="300" r:id="rId38"/>
    <p:sldId id="297" r:id="rId39"/>
    <p:sldId id="272" r:id="rId40"/>
    <p:sldId id="273" r:id="rId41"/>
    <p:sldId id="301" r:id="rId42"/>
    <p:sldId id="274" r:id="rId43"/>
    <p:sldId id="275" r:id="rId44"/>
    <p:sldId id="276" r:id="rId45"/>
    <p:sldId id="277" r:id="rId46"/>
    <p:sldId id="278" r:id="rId47"/>
    <p:sldId id="279" r:id="rId4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04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69015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5914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44564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6272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02466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20415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.wav"/><Relationship Id="rId5" Type="http://schemas.openxmlformats.org/officeDocument/2006/relationships/image" Target="../media/image10.jpeg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, ảnh hoa sen đẹp cho Powerpoint, máy tính, điện thoạ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/>
          <p:cNvSpPr txBox="1"/>
          <p:nvPr/>
        </p:nvSpPr>
        <p:spPr>
          <a:xfrm>
            <a:off x="1228061" y="811246"/>
            <a:ext cx="6687878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800" b="1" kern="1200" dirty="0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MÔN: TIẾNG </a:t>
            </a:r>
            <a:r>
              <a:rPr lang="en-US" sz="2800" b="1" kern="1200" dirty="0" err="1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VIỆT</a:t>
            </a:r>
            <a:r>
              <a:rPr lang="en-US" sz="2800" b="1" kern="1200" dirty="0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</a:t>
            </a:r>
          </a:p>
          <a:p>
            <a:pPr algn="ctr" defTabSz="685800">
              <a:buClrTx/>
              <a:defRPr/>
            </a:pPr>
            <a:r>
              <a:rPr lang="en-US" sz="8000" b="1" kern="1200" dirty="0" err="1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Đôi</a:t>
            </a:r>
            <a:r>
              <a:rPr lang="en-US" sz="8000" b="1" kern="1200" dirty="0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tai </a:t>
            </a:r>
            <a:r>
              <a:rPr lang="en-US" sz="8000" b="1" kern="1200" dirty="0" err="1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xấu</a:t>
            </a:r>
            <a:r>
              <a:rPr lang="en-US" sz="8000" b="1" kern="1200" dirty="0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8000" b="1" kern="1200" dirty="0" err="1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xí</a:t>
            </a:r>
            <a:endParaRPr lang="en-US" sz="8000" b="1" kern="1200" dirty="0">
              <a:ln w="28575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1214686" y="3222199"/>
            <a:ext cx="63663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000" b="1" kern="1200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kern="1200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kern="1200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kern="1200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kern="1200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kern="1200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endParaRPr lang="en-US" sz="3000" b="1" kern="1200" dirty="0">
              <a:solidFill>
                <a:srgbClr val="DA6FDF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955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600" b="1" u="sng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600" b="1" u="sng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u="sng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đường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A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 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khen tai thỏ 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thật 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 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“R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 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A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“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rgbClr val="C0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214732" y="687296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2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2019293" y="1162191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3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298646" y="1117349"/>
            <a:ext cx="314318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4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582286" y="1940108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5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2195558" y="2611467"/>
            <a:ext cx="258417" cy="3710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6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5478686" y="2571750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7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276045" y="3141140"/>
            <a:ext cx="171559" cy="31044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8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5389458" y="3027928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9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3434786" y="3451582"/>
            <a:ext cx="575353" cy="56957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10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3" name="Google Shape;247;p6"/>
          <p:cNvSpPr/>
          <p:nvPr/>
        </p:nvSpPr>
        <p:spPr>
          <a:xfrm flipH="1">
            <a:off x="7552264" y="3540221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11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207407" y="4436216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12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802000" y="1214986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089250" y="123875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584343" y="1904584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B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A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“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B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lvl="0" algn="just"/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A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“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lvl="0" algn="just"/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377788" y="1514014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47686" y="2338542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947146" y="2912850"/>
            <a:ext cx="94012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4145" y="4153941"/>
            <a:ext cx="1248349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B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A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“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a.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Vì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sao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buồn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A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“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81253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6" y="245366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buồn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vì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bị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bè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chê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vừa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vừa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to.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81653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1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b.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gì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xảy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ra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xa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55041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A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“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48254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04;p9"/>
          <p:cNvSpPr/>
          <p:nvPr/>
        </p:nvSpPr>
        <p:spPr>
          <a:xfrm>
            <a:off x="296357" y="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khuấy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25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15271" y="134933"/>
            <a:ext cx="85056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c.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Nhờ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cả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A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“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5014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04;p9"/>
          <p:cNvSpPr/>
          <p:nvPr/>
        </p:nvSpPr>
        <p:spPr>
          <a:xfrm>
            <a:off x="549222" y="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nhóm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nhờ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5992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 ở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</a:p>
          <a:p>
            <a:pPr lvl="0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104875" y="2179119"/>
            <a:ext cx="677331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(…………………)</a:t>
            </a: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494943" y="2379153"/>
            <a:ext cx="5640636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</a:rPr>
              <a:t>C</a:t>
            </a:r>
            <a:endParaRPr sz="3200" b="1" dirty="0">
              <a:solidFill>
                <a:srgbClr val="4CA42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 ở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</a:p>
          <a:p>
            <a:pPr lvl="0"/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lvl="0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038775" y="2795476"/>
            <a:ext cx="602557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(………………...).</a:t>
            </a:r>
            <a:endParaRPr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467142" y="2949384"/>
            <a:ext cx="516883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Chọn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từ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ngữ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Chọn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vở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chạy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nhanh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endParaRPr sz="3200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Chú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mèo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            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chít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chít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lũ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chuột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7" y="2528120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dỏng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thính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</a:t>
            </a:r>
            <a:endParaRPr sz="3200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2816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dỏng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608179" y="-4373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Quan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tranh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kể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“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xí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7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kể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“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xí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viết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</a:rPr>
              <a:t>C</a:t>
            </a:r>
            <a:endParaRPr sz="3200" b="1" dirty="0">
              <a:solidFill>
                <a:srgbClr val="4CA42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hoặc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ngoài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đọc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“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xí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chứa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vần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863795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4456" y="2535209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05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Vẽ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con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vật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yêu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thích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đặt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tên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bức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vẽ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cố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10</a:t>
            </a:r>
            <a:endParaRPr sz="5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958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Đọc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2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17" y="205409"/>
            <a:ext cx="7354958" cy="4356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20" y="4476248"/>
            <a:ext cx="3776455" cy="581774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32474" y="0"/>
            <a:ext cx="485554" cy="485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329765"/>
            <a:ext cx="8505646" cy="390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chứa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vần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mới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uây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oang</a:t>
            </a:r>
            <a:endParaRPr lang="en-US" sz="5400" dirty="0">
              <a:solidFill>
                <a:srgbClr val="C0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uyt</a:t>
            </a:r>
            <a:endParaRPr sz="5400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A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 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7337234" y="2100094"/>
            <a:ext cx="1886007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+mj-lt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+mj-lt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3227943" y="2571750"/>
            <a:ext cx="2082188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+mj-lt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+mj-lt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-79240" y="3088880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1582</Words>
  <Application>Microsoft Office PowerPoint</Application>
  <PresentationFormat>On-screen Show (16:9)</PresentationFormat>
  <Paragraphs>152</Paragraphs>
  <Slides>47</Slides>
  <Notes>46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Arial Rounded</vt:lpstr>
      <vt:lpstr>AvantGarde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Administrator</cp:lastModifiedBy>
  <cp:revision>59</cp:revision>
  <dcterms:created xsi:type="dcterms:W3CDTF">2020-08-13T09:19:00Z</dcterms:created>
  <dcterms:modified xsi:type="dcterms:W3CDTF">2024-01-18T07:05:54Z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