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30"/>
  </p:notesMasterIdLst>
  <p:sldIdLst>
    <p:sldId id="258" r:id="rId8"/>
    <p:sldId id="261" r:id="rId9"/>
    <p:sldId id="291" r:id="rId10"/>
    <p:sldId id="292" r:id="rId11"/>
    <p:sldId id="293" r:id="rId12"/>
    <p:sldId id="295" r:id="rId13"/>
    <p:sldId id="296" r:id="rId14"/>
    <p:sldId id="265" r:id="rId15"/>
    <p:sldId id="267" r:id="rId16"/>
    <p:sldId id="308" r:id="rId17"/>
    <p:sldId id="307" r:id="rId18"/>
    <p:sldId id="299" r:id="rId19"/>
    <p:sldId id="300" r:id="rId20"/>
    <p:sldId id="301" r:id="rId21"/>
    <p:sldId id="294" r:id="rId22"/>
    <p:sldId id="2689" r:id="rId23"/>
    <p:sldId id="2690" r:id="rId24"/>
    <p:sldId id="2691" r:id="rId25"/>
    <p:sldId id="2692" r:id="rId26"/>
    <p:sldId id="2693" r:id="rId27"/>
    <p:sldId id="298" r:id="rId28"/>
    <p:sldId id="44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9871-3A6B-404B-9EB3-77F03CBA917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56AC-614D-4CE9-8AA6-055D2192D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2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6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8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4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6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78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4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6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2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3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4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5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4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5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2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0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6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31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0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4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6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9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5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1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12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12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6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5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4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8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4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8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8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09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3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3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1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6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2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218191"/>
            <a:ext cx="1544621" cy="154462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6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5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9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4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5.png"/><Relationship Id="rId5" Type="http://schemas.openxmlformats.org/officeDocument/2006/relationships/image" Target="../media/image21.png"/><Relationship Id="rId10" Type="http://schemas.openxmlformats.org/officeDocument/2006/relationships/image" Target="../media/image64.png"/><Relationship Id="rId4" Type="http://schemas.openxmlformats.org/officeDocument/2006/relationships/image" Target="../media/image20.sv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18.png"/><Relationship Id="rId21" Type="http://schemas.openxmlformats.org/officeDocument/2006/relationships/image" Target="../media/image76.png"/><Relationship Id="rId7" Type="http://schemas.openxmlformats.org/officeDocument/2006/relationships/image" Target="../media/image20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6.svg"/><Relationship Id="rId5" Type="http://schemas.openxmlformats.org/officeDocument/2006/relationships/image" Target="../media/image24.svg"/><Relationship Id="rId15" Type="http://schemas.openxmlformats.org/officeDocument/2006/relationships/image" Target="../media/image70.png"/><Relationship Id="rId10" Type="http://schemas.openxmlformats.org/officeDocument/2006/relationships/image" Target="../media/image25.png"/><Relationship Id="rId19" Type="http://schemas.openxmlformats.org/officeDocument/2006/relationships/image" Target="../media/image74.png"/><Relationship Id="rId4" Type="http://schemas.openxmlformats.org/officeDocument/2006/relationships/image" Target="../media/image23.png"/><Relationship Id="rId9" Type="http://schemas.openxmlformats.org/officeDocument/2006/relationships/image" Target="../media/image22.sv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9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12" Type="http://schemas.openxmlformats.org/officeDocument/2006/relationships/image" Target="../media/image7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77.png"/><Relationship Id="rId5" Type="http://schemas.openxmlformats.org/officeDocument/2006/relationships/image" Target="../media/image19.png"/><Relationship Id="rId10" Type="http://schemas.openxmlformats.org/officeDocument/2006/relationships/image" Target="../media/image26.svg"/><Relationship Id="rId4" Type="http://schemas.openxmlformats.org/officeDocument/2006/relationships/image" Target="../media/image24.sv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18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80.png"/><Relationship Id="rId5" Type="http://schemas.openxmlformats.org/officeDocument/2006/relationships/image" Target="../media/image19.png"/><Relationship Id="rId15" Type="http://schemas.openxmlformats.org/officeDocument/2006/relationships/image" Target="../media/image84.png"/><Relationship Id="rId10" Type="http://schemas.openxmlformats.org/officeDocument/2006/relationships/image" Target="../media/image26.svg"/><Relationship Id="rId19" Type="http://schemas.openxmlformats.org/officeDocument/2006/relationships/image" Target="../media/image88.png"/><Relationship Id="rId4" Type="http://schemas.openxmlformats.org/officeDocument/2006/relationships/image" Target="../media/image24.svg"/><Relationship Id="rId9" Type="http://schemas.openxmlformats.org/officeDocument/2006/relationships/image" Target="../media/image25.png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96.png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5.png"/><Relationship Id="rId11" Type="http://schemas.openxmlformats.org/officeDocument/2006/relationships/image" Target="../media/image91.gif"/><Relationship Id="rId5" Type="http://schemas.openxmlformats.org/officeDocument/2006/relationships/slide" Target="slide18.xml"/><Relationship Id="rId10" Type="http://schemas.openxmlformats.org/officeDocument/2006/relationships/image" Target="../media/image97.gif"/><Relationship Id="rId4" Type="http://schemas.openxmlformats.org/officeDocument/2006/relationships/image" Target="../media/image94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7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9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8.sv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9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480.png"/><Relationship Id="rId10" Type="http://schemas.openxmlformats.org/officeDocument/2006/relationships/image" Target="../media/image46.svg"/><Relationship Id="rId4" Type="http://schemas.openxmlformats.org/officeDocument/2006/relationships/image" Target="../media/image44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10.png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50.svg"/><Relationship Id="rId10" Type="http://schemas.openxmlformats.org/officeDocument/2006/relationships/image" Target="../media/image46.svg"/><Relationship Id="rId4" Type="http://schemas.openxmlformats.org/officeDocument/2006/relationships/image" Target="../media/image44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6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5" Type="http://schemas.openxmlformats.org/officeDocument/2006/relationships/image" Target="../media/image50.svg"/><Relationship Id="rId10" Type="http://schemas.openxmlformats.org/officeDocument/2006/relationships/image" Target="../media/image10.svg"/><Relationship Id="rId4" Type="http://schemas.openxmlformats.org/officeDocument/2006/relationships/image" Target="../media/image44.png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image" Target="../media/image18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57.png"/><Relationship Id="rId5" Type="http://schemas.openxmlformats.org/officeDocument/2006/relationships/image" Target="../media/image21.png"/><Relationship Id="rId1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20.svg"/><Relationship Id="rId9" Type="http://schemas.openxmlformats.org/officeDocument/2006/relationships/image" Target="../media/image56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90B24-BD3B-7DA3-F544-B9D10387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4737" y="1303364"/>
            <a:ext cx="390787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AA459-C528-3B57-62CA-3004C5E54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291" y="2006260"/>
            <a:ext cx="787061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9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0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blipFill>
                <a:blip r:embed="rId11"/>
                <a:stretch>
                  <a:fillRect l="-3280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56957" y="1617283"/>
            <a:ext cx="546858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2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blipFill>
                <a:blip r:embed="rId13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blipFill>
                <a:blip r:embed="rId14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blipFill>
                <a:blip r:embed="rId15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blipFill>
                <a:blip r:embed="rId1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blipFill>
                <a:blip r:embed="rId1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blipFill>
                <a:blip r:embed="rId18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blipFill>
                <a:blip r:embed="rId19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blipFill>
                <a:blip r:embed="rId20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blipFill>
                <a:blip r:embed="rId21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446743"/>
            <a:chOff x="1169225" y="83533"/>
            <a:chExt cx="10442874" cy="1446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1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2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3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962" y="318155"/>
            <a:ext cx="10471449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225" y="1019175"/>
            <a:ext cx="8970759" cy="345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blipFill>
                <a:blip r:embed="rId12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3940969" y="1238250"/>
            <a:ext cx="831056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blipFill>
                <a:blip r:embed="rId14"/>
                <a:stretch>
                  <a:fillRect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6274594" y="2085975"/>
            <a:ext cx="831056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6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8236744" y="1609725"/>
            <a:ext cx="831056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1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8522494" y="3419475"/>
            <a:ext cx="831056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lvl="0" algn="ctr" defTabSz="914060"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lvl="0" algn="ctr" defTabSz="914060">
                  <a:defRPr/>
                </a:pPr>
                <a:r>
                  <a:rPr lang="en-US" sz="40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858322" y="2800350"/>
            <a:ext cx="6600003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lvl="0" algn="ctr" defTabSz="914060">
                  <a:defRPr/>
                </a:pPr>
                <a:r>
                  <a:rPr lang="en-US" sz="48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lvl="0" algn="ctr" defTabSz="914354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02474" y="261005"/>
            <a:ext cx="965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62" y="1107899"/>
            <a:ext cx="2841237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449" y="1009650"/>
            <a:ext cx="1590675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6029325" y="177165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4074" y="928980"/>
            <a:ext cx="1485550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775" y="895558"/>
            <a:ext cx="2404588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5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6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17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652114" y="5657849"/>
            <a:ext cx="1087243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598</Words>
  <Application>Microsoft Office PowerPoint</Application>
  <PresentationFormat>Widescreen</PresentationFormat>
  <Paragraphs>72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Coiny</vt:lpstr>
      <vt:lpstr>UTM Androgyne</vt:lpstr>
      <vt:lpstr>UTM Cookies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2023-12-27T04:29:43Z</dcterms:created>
  <dcterms:modified xsi:type="dcterms:W3CDTF">2024-02-14T03:13:05Z</dcterms:modified>
</cp:coreProperties>
</file>