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00" r:id="rId3"/>
    <p:sldMasterId id="2147483713" r:id="rId4"/>
    <p:sldMasterId id="2147483726" r:id="rId5"/>
  </p:sldMasterIdLst>
  <p:notesMasterIdLst>
    <p:notesMasterId r:id="rId45"/>
  </p:notesMasterIdLst>
  <p:sldIdLst>
    <p:sldId id="258" r:id="rId6"/>
    <p:sldId id="8709" r:id="rId7"/>
    <p:sldId id="8710" r:id="rId8"/>
    <p:sldId id="8711" r:id="rId9"/>
    <p:sldId id="8712" r:id="rId10"/>
    <p:sldId id="8713" r:id="rId11"/>
    <p:sldId id="8717" r:id="rId12"/>
    <p:sldId id="3392" r:id="rId13"/>
    <p:sldId id="3393" r:id="rId14"/>
    <p:sldId id="8703" r:id="rId15"/>
    <p:sldId id="8705" r:id="rId16"/>
    <p:sldId id="8704" r:id="rId17"/>
    <p:sldId id="8714" r:id="rId18"/>
    <p:sldId id="8715" r:id="rId19"/>
    <p:sldId id="8716" r:id="rId20"/>
    <p:sldId id="8706" r:id="rId21"/>
    <p:sldId id="8718" r:id="rId22"/>
    <p:sldId id="8719" r:id="rId23"/>
    <p:sldId id="8720" r:id="rId24"/>
    <p:sldId id="3390" r:id="rId25"/>
    <p:sldId id="3394" r:id="rId26"/>
    <p:sldId id="8708" r:id="rId27"/>
    <p:sldId id="8723" r:id="rId28"/>
    <p:sldId id="8724" r:id="rId29"/>
    <p:sldId id="3389" r:id="rId30"/>
    <p:sldId id="8728" r:id="rId31"/>
    <p:sldId id="8729" r:id="rId32"/>
    <p:sldId id="3395" r:id="rId33"/>
    <p:sldId id="8721" r:id="rId34"/>
    <p:sldId id="8722" r:id="rId35"/>
    <p:sldId id="430" r:id="rId36"/>
    <p:sldId id="327" r:id="rId37"/>
    <p:sldId id="358" r:id="rId38"/>
    <p:sldId id="8725" r:id="rId39"/>
    <p:sldId id="330" r:id="rId40"/>
    <p:sldId id="270" r:id="rId41"/>
    <p:sldId id="8726" r:id="rId42"/>
    <p:sldId id="8727" r:id="rId43"/>
    <p:sldId id="26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1BA4-AE75-4062-B88B-BAF323DAFF4C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BF478-B659-4A68-A712-BD442E865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 cối có vai trò rất quan trọng. Chúng ta cần làm gì để bảo vệ và chăm sóc cây. Chúng mình cùng vào bài học ngày hôm nay nhé!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171A6-0697-4FCD-B98D-BD8F61D618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545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062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66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901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092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789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30633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8495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2022/12/11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67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79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2333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13D1A-FC45-4747-80D4-22F8AC53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5778C-27A8-4279-A0BB-5EE54393A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14D61-C7B9-4A2F-9FD2-633A1453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11/12/2022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AD2CF-6D26-4EAF-B269-8B7FC547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482D7-38CC-48A2-BEC1-CC2DB460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5063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118A1-4EDF-43C2-9843-7759BC96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3D29-874C-452F-B8F1-BB4AE7E2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D468A-B529-4D13-91E7-E502B371B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11/12/2022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19A92-4C75-4E95-AF17-E9CE5B27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07155-258F-41E2-8265-8CD03F18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7007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D8AA-EED5-41B4-BC22-8392EBDA5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2E822-DA1F-4987-A0A7-211997BD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0C99C-2D6E-4A98-A444-EFA3BB76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11/12/2022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822DF-2301-4349-B879-5B3153FD2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34D3B-F248-4C48-AE12-31B1714B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6394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2352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0ABB-F56E-43E5-9028-BC7DD8FC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E4E5-20D1-44A5-880F-A34F4C1E0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83086-0CA7-40EF-9F4D-7F441550C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F9DE2-1704-457E-B908-0AE9980C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11/12/2022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4BF64-070E-4C87-A7EA-8CB6390B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885E7-123C-4C63-A1A0-6839161A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8126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C9F60-687F-4482-83F7-8335CD7C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FC1CC-B5A7-4D52-9B8E-E9913D45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D54BD-2D8E-471A-A6BA-DAB2D3276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441663-FE1D-4D60-9119-84F7D6154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3B577-DEEF-4BE4-82E6-01C44B405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0B504-A1BD-4D1D-8CC1-CE5561A6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11/12/2022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019BE-40EC-45A8-B8D5-04B8ACD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AFEBFE-6379-4F0D-BEA6-43B4A00E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4629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9284-81CA-430E-A40D-21AC68B0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8ED1E-C0F2-44AF-817F-90CE5131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11/12/2022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1F7A2-BF67-4563-8945-3CCD740A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E9446-C808-4F67-920A-4B040AB4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6290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A23FA-711A-4641-8C11-DC91C566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11/12/2022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2453B-A5D8-43B5-80D6-F0E4FC58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9B4E1-6797-405F-91EC-87DF3EC1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317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D7182-7B37-4BCA-994E-385FC306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33F38-23A0-4AB5-94CC-1D97222C1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1EF81-51C7-44F4-94DB-E12C39C1C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04547D-7957-4695-93CE-F7E026E3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11/12/2022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B5943-562B-47FD-AF15-C265F3FF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6EB67-48B0-47ED-9961-F751390F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319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0B47-48D2-475C-960D-6EB15CE6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7833C-454D-4C13-AC8B-304B36001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CA7CE-4F7C-4C56-9B69-B923B74D5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1A887-B09E-47C2-BAC0-648D593A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11/12/2022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6D91F-B77E-479D-9A1D-682A31BB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EC489-A171-4BC4-B4E0-3A22D434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328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EFFBC-CCB2-409B-8005-9906F8E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2D453-A862-4F2C-8751-2B2267493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04715-B179-4145-BD9A-06AC6C8A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11/12/2022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DBC91-765F-40C7-A1FF-57144EA6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EB81D-E0C8-423F-AF95-B05B08FE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318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785C6-06AE-432C-B529-25560CD58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93396-AC84-4E2C-9906-30433F018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83CB0-1365-4B67-AD41-98A96D7B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11/12/2022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D0CFF-2C92-49E7-88C2-A55246DE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EB140-838A-46AD-9BF9-6EC306C8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675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7669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1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10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5609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44697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766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277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539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946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073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98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50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65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53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23131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787627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68638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98397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89227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662041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618321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28820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680699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594111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22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153362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136024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43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87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806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898736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47D997-509E-446D-BFDB-39A78E81AC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3143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6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64030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C7CBE6-AD3F-48AC-9746-FCC9C53A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A6D4A-9227-4AD2-AE21-C79891A3E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75542-49F2-48F7-BC69-0D1F808C6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3506B-070A-4354-BC8E-F1245E0E42F4}" type="datetimeFigureOut">
              <a:rPr lang="vi-VN" smtClean="0"/>
              <a:t>11/12/2022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3C957-C51D-4809-824B-41CC6D216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61E4-7200-4DD0-8EB1-FFA265279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38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29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57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2.wdp"/><Relationship Id="rId5" Type="http://schemas.openxmlformats.org/officeDocument/2006/relationships/image" Target="../media/image52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gif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6" Type="http://schemas.microsoft.com/office/2007/relationships/hdphoto" Target="../media/hdphoto17.wdp"/><Relationship Id="rId5" Type="http://schemas.openxmlformats.org/officeDocument/2006/relationships/image" Target="../media/image78.png"/><Relationship Id="rId4" Type="http://schemas.microsoft.com/office/2007/relationships/hdphoto" Target="../media/hdphoto1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Relationship Id="rId5" Type="http://schemas.openxmlformats.org/officeDocument/2006/relationships/image" Target="../media/image79.gif"/><Relationship Id="rId4" Type="http://schemas.microsoft.com/office/2007/relationships/hdphoto" Target="../media/hdphoto1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4" Type="http://schemas.microsoft.com/office/2007/relationships/hdphoto" Target="../media/hdphoto1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1880210" y="608857"/>
            <a:ext cx="6282674" cy="4560043"/>
            <a:chOff x="564316" y="378816"/>
            <a:chExt cx="5393413" cy="391460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C4D965-55B6-475C-9389-E0536FA467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77" y="2113583"/>
            <a:ext cx="5882998" cy="1475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502A43-2B4B-42F9-BEFD-43A68CBCE1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33" y="3178928"/>
            <a:ext cx="4079109" cy="407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00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4ef6b7c9486052b6069210c143670dcb">
            <a:extLst>
              <a:ext uri="{FF2B5EF4-FFF2-40B4-BE49-F238E27FC236}">
                <a16:creationId xmlns:a16="http://schemas.microsoft.com/office/drawing/2014/main" id="{9C17F9DC-E030-4274-9C45-8CBE39A94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10192043" y="473710"/>
            <a:ext cx="1684020" cy="1878330"/>
          </a:xfrm>
          <a:prstGeom prst="rect">
            <a:avLst/>
          </a:prstGeom>
        </p:spPr>
      </p:pic>
      <p:grpSp>
        <p:nvGrpSpPr>
          <p:cNvPr id="9" name="组合 26">
            <a:extLst>
              <a:ext uri="{FF2B5EF4-FFF2-40B4-BE49-F238E27FC236}">
                <a16:creationId xmlns:a16="http://schemas.microsoft.com/office/drawing/2014/main" id="{039A0AD5-D8DD-4E41-B86C-823C814E71A8}"/>
              </a:ext>
            </a:extLst>
          </p:cNvPr>
          <p:cNvGrpSpPr/>
          <p:nvPr/>
        </p:nvGrpSpPr>
        <p:grpSpPr>
          <a:xfrm>
            <a:off x="2983607" y="613318"/>
            <a:ext cx="5622279" cy="3882404"/>
            <a:chOff x="1652956" y="-308918"/>
            <a:chExt cx="5139669" cy="3632184"/>
          </a:xfrm>
        </p:grpSpPr>
        <p:pic>
          <p:nvPicPr>
            <p:cNvPr id="10" name="Picture 9" descr="C:\Users\Administrator\Desktop\新作卡通用图\1130.png">
              <a:extLst>
                <a:ext uri="{FF2B5EF4-FFF2-40B4-BE49-F238E27FC236}">
                  <a16:creationId xmlns:a16="http://schemas.microsoft.com/office/drawing/2014/main" id="{D40114FF-EB05-494E-8380-BB57BE183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E:\我图PPT\00001PNG素材\儿童卡通\fty.png">
              <a:extLst>
                <a:ext uri="{FF2B5EF4-FFF2-40B4-BE49-F238E27FC236}">
                  <a16:creationId xmlns:a16="http://schemas.microsoft.com/office/drawing/2014/main" id="{B7CF8480-3DC7-4EC9-8CE4-F2CADD5C7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DC1008-F746-4BA3-88C9-9C4E72ED5229}"/>
              </a:ext>
            </a:extLst>
          </p:cNvPr>
          <p:cNvGrpSpPr/>
          <p:nvPr/>
        </p:nvGrpSpPr>
        <p:grpSpPr>
          <a:xfrm>
            <a:off x="3130643" y="201459"/>
            <a:ext cx="5818792" cy="823718"/>
            <a:chOff x="3130643" y="201459"/>
            <a:chExt cx="5818792" cy="823718"/>
          </a:xfrm>
        </p:grpSpPr>
        <p:sp>
          <p:nvSpPr>
            <p:cNvPr id="14" name="Google Shape;1244;p45">
              <a:extLst>
                <a:ext uri="{FF2B5EF4-FFF2-40B4-BE49-F238E27FC236}">
                  <a16:creationId xmlns:a16="http://schemas.microsoft.com/office/drawing/2014/main" id="{552BFA98-8EC6-4DDF-B38F-87683686A318}"/>
                </a:ext>
              </a:extLst>
            </p:cNvPr>
            <p:cNvSpPr/>
            <p:nvPr/>
          </p:nvSpPr>
          <p:spPr>
            <a:xfrm>
              <a:off x="3326044" y="201459"/>
              <a:ext cx="5437491" cy="82371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A88812-525F-42D5-90A4-0AAAAD3E0B53}"/>
                </a:ext>
              </a:extLst>
            </p:cNvPr>
            <p:cNvSpPr txBox="1"/>
            <p:nvPr/>
          </p:nvSpPr>
          <p:spPr>
            <a:xfrm>
              <a:off x="3130643" y="393603"/>
              <a:ext cx="5818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LẮNG NGHE ĐỌC MẪU</a:t>
              </a:r>
            </a:p>
          </p:txBody>
        </p:sp>
      </p:grpSp>
      <p:sp>
        <p:nvSpPr>
          <p:cNvPr id="18" name="TextBox 28">
            <a:extLst>
              <a:ext uri="{FF2B5EF4-FFF2-40B4-BE49-F238E27FC236}">
                <a16:creationId xmlns:a16="http://schemas.microsoft.com/office/drawing/2014/main" id="{ADFDD356-7BB7-4D6B-B302-38D0B605E2C4}"/>
              </a:ext>
            </a:extLst>
          </p:cNvPr>
          <p:cNvSpPr txBox="1"/>
          <p:nvPr/>
        </p:nvSpPr>
        <p:spPr>
          <a:xfrm>
            <a:off x="4824515" y="4842832"/>
            <a:ext cx="2926080" cy="2015168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MẮT DÕI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A1053546-DF81-4514-B946-923D61C66A8B}"/>
              </a:ext>
            </a:extLst>
          </p:cNvPr>
          <p:cNvSpPr txBox="1"/>
          <p:nvPr/>
        </p:nvSpPr>
        <p:spPr>
          <a:xfrm>
            <a:off x="8949435" y="2252260"/>
            <a:ext cx="3124835" cy="2032894"/>
          </a:xfrm>
          <a:prstGeom prst="cloud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TAI NGHE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A48B5E4-D43A-4855-A65C-9A770FC5683A}"/>
              </a:ext>
            </a:extLst>
          </p:cNvPr>
          <p:cNvSpPr txBox="1"/>
          <p:nvPr/>
        </p:nvSpPr>
        <p:spPr>
          <a:xfrm>
            <a:off x="235712" y="1749745"/>
            <a:ext cx="2813050" cy="205901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TAY DÒ</a:t>
            </a:r>
          </a:p>
        </p:txBody>
      </p:sp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302D327-4495-4784-9F62-B4F53840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88308" y="2119197"/>
            <a:ext cx="1369060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174E1B0-E47C-4FB4-9727-A858E7DD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019612" y="213957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6313E1D-5EA1-4C58-A239-D57BFCF63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299" flipV="1">
            <a:off x="5658037" y="3837323"/>
            <a:ext cx="1120775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267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B72B1BEF-2874-4C62-A4A5-8ADDDB464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5"/>
          <a:stretch/>
        </p:blipFill>
        <p:spPr>
          <a:xfrm>
            <a:off x="1384917" y="654614"/>
            <a:ext cx="9799252" cy="5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1593B6-01C0-4BA1-A489-A917BB7D8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0" b="100000" l="41622" r="76892"/>
                    </a14:imgEffect>
                  </a14:imgLayer>
                </a14:imgProps>
              </a:ext>
            </a:extLst>
          </a:blip>
          <a:srcRect l="45892" t="55059" r="23103"/>
          <a:stretch/>
        </p:blipFill>
        <p:spPr>
          <a:xfrm>
            <a:off x="1007831" y="3690366"/>
            <a:ext cx="2185416" cy="3167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EB803F-6A48-4090-81A2-3A8B5CD27209}"/>
              </a:ext>
            </a:extLst>
          </p:cNvPr>
          <p:cNvSpPr txBox="1"/>
          <p:nvPr/>
        </p:nvSpPr>
        <p:spPr>
          <a:xfrm>
            <a:off x="4500979" y="1464816"/>
            <a:ext cx="4412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Giọng</a:t>
            </a:r>
            <a:r>
              <a:rPr lang="en-US" sz="44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đọc</a:t>
            </a:r>
            <a:endParaRPr lang="en-US" sz="4400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iny" panose="0200090306050006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DCC176-5423-466B-936B-420744A88B11}"/>
              </a:ext>
            </a:extLst>
          </p:cNvPr>
          <p:cNvSpPr txBox="1"/>
          <p:nvPr/>
        </p:nvSpPr>
        <p:spPr>
          <a:xfrm>
            <a:off x="2663302" y="2234257"/>
            <a:ext cx="7412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của dê con thay đổi từ không lịch sự, hách dịch (lúc đầu) đến nhẹ nhàng (lúc cuối);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cún nhẹ nhàng, lịch sự;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cô hươu lạnh lùng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anh hà mã thay đổi tuỳ theo cách nói của dê hay của cún..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656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09F27E-4426-4F88-B17B-798AF864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2" y="4392037"/>
            <a:ext cx="1685296" cy="247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rủ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lạc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kia,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–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lắc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đưa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phật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ý,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34601268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solidFill>
                  <a:prstClr val="black"/>
                </a:solidFill>
                <a:latin typeface="Arial-Rounded"/>
                <a:ea typeface="Arial-Rounded"/>
              </a:rPr>
              <a:t>Đượ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c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chứ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ngoan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quá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vui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vẻ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endParaRPr lang="en-US" sz="2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quay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dặn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à?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ai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lịch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sự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còn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họ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hơi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xấu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hổ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kia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95786" y="4469052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sai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xin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ạ!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mỉm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cười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này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thôi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(Theo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rèn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quen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)</a:t>
            </a:r>
          </a:p>
          <a:p>
            <a:endParaRPr lang="en-US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637404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3F00D6-EFDB-4C5C-9DE8-ADDCAADBE751}"/>
              </a:ext>
            </a:extLst>
          </p:cNvPr>
          <p:cNvGrpSpPr/>
          <p:nvPr/>
        </p:nvGrpSpPr>
        <p:grpSpPr>
          <a:xfrm>
            <a:off x="-1450436" y="439282"/>
            <a:ext cx="6773662" cy="584404"/>
            <a:chOff x="-1411627" y="118754"/>
            <a:chExt cx="5725867" cy="584404"/>
          </a:xfrm>
        </p:grpSpPr>
        <p:sp>
          <p:nvSpPr>
            <p:cNvPr id="13" name="Google Shape;1244;p45">
              <a:extLst>
                <a:ext uri="{FF2B5EF4-FFF2-40B4-BE49-F238E27FC236}">
                  <a16:creationId xmlns:a16="http://schemas.microsoft.com/office/drawing/2014/main" id="{AAC710DF-3E9B-4A8B-B1D7-DBB6742DDB44}"/>
                </a:ext>
              </a:extLst>
            </p:cNvPr>
            <p:cNvSpPr/>
            <p:nvPr/>
          </p:nvSpPr>
          <p:spPr>
            <a:xfrm>
              <a:off x="1152" y="118754"/>
              <a:ext cx="2900310" cy="55012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A286BA-7BCF-4FA7-91FF-F0E2C97D3754}"/>
                </a:ext>
              </a:extLst>
            </p:cNvPr>
            <p:cNvSpPr txBox="1"/>
            <p:nvPr/>
          </p:nvSpPr>
          <p:spPr>
            <a:xfrm>
              <a:off x="-1411627" y="179938"/>
              <a:ext cx="5725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CÙNG CHIA ĐOẠN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039597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55688209-2EDC-4607-B00B-1A9F86F580BF}"/>
              </a:ext>
            </a:extLst>
          </p:cNvPr>
          <p:cNvSpPr/>
          <p:nvPr/>
        </p:nvSpPr>
        <p:spPr>
          <a:xfrm>
            <a:off x="3511756" y="1361083"/>
            <a:ext cx="863143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CEBA4ECB-ADFA-4920-A658-53773C51E80A}"/>
              </a:ext>
            </a:extLst>
          </p:cNvPr>
          <p:cNvSpPr/>
          <p:nvPr/>
        </p:nvSpPr>
        <p:spPr>
          <a:xfrm>
            <a:off x="3267156" y="1349063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6511D5CF-A53F-4E1C-8151-4A3A34849D47}"/>
              </a:ext>
            </a:extLst>
          </p:cNvPr>
          <p:cNvSpPr/>
          <p:nvPr/>
        </p:nvSpPr>
        <p:spPr>
          <a:xfrm>
            <a:off x="241108" y="3823169"/>
            <a:ext cx="11344252" cy="235992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1900E816-511E-407A-8EF6-E7BFEE099860}"/>
              </a:ext>
            </a:extLst>
          </p:cNvPr>
          <p:cNvSpPr txBox="1"/>
          <p:nvPr/>
        </p:nvSpPr>
        <p:spPr>
          <a:xfrm>
            <a:off x="48807" y="6134761"/>
            <a:ext cx="4301251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434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2156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9A326C9C-38E9-4301-A2D2-4C6C546D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84" y="2375853"/>
            <a:ext cx="3748015" cy="35109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617574-72AF-46F9-A53D-7B243103707C}"/>
              </a:ext>
            </a:extLst>
          </p:cNvPr>
          <p:cNvGrpSpPr/>
          <p:nvPr/>
        </p:nvGrpSpPr>
        <p:grpSpPr>
          <a:xfrm>
            <a:off x="5961615" y="2114052"/>
            <a:ext cx="3677724" cy="1121761"/>
            <a:chOff x="6410789" y="819970"/>
            <a:chExt cx="4322439" cy="11217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F1F889-3B25-4A77-B78F-0194FDA4B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31AA4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AE91BF-9457-4D80-ACB7-A3CDD8FBB8DC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5AA91-BD97-42C8-86F6-3F740BC5F092}"/>
              </a:ext>
            </a:extLst>
          </p:cNvPr>
          <p:cNvGrpSpPr/>
          <p:nvPr/>
        </p:nvGrpSpPr>
        <p:grpSpPr>
          <a:xfrm>
            <a:off x="5961615" y="3429000"/>
            <a:ext cx="3781464" cy="1121761"/>
            <a:chOff x="6410789" y="2733385"/>
            <a:chExt cx="4322439" cy="11217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15D4C6-1F42-4F76-A958-149320888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2AF7DA-024A-4949-9A47-B9BDB7B8E168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lối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EEB955-E28B-4DE1-9A72-9C0A15F9C172}"/>
              </a:ext>
            </a:extLst>
          </p:cNvPr>
          <p:cNvGrpSpPr/>
          <p:nvPr/>
        </p:nvGrpSpPr>
        <p:grpSpPr>
          <a:xfrm>
            <a:off x="6026343" y="4894019"/>
            <a:ext cx="3781464" cy="1121761"/>
            <a:chOff x="6404693" y="4731628"/>
            <a:chExt cx="4328535" cy="11217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DBEB8D4-962A-455E-B7B0-3502EF1BF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DB946A-A883-4528-8E8C-654DA547CDFE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F38D257-0A66-494D-B7DB-BC9CB99A511B}"/>
              </a:ext>
            </a:extLst>
          </p:cNvPr>
          <p:cNvSpPr/>
          <p:nvPr/>
        </p:nvSpPr>
        <p:spPr>
          <a:xfrm>
            <a:off x="683399" y="1514079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rgbClr val="338C8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57C262-37D6-430D-B33C-7ADCB31959F5}"/>
              </a:ext>
            </a:extLst>
          </p:cNvPr>
          <p:cNvGrpSpPr/>
          <p:nvPr/>
        </p:nvGrpSpPr>
        <p:grpSpPr>
          <a:xfrm>
            <a:off x="5857874" y="746261"/>
            <a:ext cx="3781463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59E62D4-47E6-4981-8BC3-84E13466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56C395-7BCB-4AC1-9642-ABF1CB2B33D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hươu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458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B9D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8CF433-C941-49A8-B848-E0AA6CAC46ED}"/>
              </a:ext>
            </a:extLst>
          </p:cNvPr>
          <p:cNvSpPr txBox="1"/>
          <p:nvPr/>
        </p:nvSpPr>
        <p:spPr>
          <a:xfrm>
            <a:off x="48807" y="6134761"/>
            <a:ext cx="4301251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82893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55688209-2EDC-4607-B00B-1A9F86F580BF}"/>
              </a:ext>
            </a:extLst>
          </p:cNvPr>
          <p:cNvSpPr/>
          <p:nvPr/>
        </p:nvSpPr>
        <p:spPr>
          <a:xfrm>
            <a:off x="3511756" y="1361083"/>
            <a:ext cx="863143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CEBA4ECB-ADFA-4920-A658-53773C51E80A}"/>
              </a:ext>
            </a:extLst>
          </p:cNvPr>
          <p:cNvSpPr/>
          <p:nvPr/>
        </p:nvSpPr>
        <p:spPr>
          <a:xfrm>
            <a:off x="3267156" y="1349063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6511D5CF-A53F-4E1C-8151-4A3A34849D47}"/>
              </a:ext>
            </a:extLst>
          </p:cNvPr>
          <p:cNvSpPr/>
          <p:nvPr/>
        </p:nvSpPr>
        <p:spPr>
          <a:xfrm>
            <a:off x="241108" y="3823169"/>
            <a:ext cx="11344252" cy="235992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08530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692458" y="763480"/>
            <a:ext cx="11150354" cy="5868139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7C9A62C3-380F-4CA8-B4CE-3380D4D08D98}"/>
              </a:ext>
            </a:extLst>
          </p:cNvPr>
          <p:cNvSpPr txBox="1"/>
          <p:nvPr/>
        </p:nvSpPr>
        <p:spPr>
          <a:xfrm>
            <a:off x="3003116" y="1088985"/>
            <a:ext cx="7310670" cy="8809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id="{595B3CF3-2864-4D29-8E46-E46D9C273D0B}"/>
              </a:ext>
            </a:extLst>
          </p:cNvPr>
          <p:cNvSpPr txBox="1"/>
          <p:nvPr/>
        </p:nvSpPr>
        <p:spPr>
          <a:xfrm>
            <a:off x="1669001" y="2093520"/>
            <a:ext cx="9507985" cy="19366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cún lịch sự nhẹ nhàng: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Chào anh hà mã, anh giúp bọn em qua sông được không ạ?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191E3B-66E9-4887-8BD4-CBDD644C1F82}"/>
              </a:ext>
            </a:extLst>
          </p:cNvPr>
          <p:cNvCxnSpPr/>
          <p:nvPr/>
        </p:nvCxnSpPr>
        <p:spPr>
          <a:xfrm flipH="1">
            <a:off x="5058855" y="280966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CA79998-0E53-4F4A-9DC4-421C1594F047}"/>
              </a:ext>
            </a:extLst>
          </p:cNvPr>
          <p:cNvGrpSpPr/>
          <p:nvPr/>
        </p:nvGrpSpPr>
        <p:grpSpPr>
          <a:xfrm>
            <a:off x="3365666" y="3410346"/>
            <a:ext cx="211768" cy="523043"/>
            <a:chOff x="3365666" y="3410346"/>
            <a:chExt cx="211768" cy="5230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322C53-5E19-4B8E-B225-08659C23780F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119A6E-EA03-4E6F-BB6E-1F75E4B9F493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文本框 17">
            <a:extLst>
              <a:ext uri="{FF2B5EF4-FFF2-40B4-BE49-F238E27FC236}">
                <a16:creationId xmlns:a16="http://schemas.microsoft.com/office/drawing/2014/main" id="{A72B70EE-D277-4A55-920C-B413AB5C8C09}"/>
              </a:ext>
            </a:extLst>
          </p:cNvPr>
          <p:cNvSpPr txBox="1"/>
          <p:nvPr/>
        </p:nvSpPr>
        <p:spPr>
          <a:xfrm>
            <a:off x="1723296" y="4113543"/>
            <a:ext cx="9507985" cy="12965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dê con thể hiện sự nhẹ nhàng hối lỗi: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đã giúp.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biết mình sai rồi.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xin lỗi ạ!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04A5A6-3CD0-4F53-BB74-4485DF594B7F}"/>
              </a:ext>
            </a:extLst>
          </p:cNvPr>
          <p:cNvGrpSpPr/>
          <p:nvPr/>
        </p:nvGrpSpPr>
        <p:grpSpPr>
          <a:xfrm>
            <a:off x="5283243" y="4854318"/>
            <a:ext cx="211768" cy="523043"/>
            <a:chOff x="3365666" y="3410346"/>
            <a:chExt cx="211768" cy="5230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3665B3-00B8-4DE1-9D81-077ADDF9689B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19B701-C8D0-4CB2-8CE6-3FFE593C85BC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9B4CDE-C3C7-4F08-9020-14D906C6607F}"/>
              </a:ext>
            </a:extLst>
          </p:cNvPr>
          <p:cNvGrpSpPr/>
          <p:nvPr/>
        </p:nvGrpSpPr>
        <p:grpSpPr>
          <a:xfrm>
            <a:off x="8798800" y="4854318"/>
            <a:ext cx="211768" cy="523043"/>
            <a:chOff x="3365666" y="3410346"/>
            <a:chExt cx="211768" cy="52304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C84A97F-D2C2-49B1-B6AC-22E45590F34A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04141B8-3A59-4257-B77B-90C2A613881B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17C102-7AB8-4D8A-81D7-3D30B73B6533}"/>
              </a:ext>
            </a:extLst>
          </p:cNvPr>
          <p:cNvGrpSpPr/>
          <p:nvPr/>
        </p:nvGrpSpPr>
        <p:grpSpPr>
          <a:xfrm>
            <a:off x="11019513" y="4835664"/>
            <a:ext cx="211768" cy="523043"/>
            <a:chOff x="3365666" y="3410346"/>
            <a:chExt cx="211768" cy="52304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0E1500D-05C8-417C-87F2-38F295528273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71CA5D-472B-4CA9-AE70-FBF673F68627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67661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BC289-22CC-4D6A-ABF2-A2D74FDC1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0536C8-9574-4EB0-8E7A-DECEB038E125}"/>
              </a:ext>
            </a:extLst>
          </p:cNvPr>
          <p:cNvSpPr txBox="1"/>
          <p:nvPr/>
        </p:nvSpPr>
        <p:spPr>
          <a:xfrm>
            <a:off x="2254908" y="37097"/>
            <a:ext cx="9388452" cy="2215991"/>
          </a:xfrm>
          <a:prstGeom prst="rect">
            <a:avLst/>
          </a:prstGeom>
          <a:solidFill>
            <a:srgbClr val="ED7D31">
              <a:alpha val="69804"/>
            </a:srgbClr>
          </a:solidFill>
          <a:ln w="38100">
            <a:solidFill>
              <a:srgbClr val="95694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3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gấu</a:t>
            </a:r>
            <a:endParaRPr kumimoji="0" lang="vi-VN" sz="138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EFEED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41055"/>
            <a:ext cx="6553200" cy="51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bfd36810efa4">
            <a:hlinkClick r:id="" action="ppaction://media"/>
            <a:extLst>
              <a:ext uri="{FF2B5EF4-FFF2-40B4-BE49-F238E27FC236}">
                <a16:creationId xmlns:a16="http://schemas.microsoft.com/office/drawing/2014/main" id="{BA41DCE0-C926-4DC8-89D2-9068DF55C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9172" y="328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0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58FCDE44-9AB5-4B80-B379-F47C4B000B02}"/>
              </a:ext>
            </a:extLst>
          </p:cNvPr>
          <p:cNvGrpSpPr/>
          <p:nvPr/>
        </p:nvGrpSpPr>
        <p:grpSpPr>
          <a:xfrm>
            <a:off x="1873188" y="609600"/>
            <a:ext cx="8993080" cy="4638145"/>
            <a:chOff x="2910287" y="436050"/>
            <a:chExt cx="6571708" cy="4811695"/>
          </a:xfrm>
        </p:grpSpPr>
        <p:sp>
          <p:nvSpPr>
            <p:cNvPr id="12" name="对话气泡: 椭圆形 11">
              <a:extLst>
                <a:ext uri="{FF2B5EF4-FFF2-40B4-BE49-F238E27FC236}">
                  <a16:creationId xmlns:a16="http://schemas.microsoft.com/office/drawing/2014/main" id="{4878F942-4ADB-4DF7-9E69-BEB07D015094}"/>
                </a:ext>
              </a:extLst>
            </p:cNvPr>
            <p:cNvSpPr/>
            <p:nvPr/>
          </p:nvSpPr>
          <p:spPr>
            <a:xfrm>
              <a:off x="2910287" y="436050"/>
              <a:ext cx="6571708" cy="4811695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对话气泡: 椭圆形 11">
              <a:extLst>
                <a:ext uri="{FF2B5EF4-FFF2-40B4-BE49-F238E27FC236}">
                  <a16:creationId xmlns:a16="http://schemas.microsoft.com/office/drawing/2014/main" id="{28C09948-978E-40C5-944D-2699E4C0EE7C}"/>
                </a:ext>
              </a:extLst>
            </p:cNvPr>
            <p:cNvSpPr/>
            <p:nvPr/>
          </p:nvSpPr>
          <p:spPr>
            <a:xfrm>
              <a:off x="3144598" y="630159"/>
              <a:ext cx="6103086" cy="4617586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3463871-6701-4C85-A224-F696DD812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9C05B9-2A81-4BC7-8F08-8970BC0F43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372" y="5021942"/>
            <a:ext cx="2293257" cy="1619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90611B4-7E04-4611-961E-9C1027673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316" y="4248686"/>
            <a:ext cx="1432684" cy="26093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BCADC3-9377-43AE-9C26-B9C0A56D1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2073"/>
            <a:ext cx="3761558" cy="10059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35BBC2-2AA1-4697-94EB-3A0477C43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0442" y="5852073"/>
            <a:ext cx="3761558" cy="10059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1937B0C-C850-4723-89B2-5508026E945D}"/>
              </a:ext>
            </a:extLst>
          </p:cNvPr>
          <p:cNvSpPr txBox="1"/>
          <p:nvPr/>
        </p:nvSpPr>
        <p:spPr>
          <a:xfrm>
            <a:off x="3360773" y="1610255"/>
            <a:ext cx="6198034" cy="1748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 algn="ctr">
              <a:defRPr/>
            </a:pPr>
            <a:r>
              <a:rPr lang="vi-VN" altLang="zh-CN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có từ ngữ nào em chưa hiểu nghĩa?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D2766A9-ED95-484D-956F-C37D9400D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4012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14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4011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Google Shape;95;p2">
            <a:extLst>
              <a:ext uri="{FF2B5EF4-FFF2-40B4-BE49-F238E27FC236}">
                <a16:creationId xmlns:a16="http://schemas.microsoft.com/office/drawing/2014/main" id="{464D43CE-42CF-42E1-A3E4-11DDC0EE31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7613" y="228511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74255E-EA88-4971-8FAD-9331ECCDCC36}"/>
              </a:ext>
            </a:extLst>
          </p:cNvPr>
          <p:cNvSpPr txBox="1"/>
          <p:nvPr/>
        </p:nvSpPr>
        <p:spPr>
          <a:xfrm>
            <a:off x="3093752" y="2388642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Phật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lòng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0B032B-3AB9-4AF0-9731-1BD3392C8707}"/>
              </a:ext>
            </a:extLst>
          </p:cNvPr>
          <p:cNvGrpSpPr/>
          <p:nvPr/>
        </p:nvGrpSpPr>
        <p:grpSpPr>
          <a:xfrm>
            <a:off x="4889020" y="492124"/>
            <a:ext cx="3264379" cy="747902"/>
            <a:chOff x="7783121" y="104148"/>
            <a:chExt cx="3911755" cy="997202"/>
          </a:xfrm>
        </p:grpSpPr>
        <p:sp>
          <p:nvSpPr>
            <p:cNvPr id="25" name="Rectangle: Rounded Corners 43">
              <a:extLst>
                <a:ext uri="{FF2B5EF4-FFF2-40B4-BE49-F238E27FC236}">
                  <a16:creationId xmlns:a16="http://schemas.microsoft.com/office/drawing/2014/main" id="{10788FF4-0424-4C9D-A11F-0D1E0E7568D0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763CBC5-21F9-4BEA-A7A4-6031BE4DBA4A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Giải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nghĩa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endParaRPr lang="zh-CN" altLang="en-US" sz="4000" b="1" kern="0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5A55A6F-6837-4130-909D-9D4E8E84FA31}"/>
              </a:ext>
            </a:extLst>
          </p:cNvPr>
          <p:cNvSpPr txBox="1"/>
          <p:nvPr/>
        </p:nvSpPr>
        <p:spPr>
          <a:xfrm>
            <a:off x="3093752" y="3754270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Lịch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Lễ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phép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229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338B5F29-D446-42D6-869A-8AA9F7E3F256}"/>
              </a:ext>
            </a:extLst>
          </p:cNvPr>
          <p:cNvGrpSpPr/>
          <p:nvPr/>
        </p:nvGrpSpPr>
        <p:grpSpPr>
          <a:xfrm flipH="1">
            <a:off x="4867925" y="517314"/>
            <a:ext cx="4875422" cy="4050994"/>
            <a:chOff x="2206754" y="916448"/>
            <a:chExt cx="4695813" cy="3901755"/>
          </a:xfrm>
        </p:grpSpPr>
        <p:sp>
          <p:nvSpPr>
            <p:cNvPr id="9" name="对话气泡: 椭圆形 13">
              <a:extLst>
                <a:ext uri="{FF2B5EF4-FFF2-40B4-BE49-F238E27FC236}">
                  <a16:creationId xmlns:a16="http://schemas.microsoft.com/office/drawing/2014/main" id="{838AB474-48A1-4659-921B-B975AA8644CB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对话气泡: 椭圆形 13">
              <a:extLst>
                <a:ext uri="{FF2B5EF4-FFF2-40B4-BE49-F238E27FC236}">
                  <a16:creationId xmlns:a16="http://schemas.microsoft.com/office/drawing/2014/main" id="{942E8D9D-2031-451D-8A08-C709260798C6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92105BE-7C34-4220-8D36-CF98EDBB3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88" y="575539"/>
            <a:ext cx="4354286" cy="6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660FBC9-D99A-486C-8B0A-0C12514B64B3}"/>
              </a:ext>
            </a:extLst>
          </p:cNvPr>
          <p:cNvSpPr txBox="1"/>
          <p:nvPr/>
        </p:nvSpPr>
        <p:spPr>
          <a:xfrm>
            <a:off x="5559587" y="1751095"/>
            <a:ext cx="3939122" cy="14470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</a:t>
            </a:r>
            <a:r>
              <a:rPr kumimoji="0" lang="pt-BR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đặt câu có chứa từ lịch sự</a:t>
            </a:r>
            <a:endParaRPr kumimoji="0" lang="pt-BR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FF78B5-648D-4F35-9A7F-B3AC4CD52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09122" y="0"/>
            <a:ext cx="158287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1B2366F-1612-413E-A891-5A7D6770A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F5353A-13E9-41A8-BFF8-2948884C4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8D12D5-38E1-487B-92D6-7FD9EE32B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6522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69641F-D823-4803-8CAF-E94CB67F6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280" y="2145681"/>
            <a:ext cx="61635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16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Hà Mã">
            <a:hlinkClick r:id="" action="ppaction://media"/>
            <a:extLst>
              <a:ext uri="{FF2B5EF4-FFF2-40B4-BE49-F238E27FC236}">
                <a16:creationId xmlns:a16="http://schemas.microsoft.com/office/drawing/2014/main" id="{28542884-05AD-4E38-9014-8D35123057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08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68ED55E-D2F8-4FDB-833E-718594490FDF}"/>
              </a:ext>
            </a:extLst>
          </p:cNvPr>
          <p:cNvGrpSpPr/>
          <p:nvPr/>
        </p:nvGrpSpPr>
        <p:grpSpPr>
          <a:xfrm>
            <a:off x="434684" y="257035"/>
            <a:ext cx="5404973" cy="668878"/>
            <a:chOff x="434684" y="257035"/>
            <a:chExt cx="5404973" cy="668878"/>
          </a:xfrm>
        </p:grpSpPr>
        <p:sp>
          <p:nvSpPr>
            <p:cNvPr id="11" name="Google Shape;1244;p45">
              <a:extLst>
                <a:ext uri="{FF2B5EF4-FFF2-40B4-BE49-F238E27FC236}">
                  <a16:creationId xmlns:a16="http://schemas.microsoft.com/office/drawing/2014/main" id="{6888D36F-C9C1-4DE6-AF19-4666773EDD80}"/>
                </a:ext>
              </a:extLst>
            </p:cNvPr>
            <p:cNvSpPr/>
            <p:nvPr/>
          </p:nvSpPr>
          <p:spPr>
            <a:xfrm>
              <a:off x="893635" y="257035"/>
              <a:ext cx="4464750" cy="66887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A04616-FF85-45C3-8B1A-72CDE75CF548}"/>
                </a:ext>
              </a:extLst>
            </p:cNvPr>
            <p:cNvSpPr txBox="1"/>
            <p:nvPr/>
          </p:nvSpPr>
          <p:spPr>
            <a:xfrm>
              <a:off x="434684" y="374257"/>
              <a:ext cx="5404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LUYỆN ĐỌC NHÓM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7E7ED0A-2310-4F47-80A5-0801052F5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842" y="1488135"/>
            <a:ext cx="5065398" cy="2548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C011C1-CA2D-4E20-8FE0-F27F68EEF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2440" y="3662570"/>
            <a:ext cx="5581537" cy="31954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CAEB0B-FDFD-41E8-A0D8-5CDF50BD7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77" y="1296110"/>
            <a:ext cx="5785605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730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776029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5845" y="255402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83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1210DC5-B333-49A7-9849-DD321FEC581A}"/>
              </a:ext>
            </a:extLst>
          </p:cNvPr>
          <p:cNvGrpSpPr/>
          <p:nvPr/>
        </p:nvGrpSpPr>
        <p:grpSpPr>
          <a:xfrm>
            <a:off x="-186723" y="89773"/>
            <a:ext cx="5404973" cy="668878"/>
            <a:chOff x="-186723" y="89773"/>
            <a:chExt cx="5404973" cy="668878"/>
          </a:xfrm>
        </p:grpSpPr>
        <p:sp>
          <p:nvSpPr>
            <p:cNvPr id="6" name="Google Shape;1244;p45">
              <a:extLst>
                <a:ext uri="{FF2B5EF4-FFF2-40B4-BE49-F238E27FC236}">
                  <a16:creationId xmlns:a16="http://schemas.microsoft.com/office/drawing/2014/main" id="{F424EF2A-32FD-4A71-868B-9EB1A7D305FD}"/>
                </a:ext>
              </a:extLst>
            </p:cNvPr>
            <p:cNvSpPr/>
            <p:nvPr/>
          </p:nvSpPr>
          <p:spPr>
            <a:xfrm>
              <a:off x="81324" y="89773"/>
              <a:ext cx="4802431" cy="66887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85384-BC44-41CB-979F-42A1D3D7F8BD}"/>
                </a:ext>
              </a:extLst>
            </p:cNvPr>
            <p:cNvSpPr txBox="1"/>
            <p:nvPr/>
          </p:nvSpPr>
          <p:spPr>
            <a:xfrm>
              <a:off x="-186723" y="223252"/>
              <a:ext cx="5404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LUYỆN ĐỌC TOÀN BÀI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ACC16E0-E5BA-4527-A7B3-02BCA18FF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275" y="1023957"/>
            <a:ext cx="7870618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71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2231751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BDF503-ED52-4020-BC1C-BB4ECAE72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pic>
        <p:nvPicPr>
          <p:cNvPr id="10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52" y="4265357"/>
            <a:ext cx="3444240" cy="269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0536C8-9574-4EB0-8E7A-DECEB038E125}"/>
              </a:ext>
            </a:extLst>
          </p:cNvPr>
          <p:cNvSpPr txBox="1"/>
          <p:nvPr/>
        </p:nvSpPr>
        <p:spPr>
          <a:xfrm>
            <a:off x="4403748" y="106482"/>
            <a:ext cx="4731108" cy="923330"/>
          </a:xfrm>
          <a:prstGeom prst="rect">
            <a:avLst/>
          </a:prstGeom>
          <a:solidFill>
            <a:srgbClr val="ED7D31">
              <a:alpha val="69804"/>
            </a:srgbClr>
          </a:solidFill>
          <a:ln w="38100">
            <a:solidFill>
              <a:srgbClr val="95694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endParaRPr kumimoji="0" lang="vi-VN" sz="54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EFEED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25240" y="1707468"/>
            <a:ext cx="7787640" cy="3907550"/>
          </a:xfrm>
          <a:prstGeom prst="roundRect">
            <a:avLst/>
          </a:prstGeom>
          <a:solidFill>
            <a:srgbClr val="C55A11">
              <a:alpha val="69804"/>
            </a:srgbClr>
          </a:solidFill>
          <a:ln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hãy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trả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bọn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ra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sẽ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quà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bọn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124116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5845" y="255402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063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164C8457-6C7B-4F57-826A-210806BB0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2889" y="531202"/>
            <a:ext cx="2965158" cy="120654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C9554F4F-2356-42BB-88E3-20624315C540}"/>
              </a:ext>
            </a:extLst>
          </p:cNvPr>
          <p:cNvGrpSpPr/>
          <p:nvPr/>
        </p:nvGrpSpPr>
        <p:grpSpPr>
          <a:xfrm>
            <a:off x="10472242" y="782288"/>
            <a:ext cx="2352248" cy="1496818"/>
            <a:chOff x="10472242" y="782288"/>
            <a:chExt cx="2352248" cy="1496818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87D4AD4-623C-4A6A-B992-E97AC0468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472242" y="1321960"/>
              <a:ext cx="2352248" cy="957146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7AF83B7-565D-4791-BFAD-7448A2BC2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3F45CB4-6A7C-4B20-90C9-1DCEDED094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6" t="30550" r="2450" b="44079"/>
          <a:stretch/>
        </p:blipFill>
        <p:spPr>
          <a:xfrm flipH="1">
            <a:off x="1015267" y="2158901"/>
            <a:ext cx="1434005" cy="1087525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A0CD747E-BA94-4906-8ABE-E86D2FAB5E18}"/>
              </a:ext>
            </a:extLst>
          </p:cNvPr>
          <p:cNvGrpSpPr/>
          <p:nvPr/>
        </p:nvGrpSpPr>
        <p:grpSpPr>
          <a:xfrm>
            <a:off x="0" y="3465239"/>
            <a:ext cx="12216704" cy="3516131"/>
            <a:chOff x="6296269" y="5376694"/>
            <a:chExt cx="5968501" cy="1531158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2DF3C4E-DC71-4BF3-A33E-283911EAD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017056E-4CC8-487F-A4F3-4617B4505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26F3F9C6-ACF9-4C01-9333-5353F2ACE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9D95BC87-7196-44BE-AC4E-C406C860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9FE09014-E81B-4CA0-BF22-BAEAE4529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12F4DC9A-F408-4283-BB4E-1F7150FE9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6576" y="1457095"/>
            <a:ext cx="53588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791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 LỜI CÂU HỎI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E5D7E-E231-4441-AD37-098DC32BBD49}"/>
              </a:ext>
            </a:extLst>
          </p:cNvPr>
          <p:cNvSpPr txBox="1"/>
          <p:nvPr/>
        </p:nvSpPr>
        <p:spPr>
          <a:xfrm>
            <a:off x="3303535" y="1504438"/>
            <a:ext cx="980739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DBA87-2F42-43B5-B593-C479F274A7BF}"/>
              </a:ext>
            </a:extLst>
          </p:cNvPr>
          <p:cNvSpPr txBox="1"/>
          <p:nvPr/>
        </p:nvSpPr>
        <p:spPr>
          <a:xfrm>
            <a:off x="2410633" y="3429000"/>
            <a:ext cx="8139812" cy="282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b.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c.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	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3A3F5A-5FD9-4D7B-A8DF-77AF4403A973}"/>
              </a:ext>
            </a:extLst>
          </p:cNvPr>
          <p:cNvSpPr txBox="1"/>
          <p:nvPr/>
        </p:nvSpPr>
        <p:spPr>
          <a:xfrm>
            <a:off x="3303535" y="2103259"/>
            <a:ext cx="980739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362B01-8247-4DE5-8A8A-5E1CBF8DA732}"/>
              </a:ext>
            </a:extLst>
          </p:cNvPr>
          <p:cNvSpPr/>
          <p:nvPr/>
        </p:nvSpPr>
        <p:spPr>
          <a:xfrm flipV="1">
            <a:off x="2276152" y="5751585"/>
            <a:ext cx="739121" cy="632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09" y="4259732"/>
            <a:ext cx="1409879" cy="2262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62352" y="1058732"/>
            <a:ext cx="1491830" cy="269358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 LỜI CÂU HỎI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8B991-0F18-4BC0-B86E-87ECEA101CEA}"/>
              </a:ext>
            </a:extLst>
          </p:cNvPr>
          <p:cNvSpPr txBox="1"/>
          <p:nvPr/>
        </p:nvSpPr>
        <p:spPr>
          <a:xfrm>
            <a:off x="2986003" y="119956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E0C0C-9654-46E3-AC88-9F694413F7AE}"/>
              </a:ext>
            </a:extLst>
          </p:cNvPr>
          <p:cNvSpPr txBox="1"/>
          <p:nvPr/>
        </p:nvSpPr>
        <p:spPr>
          <a:xfrm>
            <a:off x="2711886" y="1850059"/>
            <a:ext cx="913921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90725-1C67-455A-A534-6AE2F629C887}"/>
              </a:ext>
            </a:extLst>
          </p:cNvPr>
          <p:cNvSpPr txBox="1"/>
          <p:nvPr/>
        </p:nvSpPr>
        <p:spPr>
          <a:xfrm>
            <a:off x="875155" y="379322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664D66-8C5A-4CBF-BDDD-172DC32E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30" y="2395794"/>
            <a:ext cx="2010509" cy="1337971"/>
          </a:xfrm>
          <a:prstGeom prst="rect">
            <a:avLst/>
          </a:prstGeom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6C8F30-A583-4D2A-9EA2-B875056FB0D3}"/>
              </a:ext>
            </a:extLst>
          </p:cNvPr>
          <p:cNvSpPr txBox="1"/>
          <p:nvPr/>
        </p:nvSpPr>
        <p:spPr>
          <a:xfrm>
            <a:off x="2388770" y="2310330"/>
            <a:ext cx="766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22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875926" y="29308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Ệ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798510-DDF7-4713-8780-A61DD20F6717}"/>
              </a:ext>
            </a:extLst>
          </p:cNvPr>
          <p:cNvSpPr txBox="1"/>
          <p:nvPr/>
        </p:nvSpPr>
        <p:spPr>
          <a:xfrm>
            <a:off x="3216443" y="1070436"/>
            <a:ext cx="809324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lớn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tuổi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21825-1881-4F90-867B-4754BFBCAC90}"/>
              </a:ext>
            </a:extLst>
          </p:cNvPr>
          <p:cNvSpPr txBox="1"/>
          <p:nvPr/>
        </p:nvSpPr>
        <p:spPr>
          <a:xfrm>
            <a:off x="935715" y="2799539"/>
            <a:ext cx="110237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Dựa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tiếp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: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CC568E-7DA6-44D9-B902-E4FBB0658597}"/>
              </a:ext>
            </a:extLst>
          </p:cNvPr>
          <p:cNvSpPr txBox="1"/>
          <p:nvPr/>
        </p:nvSpPr>
        <p:spPr>
          <a:xfrm>
            <a:off x="584101" y="3614493"/>
            <a:ext cx="110237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(……).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B7851-DDB3-4CE5-BEFC-8B15CB98E5BC}"/>
              </a:ext>
            </a:extLst>
          </p:cNvPr>
          <p:cNvSpPr txBox="1"/>
          <p:nvPr/>
        </p:nvSpPr>
        <p:spPr>
          <a:xfrm>
            <a:off x="2496792" y="2153208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bọn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321" y="389560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BB8F63-1025-48B1-962D-1CBD0F083736}"/>
              </a:ext>
            </a:extLst>
          </p:cNvPr>
          <p:cNvSpPr txBox="1"/>
          <p:nvPr/>
        </p:nvSpPr>
        <p:spPr>
          <a:xfrm>
            <a:off x="5467622" y="4232625"/>
            <a:ext cx="3048337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FF0208-40EA-45B4-9CE4-D693244C55DE}"/>
              </a:ext>
            </a:extLst>
          </p:cNvPr>
          <p:cNvSpPr txBox="1"/>
          <p:nvPr/>
        </p:nvSpPr>
        <p:spPr>
          <a:xfrm>
            <a:off x="5555007" y="3630254"/>
            <a:ext cx="5403363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sự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A3A07DA-427F-4D7A-BA88-23AE9E833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798"/>
            <a:ext cx="4572000" cy="6096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CEFBF6-B31D-4824-B886-F3B31A4C4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6D0801A-3BA3-4D2F-864A-E1655470A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407308" y="52406"/>
            <a:ext cx="3428185" cy="25240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181" y="2166880"/>
            <a:ext cx="6719804" cy="34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180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253249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5845" y="255402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309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164E429-6768-4497-A502-B4E1AD218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" y="5380212"/>
            <a:ext cx="1262487" cy="12391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3EF092-E474-4370-AEE7-1795EF20AD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40913"/>
            <a:ext cx="2102415" cy="12013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DA1253-7BFC-44A6-A8FC-F7A23ED21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218" y="4032624"/>
            <a:ext cx="1894239" cy="25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2E2CA7-E51B-4D7E-A77B-66B04AD82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16816" y="3766376"/>
            <a:ext cx="2736966" cy="271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2B7A612-920C-4583-AE97-3D3F25916D1E}"/>
              </a:ext>
            </a:extLst>
          </p:cNvPr>
          <p:cNvGrpSpPr/>
          <p:nvPr/>
        </p:nvGrpSpPr>
        <p:grpSpPr>
          <a:xfrm>
            <a:off x="1161143" y="372965"/>
            <a:ext cx="10261600" cy="2452411"/>
            <a:chOff x="692006" y="116442"/>
            <a:chExt cx="11176173" cy="291924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ED634DA-CA32-4E71-A245-C6080A916446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6">
              <a:extLst>
                <a:ext uri="{FF2B5EF4-FFF2-40B4-BE49-F238E27FC236}">
                  <a16:creationId xmlns:a16="http://schemas.microsoft.com/office/drawing/2014/main" id="{EBFB435B-0DB8-43CD-AF8A-8A39B376E827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3AABDD4-02A1-45F5-8EA7-9A3EA3891D69}"/>
              </a:ext>
            </a:extLst>
          </p:cNvPr>
          <p:cNvSpPr txBox="1"/>
          <p:nvPr/>
        </p:nvSpPr>
        <p:spPr>
          <a:xfrm>
            <a:off x="2102415" y="1216164"/>
            <a:ext cx="9632778" cy="9971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思源黑体 CN Bold" panose="020B0800000000000000" pitchFamily="34" charset="-122"/>
                <a:cs typeface="+mn-cs"/>
              </a:rPr>
              <a:t>TẠM BIỆT VÀ HẸN GẶP LẠI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iny" panose="02000903060500060000" pitchFamily="2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91EEDD-CFBC-4684-829D-77990CEC84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A14BAA-1A63-4F99-92C8-0E04EC128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08" y="6039179"/>
            <a:ext cx="749763" cy="7359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9435246-66C5-4677-9CA6-B66FAA0C24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7263" y="5760042"/>
            <a:ext cx="1893936" cy="108223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DFDA202-EF32-4B64-984A-19CDA5DF09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106611" cy="44849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D798B31-56CC-4B6F-8642-045F69162A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085389" y="0"/>
            <a:ext cx="2106611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75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esktop\99-999314_we-bare-bears-png-pack-we-bare-bears-grizzly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09" y="1935480"/>
            <a:ext cx="8540948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4820679" y="1211580"/>
            <a:ext cx="6913629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5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4094424" y="3467741"/>
            <a:ext cx="5392476" cy="1935480"/>
          </a:xfrm>
          <a:prstGeom prst="wedgeRoundRectCallout">
            <a:avLst>
              <a:gd name="adj1" fmla="val 63381"/>
              <a:gd name="adj2" fmla="val 18031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6" name="Picture 4" descr="C:\Users\HP\Desktop\kisspng-honey-jar-cartoon-drawing-honey-jar-5a85496af33170.19041069151868452299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00" l="2222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24" y="1989461"/>
            <a:ext cx="1663065" cy="14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60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20807 4.81481E-6 C 0.3013 4.81481E-6 0.41627 0.09328 0.41627 0.16944 L 0.41627 0.33888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20680" y="1211580"/>
            <a:ext cx="5974080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956464" y="3467740"/>
            <a:ext cx="4821381" cy="1447799"/>
          </a:xfrm>
          <a:prstGeom prst="wedgeRoundRectCallout">
            <a:avLst>
              <a:gd name="adj1" fmla="val 56897"/>
              <a:gd name="adj2" fmla="val 52040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Lô-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gô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xơ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3" name="Picture 3" descr="C:\Users\HP\Desktop\5a64aeaa58ab230cc1843f9719cce1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0" y="1803671"/>
            <a:ext cx="5001630" cy="500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P\Desktop\png-transparent-fish-drawing-fish-animals-seafood-carto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174" l="0" r="100000">
                        <a14:foregroundMark x1="24565" y1="40870" x2="18913" y2="5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166">
            <a:off x="3618140" y="3177383"/>
            <a:ext cx="1920866" cy="96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999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0938 -3.33333E-6 C 0.30313 -3.33333E-6 0.41875 0.06945 0.41875 0.12616 L 0.41875 0.2523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20680" y="1211580"/>
            <a:ext cx="5974080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viên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" pitchFamily="2" charset="0"/>
              <a:ea typeface="+mn-ea"/>
              <a:cs typeface="+mn-cs"/>
            </a:endParaRPr>
          </a:p>
        </p:txBody>
      </p:sp>
      <p:pic>
        <p:nvPicPr>
          <p:cNvPr id="11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405745" y="3467740"/>
            <a:ext cx="4917544" cy="1447799"/>
          </a:xfrm>
          <a:prstGeom prst="wedgeRoundRectCallout">
            <a:avLst>
              <a:gd name="adj1" fmla="val 58789"/>
              <a:gd name="adj2" fmla="val 5849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C:\Users\HP\Desktop\kisspng-giant-panda-polar-bear-chloe-park-portable-network-we-bare-bears-panda-waving-transparent-png-stick-5c75e0c8ebf877.806809251551229128966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2" y="1935480"/>
            <a:ext cx="4258618" cy="47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P\Desktop\pngtree-spring-bamboo-shoots-bamboo-shoots-bamboo-shoots-commercial-image_10798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8438" y1="77813" x2="51250" y2="88438"/>
                        <a14:backgroundMark x1="64375" y1="81563" x2="82188" y2="8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4428">
            <a:off x="3084278" y="1754976"/>
            <a:ext cx="2684357" cy="26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11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2168 1.11111E-6 C 0.31393 1.11111E-6 0.43372 0.09375 0.43372 0.17037 L 0.43372 0.341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0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esktop\99-999314_we-bare-bears-png-pack-we-bare-bears-grizzly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09" y="1935480"/>
            <a:ext cx="8540948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2752078" y="53981"/>
            <a:ext cx="8982232" cy="1082361"/>
          </a:xfrm>
          <a:prstGeom prst="wedgeRoundRectCallout">
            <a:avLst>
              <a:gd name="adj1" fmla="val -59762"/>
              <a:gd name="adj2" fmla="val 4023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5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0149" y="1989460"/>
            <a:ext cx="2063560" cy="283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2628D0-4056-426F-9399-C3B85314B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082" y="1213945"/>
            <a:ext cx="64484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3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20807 7.40741E-7 C 0.3013 7.40741E-7 0.41628 0.09329 0.41628 0.16944 L 0.41628 0.33889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20">
            <a:extLst>
              <a:ext uri="{FF2B5EF4-FFF2-40B4-BE49-F238E27FC236}">
                <a16:creationId xmlns:a16="http://schemas.microsoft.com/office/drawing/2014/main" id="{A92BA682-03D4-4776-A86C-752529DEA937}"/>
              </a:ext>
            </a:extLst>
          </p:cNvPr>
          <p:cNvSpPr txBox="1">
            <a:spLocks/>
          </p:cNvSpPr>
          <p:nvPr/>
        </p:nvSpPr>
        <p:spPr>
          <a:xfrm>
            <a:off x="2632438" y="22335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A601A-4AE7-49B0-8C73-35E9E73A8BE1}"/>
              </a:ext>
            </a:extLst>
          </p:cNvPr>
          <p:cNvSpPr txBox="1"/>
          <p:nvPr/>
        </p:nvSpPr>
        <p:spPr>
          <a:xfrm>
            <a:off x="1769193" y="2032480"/>
            <a:ext cx="882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19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FB6658-2D25-4A37-B92A-0FEB7FBF5998}"/>
              </a:ext>
            </a:extLst>
          </p:cNvPr>
          <p:cNvGrpSpPr/>
          <p:nvPr/>
        </p:nvGrpSpPr>
        <p:grpSpPr>
          <a:xfrm>
            <a:off x="4611064" y="1032826"/>
            <a:ext cx="2446326" cy="836513"/>
            <a:chOff x="4610130" y="1034269"/>
            <a:chExt cx="2446326" cy="83651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7465546-FF21-4F6D-AE46-1B383DE0C91A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5F84C9-58EC-40A4-99A8-3CFD46B5CE28}"/>
                </a:ext>
              </a:extLst>
            </p:cNvPr>
            <p:cNvSpPr/>
            <p:nvPr/>
          </p:nvSpPr>
          <p:spPr>
            <a:xfrm>
              <a:off x="4885785" y="1095981"/>
              <a:ext cx="199772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DC5C096-30C8-4B21-87F6-EDCC0FDC1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72" y="3535379"/>
            <a:ext cx="3691812" cy="3691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35DB2-58D4-40F8-8980-3BB77FEC0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927" y="3705853"/>
            <a:ext cx="3521338" cy="35213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A3FEC2-1524-4783-B28C-99E3AA0FA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989" y="2435738"/>
            <a:ext cx="1031532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694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2.96296E-6 L -1.041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EA4B43D-0225-4C5C-AFE6-5306E48D0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038" y="1287073"/>
            <a:ext cx="7415083" cy="36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5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2077</Words>
  <Application>Microsoft Office PowerPoint</Application>
  <PresentationFormat>Widescreen</PresentationFormat>
  <Paragraphs>182</Paragraphs>
  <Slides>39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#9Slide03 AmpleSoft</vt:lpstr>
      <vt:lpstr>等线</vt:lpstr>
      <vt:lpstr>等线 Light</vt:lpstr>
      <vt:lpstr>Odibee Sans</vt:lpstr>
      <vt:lpstr>宋体</vt:lpstr>
      <vt:lpstr>方正卡通简体</vt:lpstr>
      <vt:lpstr>Arial</vt:lpstr>
      <vt:lpstr>Arial-Rounded</vt:lpstr>
      <vt:lpstr>Calibri</vt:lpstr>
      <vt:lpstr>Calibri Light</vt:lpstr>
      <vt:lpstr>Coiny</vt:lpstr>
      <vt:lpstr>iCiel Cadena</vt:lpstr>
      <vt:lpstr>Times New Roman</vt:lpstr>
      <vt:lpstr>UVN Banh Mi</vt:lpstr>
      <vt:lpstr>Verdana</vt:lpstr>
      <vt:lpstr>4_Office 主题​​</vt:lpstr>
      <vt:lpstr>1_Office 主题</vt:lpstr>
      <vt:lpstr>2_Office Theme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33</cp:revision>
  <dcterms:created xsi:type="dcterms:W3CDTF">2022-04-01T01:21:00Z</dcterms:created>
  <dcterms:modified xsi:type="dcterms:W3CDTF">2022-12-11T03:57:06Z</dcterms:modified>
</cp:coreProperties>
</file>