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6" r:id="rId5"/>
    <p:sldId id="287" r:id="rId6"/>
    <p:sldId id="258" r:id="rId7"/>
    <p:sldId id="264" r:id="rId8"/>
    <p:sldId id="268" r:id="rId9"/>
    <p:sldId id="259" r:id="rId10"/>
    <p:sldId id="270" r:id="rId11"/>
    <p:sldId id="271" r:id="rId12"/>
    <p:sldId id="285" r:id="rId13"/>
    <p:sldId id="288" r:id="rId14"/>
    <p:sldId id="289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26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5" Type="http://schemas.microsoft.com/office/2007/relationships/hdphoto" Target="../media/hdphoto23.wdp"/><Relationship Id="rId2" Type="http://schemas.openxmlformats.org/officeDocument/2006/relationships/image" Target="../media/image15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microsoft.com/office/2007/relationships/hdphoto" Target="../media/hdphoto15.wdp"/><Relationship Id="rId24" Type="http://schemas.openxmlformats.org/officeDocument/2006/relationships/image" Target="../media/image25.png"/><Relationship Id="rId5" Type="http://schemas.microsoft.com/office/2007/relationships/hdphoto" Target="../media/hdphoto12.wdp"/><Relationship Id="rId15" Type="http://schemas.openxmlformats.org/officeDocument/2006/relationships/image" Target="../media/image21.png"/><Relationship Id="rId23" Type="http://schemas.microsoft.com/office/2007/relationships/hdphoto" Target="../media/hdphoto22.wdp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24.png"/><Relationship Id="rId27" Type="http://schemas.microsoft.com/office/2007/relationships/hdphoto" Target="../media/hdphoto2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2.wdp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microsoft.com/office/2007/relationships/hdphoto" Target="../media/hdphoto3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microsoft.com/office/2007/relationships/hdphoto" Target="../media/hdphoto28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30.wdp"/><Relationship Id="rId14" Type="http://schemas.microsoft.com/office/2007/relationships/hdphoto" Target="../media/hdphoto3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en-VN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6292299" y="175618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en-VN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87119-F653-2B4C-AE3C-8D8D1D52DA3E}"/>
              </a:ext>
            </a:extLst>
          </p:cNvPr>
          <p:cNvSpPr/>
          <p:nvPr/>
        </p:nvSpPr>
        <p:spPr>
          <a:xfrm>
            <a:off x="6346668" y="385008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en-VN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5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en-VN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en-VN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en-VN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en-V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en-VN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en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en-VN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en-VN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en-VN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en-VN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en-VN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en-VN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en-VN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92137D-284F-5841-B758-93AE94003277}"/>
              </a:ext>
            </a:extLst>
          </p:cNvPr>
          <p:cNvGrpSpPr/>
          <p:nvPr/>
        </p:nvGrpSpPr>
        <p:grpSpPr>
          <a:xfrm>
            <a:off x="4326955" y="538275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70A566C-BECA-C14D-8645-4B11D0A078DD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DB54B0-E3C7-6E4E-ABB9-EF120BF8E1E1}"/>
              </a:ext>
            </a:extLst>
          </p:cNvPr>
          <p:cNvSpPr/>
          <p:nvPr/>
        </p:nvSpPr>
        <p:spPr>
          <a:xfrm>
            <a:off x="4327498" y="560886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ABAE26-984F-7642-BD9E-A8939CA19270}"/>
              </a:ext>
            </a:extLst>
          </p:cNvPr>
          <p:cNvSpPr/>
          <p:nvPr/>
        </p:nvSpPr>
        <p:spPr>
          <a:xfrm>
            <a:off x="5581363" y="560724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9035BB-39B0-9647-83D7-725AE775C5E4}"/>
              </a:ext>
            </a:extLst>
          </p:cNvPr>
          <p:cNvSpPr/>
          <p:nvPr/>
        </p:nvSpPr>
        <p:spPr>
          <a:xfrm>
            <a:off x="6940854" y="558407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6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prstClr val="black"/>
                </a:solidFill>
              </a:rPr>
              <a:t>a) </a:t>
            </a:r>
            <a:endParaRPr lang="en-V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VN" sz="2800" dirty="0">
                  <a:solidFill>
                    <a:prstClr val="black"/>
                  </a:solidFill>
                </a:rPr>
                <a:t>a) </a:t>
              </a:r>
              <a:endParaRPr lang="en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en-VN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1447800"/>
            <a:ext cx="5956060" cy="3962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CED7D8-98C6-7C42-9DAA-32043B65DC2F}"/>
              </a:ext>
            </a:extLst>
          </p:cNvPr>
          <p:cNvGrpSpPr/>
          <p:nvPr/>
        </p:nvGrpSpPr>
        <p:grpSpPr>
          <a:xfrm>
            <a:off x="4081739" y="541020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F3B138-7FEE-7C4B-A322-0BC385F62F88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12D8FF5-0F13-BC42-B9C7-2273F663C803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5AA565C-6861-CD44-83D0-F76B47E084F2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4051BB6-A626-E349-9073-C75D9BE3743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C5F862-A72D-C442-9FB3-34891ACE9E16}"/>
              </a:ext>
            </a:extLst>
          </p:cNvPr>
          <p:cNvSpPr/>
          <p:nvPr/>
        </p:nvSpPr>
        <p:spPr>
          <a:xfrm>
            <a:off x="4082282" y="563631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A4A6E3-8C40-1442-A3D5-73C4045975F7}"/>
              </a:ext>
            </a:extLst>
          </p:cNvPr>
          <p:cNvSpPr/>
          <p:nvPr/>
        </p:nvSpPr>
        <p:spPr>
          <a:xfrm>
            <a:off x="5336147" y="563469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27F32E4-9A13-F34D-BC1E-B2EDEFD59E4F}"/>
              </a:ext>
            </a:extLst>
          </p:cNvPr>
          <p:cNvSpPr/>
          <p:nvPr/>
        </p:nvSpPr>
        <p:spPr>
          <a:xfrm>
            <a:off x="6695638" y="561152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02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en-VN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900</Words>
  <Application>Microsoft Office PowerPoint</Application>
  <PresentationFormat>Widescreen</PresentationFormat>
  <Paragraphs>416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LENOVO</cp:lastModifiedBy>
  <cp:revision>274</cp:revision>
  <dcterms:created xsi:type="dcterms:W3CDTF">2021-06-02T01:34:28Z</dcterms:created>
  <dcterms:modified xsi:type="dcterms:W3CDTF">2023-09-24T12:19:39Z</dcterms:modified>
</cp:coreProperties>
</file>