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72" r:id="rId6"/>
    <p:sldId id="273" r:id="rId7"/>
    <p:sldId id="274" r:id="rId8"/>
    <p:sldId id="262" r:id="rId9"/>
    <p:sldId id="269" r:id="rId10"/>
    <p:sldId id="275" r:id="rId11"/>
    <p:sldId id="263" r:id="rId12"/>
    <p:sldId id="265" r:id="rId13"/>
    <p:sldId id="27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39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10.svg"/><Relationship Id="rId7" Type="http://schemas.openxmlformats.org/officeDocument/2006/relationships/image" Target="../media/image52.svg"/><Relationship Id="rId12" Type="http://schemas.openxmlformats.org/officeDocument/2006/relationships/image" Target="../media/image7.png"/><Relationship Id="rId1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9.svg"/><Relationship Id="rId5" Type="http://schemas.openxmlformats.org/officeDocument/2006/relationships/image" Target="../media/image55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1.svg"/><Relationship Id="rId5" Type="http://schemas.openxmlformats.org/officeDocument/2006/relationships/image" Target="../media/image43.svg"/><Relationship Id="rId15" Type="http://schemas.openxmlformats.org/officeDocument/2006/relationships/image" Target="../media/image35.svg"/><Relationship Id="rId10" Type="http://schemas.openxmlformats.org/officeDocument/2006/relationships/image" Target="../media/image1.png"/><Relationship Id="rId4" Type="http://schemas.openxmlformats.org/officeDocument/2006/relationships/image" Target="../media/image27.png"/><Relationship Id="rId9" Type="http://schemas.openxmlformats.org/officeDocument/2006/relationships/image" Target="../media/image39.svg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sv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50.sv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svg"/><Relationship Id="rId5" Type="http://schemas.openxmlformats.org/officeDocument/2006/relationships/image" Target="../media/image12.svg"/><Relationship Id="rId15" Type="http://schemas.openxmlformats.org/officeDocument/2006/relationships/image" Target="../media/image48.sv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0.sv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39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" Type="http://schemas.openxmlformats.org/officeDocument/2006/relationships/image" Target="../media/image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3.png"/><Relationship Id="rId19" Type="http://schemas.openxmlformats.org/officeDocument/2006/relationships/image" Target="../media/image18.sv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2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svg"/><Relationship Id="rId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svg"/><Relationship Id="rId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svg"/><Relationship Id="rId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svg"/><Relationship Id="rId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1.sv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9.svg"/><Relationship Id="rId5" Type="http://schemas.openxmlformats.org/officeDocument/2006/relationships/image" Target="../media/image35.svg"/><Relationship Id="rId15" Type="http://schemas.openxmlformats.org/officeDocument/2006/relationships/image" Target="../media/image16.sv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7.sv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52.svg"/><Relationship Id="rId12" Type="http://schemas.openxmlformats.org/officeDocument/2006/relationships/image" Target="../media/image7.png"/><Relationship Id="rId1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9.svg"/><Relationship Id="rId5" Type="http://schemas.openxmlformats.org/officeDocument/2006/relationships/image" Target="../media/image55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20250" y="8575593"/>
            <a:ext cx="395768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59603" y="-270710"/>
            <a:ext cx="5281695" cy="63781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65074">
            <a:off x="3700762" y="8092162"/>
            <a:ext cx="5281695" cy="6378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705117">
            <a:off x="-2595076" y="-1060808"/>
            <a:ext cx="5038682" cy="5426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05117">
            <a:off x="-3037230" y="-1691315"/>
            <a:ext cx="5806355" cy="54262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63853" y="-11183"/>
            <a:ext cx="4500177" cy="5591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65074">
            <a:off x="4124891" y="8258302"/>
            <a:ext cx="4500177" cy="55919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57905" y="-765987"/>
            <a:ext cx="3957689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97303" y="3667721"/>
            <a:ext cx="1409389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C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5C26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26327">
            <a:off x="-1261491" y="8293672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6327">
            <a:off x="-2276832" y="8247391"/>
            <a:ext cx="5806355" cy="5426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-1435251"/>
            <a:ext cx="395768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66716" y="4319202"/>
            <a:ext cx="3957689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660073" y="2019300"/>
            <a:ext cx="89916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927"/>
              </a:lnSpc>
            </a:pPr>
            <a:r>
              <a:rPr lang="en-US" sz="5600" b="1" dirty="0" smtClean="0">
                <a:solidFill>
                  <a:srgbClr val="5C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TRƯỚC LỚP</a:t>
            </a:r>
            <a:endParaRPr lang="en-US" sz="5600" b="1" dirty="0">
              <a:solidFill>
                <a:srgbClr val="5C26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675672">
            <a:off x="15131007" y="-2359290"/>
            <a:ext cx="5038682" cy="542627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675672">
            <a:off x="15110660" y="-2549408"/>
            <a:ext cx="5806355" cy="5426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5" y="3430828"/>
            <a:ext cx="8038095" cy="50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26327">
            <a:off x="-696454" y="8021500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57254" y="8353570"/>
            <a:ext cx="3957689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77942" y="7517891"/>
            <a:ext cx="355298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68885" y="-2664397"/>
            <a:ext cx="5281695" cy="63781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86005" y="1866900"/>
            <a:ext cx="4572000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5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CHỌN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61321" y="-1532714"/>
            <a:ext cx="3957689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673135" y="-2404870"/>
            <a:ext cx="4924048" cy="61186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26327">
            <a:off x="-1711795" y="7975219"/>
            <a:ext cx="5806355" cy="5426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27" y="3078284"/>
            <a:ext cx="7867557" cy="5305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26327">
            <a:off x="-548438" y="7387077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6327">
            <a:off x="-1563779" y="7340797"/>
            <a:ext cx="5806355" cy="5426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20250" y="8575593"/>
            <a:ext cx="395768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77942" y="7517891"/>
            <a:ext cx="355298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618452" y="-2723267"/>
            <a:ext cx="5281695" cy="63781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822703" y="-2463740"/>
            <a:ext cx="4500177" cy="5591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0310" y="-1088167"/>
            <a:ext cx="395768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704587" y="1373780"/>
            <a:ext cx="8504371" cy="21889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758271" y="971126"/>
            <a:ext cx="8342337" cy="234754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126120" y="1814430"/>
            <a:ext cx="7910756" cy="927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5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20250" y="8575593"/>
            <a:ext cx="395768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59603" y="-270710"/>
            <a:ext cx="5281695" cy="63781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65074">
            <a:off x="3700762" y="8092162"/>
            <a:ext cx="5281695" cy="6378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705117">
            <a:off x="-2595076" y="-1060808"/>
            <a:ext cx="5038682" cy="5426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05117">
            <a:off x="-3037230" y="-1691315"/>
            <a:ext cx="5806355" cy="54262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63853" y="-11183"/>
            <a:ext cx="4500177" cy="5591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65074">
            <a:off x="4124891" y="8258302"/>
            <a:ext cx="4500177" cy="55919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57905" y="-765987"/>
            <a:ext cx="3957689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97303" y="3667721"/>
            <a:ext cx="1409389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C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C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5C26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73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75672">
            <a:off x="14952256" y="-1804233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675672">
            <a:off x="15174337" y="-2284365"/>
            <a:ext cx="5806355" cy="5426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93592">
            <a:off x="15009211" y="5608298"/>
            <a:ext cx="4500177" cy="55919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04159" y="-1028700"/>
            <a:ext cx="3957689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21824" y="2669177"/>
            <a:ext cx="12960225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31086" y="4119969"/>
            <a:ext cx="12392222" cy="3511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600" b="1" dirty="0" smtClean="0">
                <a:solidFill>
                  <a:srgbClr val="5C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</a:t>
            </a:r>
            <a:r>
              <a:rPr lang="en-US" sz="9600" b="1" dirty="0" err="1" smtClean="0">
                <a:solidFill>
                  <a:srgbClr val="5C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9600" b="1" dirty="0" smtClean="0">
                <a:solidFill>
                  <a:srgbClr val="5C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BỐN MÙA</a:t>
            </a:r>
            <a:endParaRPr lang="en-US" sz="9600" b="1" dirty="0">
              <a:solidFill>
                <a:srgbClr val="5C26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62899" y="1441125"/>
            <a:ext cx="6928597" cy="77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BÀI 28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159070">
            <a:off x="-1938556" y="5535256"/>
            <a:ext cx="5293684" cy="57008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159070">
            <a:off x="-2684959" y="4965341"/>
            <a:ext cx="6100207" cy="57008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765074">
            <a:off x="6352373" y="8117704"/>
            <a:ext cx="5347673" cy="64578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765074">
            <a:off x="6804712" y="8124923"/>
            <a:ext cx="4594451" cy="57090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3050324" y="8229600"/>
            <a:ext cx="3957689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75672">
            <a:off x="15268790" y="-1204532"/>
            <a:ext cx="4020239" cy="43294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675672">
            <a:off x="15797575" y="-1304042"/>
            <a:ext cx="4278461" cy="39983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026309" y="8353817"/>
            <a:ext cx="395768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77942" y="7517891"/>
            <a:ext cx="355298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683529">
            <a:off x="-1173519" y="-3483162"/>
            <a:ext cx="4500177" cy="55919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44921" y="7136978"/>
            <a:ext cx="4172964" cy="48406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7015590"/>
            <a:ext cx="4179717" cy="4840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2246" y="695155"/>
            <a:ext cx="1074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(1, ,2, 3, 4)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71" y="3655969"/>
            <a:ext cx="5947289" cy="54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75672">
            <a:off x="14101167" y="-1397190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675672">
            <a:off x="14080821" y="-1587307"/>
            <a:ext cx="5806355" cy="5426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93592">
            <a:off x="15270973" y="7329487"/>
            <a:ext cx="3692393" cy="4588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649200" y="7886700"/>
            <a:ext cx="3519039" cy="36587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78746">
            <a:off x="-722963" y="6656393"/>
            <a:ext cx="5368337" cy="57812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78746">
            <a:off x="-913088" y="6737859"/>
            <a:ext cx="5473016" cy="5114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-571500"/>
            <a:ext cx="2884314" cy="2998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6"/>
          <a:stretch/>
        </p:blipFill>
        <p:spPr>
          <a:xfrm>
            <a:off x="5238761" y="1485900"/>
            <a:ext cx="7364022" cy="5725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7658100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75672">
            <a:off x="14101167" y="-1397190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675672">
            <a:off x="14080821" y="-1587307"/>
            <a:ext cx="5806355" cy="5426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93592">
            <a:off x="15270973" y="7329487"/>
            <a:ext cx="3692393" cy="4588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649200" y="7886700"/>
            <a:ext cx="3519039" cy="36587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78746">
            <a:off x="-722963" y="6656393"/>
            <a:ext cx="5368337" cy="57812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78746">
            <a:off x="-913088" y="6737859"/>
            <a:ext cx="5473016" cy="5114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-571500"/>
            <a:ext cx="2884314" cy="29988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7517368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"/>
          <a:stretch/>
        </p:blipFill>
        <p:spPr>
          <a:xfrm>
            <a:off x="5516102" y="1315946"/>
            <a:ext cx="7179595" cy="58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75672">
            <a:off x="14101167" y="-1397190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675672">
            <a:off x="14080821" y="-1587307"/>
            <a:ext cx="5806355" cy="5426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93592">
            <a:off x="15270973" y="7329487"/>
            <a:ext cx="3692393" cy="4588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649200" y="7886700"/>
            <a:ext cx="3519039" cy="36587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78746">
            <a:off x="-722963" y="6656393"/>
            <a:ext cx="5368337" cy="57812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78746">
            <a:off x="-913088" y="6737859"/>
            <a:ext cx="5473016" cy="5114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-571500"/>
            <a:ext cx="2884314" cy="29988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7517368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43" y="1315946"/>
            <a:ext cx="7109285" cy="56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75672">
            <a:off x="14101167" y="-1397190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675672">
            <a:off x="14080821" y="-1587307"/>
            <a:ext cx="5806355" cy="5426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93592">
            <a:off x="15270973" y="7329487"/>
            <a:ext cx="3692393" cy="4588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649200" y="7886700"/>
            <a:ext cx="3519039" cy="36587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78746">
            <a:off x="-722963" y="6656393"/>
            <a:ext cx="5368337" cy="57812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78746">
            <a:off x="-913088" y="6737859"/>
            <a:ext cx="5473016" cy="5114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-571500"/>
            <a:ext cx="2884314" cy="29988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7355235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57" y="1338163"/>
            <a:ext cx="7109285" cy="56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26327">
            <a:off x="-696454" y="8021500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6327">
            <a:off x="-1711795" y="7975219"/>
            <a:ext cx="5806355" cy="5426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973408" y="8572500"/>
            <a:ext cx="3747118" cy="38958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77942" y="7517891"/>
            <a:ext cx="355298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846967" y="-2324255"/>
            <a:ext cx="4446426" cy="53694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61321" y="-1532714"/>
            <a:ext cx="3957689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284048" y="-2064728"/>
            <a:ext cx="3855947" cy="4791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1600" y="16383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/>
          <a:stretch/>
        </p:blipFill>
        <p:spPr>
          <a:xfrm>
            <a:off x="3384989" y="2426903"/>
            <a:ext cx="12239555" cy="658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26327">
            <a:off x="-1261491" y="8293672"/>
            <a:ext cx="5038682" cy="5426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6327">
            <a:off x="-2276832" y="8247391"/>
            <a:ext cx="5806355" cy="5426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-1435251"/>
            <a:ext cx="395768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66716" y="4319202"/>
            <a:ext cx="3957689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660073" y="2019300"/>
            <a:ext cx="89916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927"/>
              </a:lnSpc>
            </a:pPr>
            <a:r>
              <a:rPr lang="en-US" sz="5600" b="1" dirty="0" smtClean="0">
                <a:solidFill>
                  <a:srgbClr val="5C2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THEO NHÓM</a:t>
            </a:r>
            <a:endParaRPr lang="en-US" sz="5600" b="1" dirty="0">
              <a:solidFill>
                <a:srgbClr val="5C26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675672">
            <a:off x="15131007" y="-2359290"/>
            <a:ext cx="5038682" cy="542627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675672">
            <a:off x="15110660" y="-2549408"/>
            <a:ext cx="5806355" cy="5426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97" y="3722634"/>
            <a:ext cx="7580952" cy="5307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106</Words>
  <Application>Microsoft Office PowerPoint</Application>
  <PresentationFormat>Custom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5</cp:revision>
  <dcterms:created xsi:type="dcterms:W3CDTF">2006-08-16T00:00:00Z</dcterms:created>
  <dcterms:modified xsi:type="dcterms:W3CDTF">2021-11-02T03:51:00Z</dcterms:modified>
  <dc:identifier>DAEt-d3kjac</dc:identifier>
</cp:coreProperties>
</file>