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23" r:id="rId4"/>
    <p:sldMasterId id="2147483937" r:id="rId5"/>
    <p:sldMasterId id="2147483949" r:id="rId6"/>
    <p:sldMasterId id="2147483961" r:id="rId7"/>
    <p:sldMasterId id="2147483973" r:id="rId8"/>
    <p:sldMasterId id="2147483985" r:id="rId9"/>
  </p:sldMasterIdLst>
  <p:notesMasterIdLst>
    <p:notesMasterId r:id="rId23"/>
  </p:notesMasterIdLst>
  <p:sldIdLst>
    <p:sldId id="259" r:id="rId10"/>
    <p:sldId id="3406" r:id="rId11"/>
    <p:sldId id="261" r:id="rId12"/>
    <p:sldId id="265" r:id="rId13"/>
    <p:sldId id="3408" r:id="rId14"/>
    <p:sldId id="3407" r:id="rId15"/>
    <p:sldId id="3409" r:id="rId16"/>
    <p:sldId id="274" r:id="rId17"/>
    <p:sldId id="3405" r:id="rId18"/>
    <p:sldId id="279" r:id="rId19"/>
    <p:sldId id="260" r:id="rId20"/>
    <p:sldId id="278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1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1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2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74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9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7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34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7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4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84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41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7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5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1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1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6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9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71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1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4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09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95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7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9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4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3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03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3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6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04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34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66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40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9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91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37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5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9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F25C63A-684C-4456-8781-6DFD2E1898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5" y="4000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2869259-4FC2-425F-BACA-F74DF82E5D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9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1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FA4D7-AC5D-91D1-0BD5-E17ECA5C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5CB69-DDD1-44FC-9E04-5FB942B7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902" y="2224695"/>
            <a:ext cx="544420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158836" y="748145"/>
            <a:ext cx="6769713" cy="3923607"/>
          </a:xfrm>
          <a:prstGeom prst="cloud">
            <a:avLst/>
          </a:prstGeom>
          <a:solidFill>
            <a:schemeClr val="bg1"/>
          </a:solidFill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4027470" y="1599921"/>
            <a:ext cx="537338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An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6077" y="2397658"/>
            <a:ext cx="6625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lại các tranh minh hoạ và câu hỏi dưới mỗi tranh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vể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8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54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54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45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145" end="2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-194721" y="-128962"/>
            <a:ext cx="7169135" cy="2902642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19421" y="593239"/>
            <a:ext cx="59393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1339" y="343419"/>
            <a:ext cx="3937819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185CB-CC3C-408F-90F1-75F8B832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520" y="615731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termelon Song  Bài ca dưa hấu_v720P">
            <a:hlinkClick r:id="" action="ppaction://media"/>
            <a:extLst>
              <a:ext uri="{FF2B5EF4-FFF2-40B4-BE49-F238E27FC236}">
                <a16:creationId xmlns:a16="http://schemas.microsoft.com/office/drawing/2014/main" id="{227A01BB-9C17-4D8D-BB17-2F4131979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36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2" y="501445"/>
            <a:ext cx="3436374" cy="387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8864" y="3687097"/>
            <a:ext cx="2890684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6678" y="3913238"/>
            <a:ext cx="1755058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338886" y="0"/>
            <a:ext cx="872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0B797-02B5-42B2-97F4-F0347573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8016" y="2161681"/>
            <a:ext cx="9156986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410AC-5F55-4911-B2F2-33A88A6F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408" y="817695"/>
            <a:ext cx="3920068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5DA52-F4A2-40FF-8006-F47F0659B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4" y="2933513"/>
            <a:ext cx="764504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đảo hoang, hai vợ chông mai An Tiên dựng nhà bằng tre nứa, lấy cỏ khô tết thành quần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5F335-688E-4C45-9F12-D55177520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30" y="2034283"/>
            <a:ext cx="4408954" cy="37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9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123290" y="116863"/>
            <a:ext cx="11948845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Tiêm thấy một đàn chim bay qua thả xuống l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oại</a:t>
            </a: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hạt đen nhánh.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FBF89-D54F-4DCC-AEB5-8BBA0DB84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2" y="1849349"/>
            <a:ext cx="4574914" cy="36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Chàng bèn nhặt và gieo xuống cát. Hạt nảy mầm, cây lớn dần, ra hoa, kết trái…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4B70B-59A9-4AEE-8C57-B73DAFDAE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2" y="2198670"/>
            <a:ext cx="4029760" cy="33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82192" y="116863"/>
            <a:ext cx="12010491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3906360"/>
          </a:xfrm>
          <a:custGeom>
            <a:avLst/>
            <a:gdLst>
              <a:gd name="connsiteX0" fmla="*/ 0 w 6293790"/>
              <a:gd name="connsiteY0" fmla="*/ 651073 h 3906360"/>
              <a:gd name="connsiteX1" fmla="*/ 651073 w 6293790"/>
              <a:gd name="connsiteY1" fmla="*/ 0 h 3906360"/>
              <a:gd name="connsiteX2" fmla="*/ 5642717 w 6293790"/>
              <a:gd name="connsiteY2" fmla="*/ 0 h 3906360"/>
              <a:gd name="connsiteX3" fmla="*/ 6293790 w 6293790"/>
              <a:gd name="connsiteY3" fmla="*/ 651073 h 3906360"/>
              <a:gd name="connsiteX4" fmla="*/ 6293790 w 6293790"/>
              <a:gd name="connsiteY4" fmla="*/ 3255287 h 3906360"/>
              <a:gd name="connsiteX5" fmla="*/ 5642717 w 6293790"/>
              <a:gd name="connsiteY5" fmla="*/ 3906360 h 3906360"/>
              <a:gd name="connsiteX6" fmla="*/ 651073 w 6293790"/>
              <a:gd name="connsiteY6" fmla="*/ 3906360 h 3906360"/>
              <a:gd name="connsiteX7" fmla="*/ 0 w 6293790"/>
              <a:gd name="connsiteY7" fmla="*/ 3255287 h 3906360"/>
              <a:gd name="connsiteX8" fmla="*/ 0 w 6293790"/>
              <a:gd name="connsiteY8" fmla="*/ 651073 h 390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3906360" fill="none" extrusionOk="0">
                <a:moveTo>
                  <a:pt x="0" y="651073"/>
                </a:moveTo>
                <a:cubicBezTo>
                  <a:pt x="7140" y="245442"/>
                  <a:pt x="249847" y="23057"/>
                  <a:pt x="651073" y="0"/>
                </a:cubicBezTo>
                <a:cubicBezTo>
                  <a:pt x="2433490" y="-73180"/>
                  <a:pt x="4027929" y="86135"/>
                  <a:pt x="5642717" y="0"/>
                </a:cubicBezTo>
                <a:cubicBezTo>
                  <a:pt x="6068978" y="19853"/>
                  <a:pt x="6288459" y="289101"/>
                  <a:pt x="6293790" y="651073"/>
                </a:cubicBezTo>
                <a:cubicBezTo>
                  <a:pt x="6449700" y="1406360"/>
                  <a:pt x="6154296" y="2777010"/>
                  <a:pt x="6293790" y="3255287"/>
                </a:cubicBezTo>
                <a:cubicBezTo>
                  <a:pt x="6253656" y="3610502"/>
                  <a:pt x="6040236" y="3858800"/>
                  <a:pt x="5642717" y="3906360"/>
                </a:cubicBezTo>
                <a:cubicBezTo>
                  <a:pt x="4739448" y="3951220"/>
                  <a:pt x="2856027" y="4023982"/>
                  <a:pt x="651073" y="3906360"/>
                </a:cubicBezTo>
                <a:cubicBezTo>
                  <a:pt x="282827" y="3924931"/>
                  <a:pt x="40955" y="3591238"/>
                  <a:pt x="0" y="3255287"/>
                </a:cubicBezTo>
                <a:cubicBezTo>
                  <a:pt x="-60313" y="2539089"/>
                  <a:pt x="168062" y="1726281"/>
                  <a:pt x="0" y="651073"/>
                </a:cubicBezTo>
                <a:close/>
              </a:path>
              <a:path w="6293790" h="3906360" stroke="0" extrusionOk="0">
                <a:moveTo>
                  <a:pt x="0" y="651073"/>
                </a:moveTo>
                <a:cubicBezTo>
                  <a:pt x="4979" y="323062"/>
                  <a:pt x="264749" y="-33813"/>
                  <a:pt x="651073" y="0"/>
                </a:cubicBezTo>
                <a:cubicBezTo>
                  <a:pt x="1831612" y="33707"/>
                  <a:pt x="3563037" y="-162475"/>
                  <a:pt x="5642717" y="0"/>
                </a:cubicBezTo>
                <a:cubicBezTo>
                  <a:pt x="6060930" y="-18009"/>
                  <a:pt x="6280587" y="301378"/>
                  <a:pt x="6293790" y="651073"/>
                </a:cubicBezTo>
                <a:cubicBezTo>
                  <a:pt x="6197601" y="1549342"/>
                  <a:pt x="6347305" y="2829477"/>
                  <a:pt x="6293790" y="3255287"/>
                </a:cubicBezTo>
                <a:cubicBezTo>
                  <a:pt x="6337398" y="3651294"/>
                  <a:pt x="5950764" y="3881187"/>
                  <a:pt x="5642717" y="3906360"/>
                </a:cubicBezTo>
                <a:cubicBezTo>
                  <a:pt x="4434755" y="3959211"/>
                  <a:pt x="2145521" y="4028642"/>
                  <a:pt x="651073" y="3906360"/>
                </a:cubicBezTo>
                <a:cubicBezTo>
                  <a:pt x="300450" y="3955556"/>
                  <a:pt x="54687" y="3619750"/>
                  <a:pt x="0" y="3255287"/>
                </a:cubicBezTo>
                <a:cubicBezTo>
                  <a:pt x="41338" y="2515086"/>
                  <a:pt x="-94415" y="1042433"/>
                  <a:pt x="0" y="65107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Nhớ vua cha, An Tiêm khắc tên mình vào quả rồi thả xuống biển…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FE62E-42FA-4948-BC85-867B0A0B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3" y="2239766"/>
            <a:ext cx="4388519" cy="36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246</Words>
  <Application>Microsoft Office PowerPoint</Application>
  <PresentationFormat>Widescreen</PresentationFormat>
  <Paragraphs>30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OpenSans</vt:lpstr>
      <vt:lpstr>Arial</vt:lpstr>
      <vt:lpstr>Arial-Rounded</vt:lpstr>
      <vt:lpstr>Calibri</vt:lpstr>
      <vt:lpstr>Calibri Light</vt:lpstr>
      <vt:lpstr>Cambria</vt:lpstr>
      <vt:lpstr>Wingdings</vt:lpstr>
      <vt:lpstr>1_Office 主题</vt:lpstr>
      <vt:lpstr>2_Office 主题</vt:lpstr>
      <vt:lpstr>https://www.freeppt7.com</vt:lpstr>
      <vt:lpstr>Doodle Sketchbook by Slidesgo</vt:lpstr>
      <vt:lpstr>5_Office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2021-07-20T01:55:21Z</dcterms:created>
  <dcterms:modified xsi:type="dcterms:W3CDTF">2022-12-11T12:25:54Z</dcterms:modified>
</cp:coreProperties>
</file>