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3" r:id="rId17"/>
    <p:sldId id="274" r:id="rId18"/>
    <p:sldId id="275" r:id="rId19"/>
    <p:sldId id="276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7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543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8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3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0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4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B107-92CD-44C5-9787-E76E0799CEA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59BC-3102-49C5-ADB4-545D1E0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../2012_2013/GIAO%20AN%20DIEN%20TU%202012_2013/Bai%20toan%20ve%20nhieu%20hon_tuan%205/Mai%20truong%20men%20yeu.mp3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33" y="36659"/>
            <a:ext cx="12462933" cy="564471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831963" y="2198976"/>
            <a:ext cx="4949986" cy="16505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4500" b="1" kern="10" dirty="0" err="1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500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:2D</a:t>
            </a:r>
          </a:p>
          <a:p>
            <a:pPr lvl="1" algn="ctr"/>
            <a:r>
              <a:rPr lang="en-US" sz="4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– THCS CHIẾN THẮNG</a:t>
            </a:r>
          </a:p>
          <a:p>
            <a:pPr algn="ctr"/>
            <a:endParaRPr lang="en-US" sz="4500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333399"/>
              </a:solidFill>
              <a:latin typeface="Times New Roman"/>
              <a:cs typeface="Times New Roman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-474133" y="5170414"/>
            <a:ext cx="12666133" cy="1853005"/>
            <a:chOff x="0" y="3552"/>
            <a:chExt cx="5760" cy="768"/>
          </a:xfrm>
        </p:grpSpPr>
        <p:grpSp>
          <p:nvGrpSpPr>
            <p:cNvPr id="3077" name="Group 5"/>
            <p:cNvGrpSpPr>
              <a:grpSpLocks/>
            </p:cNvGrpSpPr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3078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9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0" name="Group 8"/>
            <p:cNvGrpSpPr>
              <a:grpSpLocks/>
            </p:cNvGrpSpPr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3081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3" name="Group 11"/>
            <p:cNvGrpSpPr>
              <a:grpSpLocks/>
            </p:cNvGrpSpPr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3084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5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6" name="Group 14"/>
            <p:cNvGrpSpPr>
              <a:grpSpLocks/>
            </p:cNvGrpSpPr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3087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90" name="Picture 3" descr="cloud &amp; sky 2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209" y="3374834"/>
            <a:ext cx="1058069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m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860" flipH="1">
            <a:off x="1548822" y="741165"/>
            <a:ext cx="1150937" cy="8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WordArt 20">
            <a:hlinkClick r:id="rId6"/>
          </p:cNvPr>
          <p:cNvSpPr>
            <a:spLocks noChangeArrowheads="1" noChangeShapeType="1" noTextEdit="1"/>
          </p:cNvSpPr>
          <p:nvPr/>
        </p:nvSpPr>
        <p:spPr bwMode="auto">
          <a:xfrm>
            <a:off x="993422" y="1490931"/>
            <a:ext cx="9228787" cy="47172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802119"/>
              </a:avLst>
            </a:prstTxWarp>
          </a:bodyPr>
          <a:lstStyle/>
          <a:p>
            <a:pPr algn="ctr"/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60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600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93" name="Picture 12" descr="657798w8kz7t9wa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8" y="1309461"/>
            <a:ext cx="1016000" cy="21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1715709" y="3425425"/>
            <a:ext cx="7799372" cy="16505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4500" b="1" kern="10" dirty="0" err="1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Môn</a:t>
            </a:r>
            <a:r>
              <a:rPr lang="en-US" sz="4500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:</a:t>
            </a:r>
            <a:r>
              <a:rPr lang="en-US" sz="4500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Tiếng</a:t>
            </a:r>
            <a:r>
              <a:rPr lang="en-US" sz="4500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Việt</a:t>
            </a:r>
            <a:endParaRPr lang="en-US" sz="4500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500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GV: </a:t>
            </a:r>
            <a:r>
              <a:rPr lang="en-US" sz="4500" b="1" kern="10" dirty="0" err="1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Phạm</a:t>
            </a:r>
            <a:r>
              <a:rPr lang="en-US" sz="4500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dirty="0" err="1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Thị</a:t>
            </a:r>
            <a:r>
              <a:rPr lang="en-US" sz="4500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dirty="0" err="1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Thơ</a:t>
            </a:r>
            <a:endParaRPr lang="en-US" sz="4500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9168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4"/>
            <a:ext cx="5127819" cy="249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6117320" y="833038"/>
            <a:ext cx="4759828" cy="228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892099" y="3732406"/>
            <a:ext cx="4889808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6266983" y="3463013"/>
            <a:ext cx="4728117" cy="226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846459"/>
            <a:ext cx="4489235" cy="4835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6142" y="5545376"/>
            <a:ext cx="498459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3666" y="3130240"/>
            <a:ext cx="432667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6142" y="3161930"/>
            <a:ext cx="4509801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4372" y="2481943"/>
            <a:ext cx="9557657" cy="21880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loát,to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51857" y="424543"/>
            <a:ext cx="9884228" cy="106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74372" y="1153884"/>
            <a:ext cx="2307771" cy="108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77000" y="1142998"/>
            <a:ext cx="1436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3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3"/>
            <a:ext cx="10133580" cy="4977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95400" y="5503325"/>
            <a:ext cx="8686800" cy="7777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55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326571" y="315686"/>
            <a:ext cx="11745685" cy="519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7057" y="5388428"/>
            <a:ext cx="8926285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3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261257" y="-598713"/>
            <a:ext cx="11571514" cy="5991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246914"/>
            <a:ext cx="7119787" cy="10830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2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261257" y="97971"/>
            <a:ext cx="11212286" cy="5116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81743" y="5382090"/>
            <a:ext cx="10370136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oanhap.vn/uploads/photos/22/3/605a8a683da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2" y="315686"/>
            <a:ext cx="10762797" cy="56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eu su ve nguoi thieu nien dung cam kim dong 35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" y="261257"/>
            <a:ext cx="10831285" cy="5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ểu sử Trần Quốc Toản: Vị anh hùng trẻ tuổi và cái chết đầy bí 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272142"/>
            <a:ext cx="10820400" cy="59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6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media.baotintuc.vn/2017/01/25/10/32/vothis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247876"/>
            <a:ext cx="10700656" cy="59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- Thánh Gióng - - Tiếng Việt 2 - Tập 2 - Tuần 32 - Sách Kết nối tri thức - 10 Phút Học B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11" y="174625"/>
            <a:ext cx="12192000" cy="69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4"/>
            <a:ext cx="5127819" cy="249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6117320" y="833038"/>
            <a:ext cx="4759828" cy="228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892099" y="3732406"/>
            <a:ext cx="4889808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6266985" y="3594712"/>
            <a:ext cx="4728117" cy="226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846459"/>
            <a:ext cx="4489235" cy="4835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7347" y="5727815"/>
            <a:ext cx="498459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3666" y="3161930"/>
            <a:ext cx="432667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6142" y="3161930"/>
            <a:ext cx="4509801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1948543" y="693904"/>
            <a:ext cx="9122228" cy="5543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437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4332514" y="833038"/>
            <a:ext cx="7010400" cy="5121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69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2732313" y="522514"/>
            <a:ext cx="7892143" cy="5457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477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4"/>
            <a:ext cx="5127819" cy="249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6117320" y="833038"/>
            <a:ext cx="4759828" cy="228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892099" y="3732406"/>
            <a:ext cx="4889808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6266985" y="3594712"/>
            <a:ext cx="4728117" cy="226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846459"/>
            <a:ext cx="4489235" cy="4835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7347" y="5727815"/>
            <a:ext cx="498459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3666" y="3161930"/>
            <a:ext cx="432667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6142" y="3161930"/>
            <a:ext cx="4509801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4"/>
            <a:ext cx="5127819" cy="249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6117320" y="833038"/>
            <a:ext cx="4759828" cy="228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892099" y="3732406"/>
            <a:ext cx="4889808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6266985" y="3594712"/>
            <a:ext cx="4728117" cy="226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846459"/>
            <a:ext cx="4489235" cy="4835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7347" y="5727815"/>
            <a:ext cx="498459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3666" y="3130240"/>
            <a:ext cx="432667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6142" y="3161930"/>
            <a:ext cx="4509801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-1242" r="52491" b="62394"/>
          <a:stretch/>
        </p:blipFill>
        <p:spPr bwMode="auto">
          <a:xfrm>
            <a:off x="621506" y="693904"/>
            <a:ext cx="5127819" cy="249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96" r="-2206" b="61909"/>
          <a:stretch/>
        </p:blipFill>
        <p:spPr bwMode="auto">
          <a:xfrm>
            <a:off x="6117320" y="833038"/>
            <a:ext cx="4759828" cy="228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0" r="52197" b="10596"/>
          <a:stretch/>
        </p:blipFill>
        <p:spPr bwMode="auto">
          <a:xfrm>
            <a:off x="892099" y="3732406"/>
            <a:ext cx="4889808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img.loigiaihay.com/picture/question_lgh/2021_51/1624000594-8pbx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7138" r="1030" b="10643"/>
          <a:stretch/>
        </p:blipFill>
        <p:spPr bwMode="auto">
          <a:xfrm>
            <a:off x="6266985" y="3594712"/>
            <a:ext cx="4728117" cy="226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99" y="5846459"/>
            <a:ext cx="4489235" cy="4835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7347" y="5727815"/>
            <a:ext cx="498459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Ân,Gióng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4660" y="3130240"/>
            <a:ext cx="4326674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6142" y="3161930"/>
            <a:ext cx="4509801" cy="6021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277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2024-04-21T21:28:05Z</dcterms:created>
  <dcterms:modified xsi:type="dcterms:W3CDTF">2024-04-22T12:32:01Z</dcterms:modified>
</cp:coreProperties>
</file>