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1272" r:id="rId2"/>
    <p:sldId id="488" r:id="rId3"/>
    <p:sldId id="486" r:id="rId4"/>
    <p:sldId id="1273" r:id="rId5"/>
    <p:sldId id="1274" r:id="rId6"/>
    <p:sldId id="315" r:id="rId7"/>
    <p:sldId id="1275" r:id="rId8"/>
    <p:sldId id="1276" r:id="rId9"/>
    <p:sldId id="1277" r:id="rId10"/>
    <p:sldId id="257" r:id="rId11"/>
    <p:sldId id="1264" r:id="rId12"/>
    <p:sldId id="550" r:id="rId13"/>
    <p:sldId id="549" r:id="rId14"/>
    <p:sldId id="1265" r:id="rId15"/>
    <p:sldId id="1278" r:id="rId16"/>
    <p:sldId id="551" r:id="rId17"/>
    <p:sldId id="1279" r:id="rId18"/>
    <p:sldId id="1280" r:id="rId19"/>
    <p:sldId id="1281" r:id="rId20"/>
    <p:sldId id="357" r:id="rId21"/>
    <p:sldId id="485" r:id="rId22"/>
    <p:sldId id="1175" r:id="rId23"/>
    <p:sldId id="1176" r:id="rId24"/>
    <p:sldId id="1177" r:id="rId25"/>
    <p:sldId id="487" r:id="rId26"/>
    <p:sldId id="1178" r:id="rId27"/>
    <p:sldId id="1262" r:id="rId28"/>
    <p:sldId id="1289" r:id="rId29"/>
    <p:sldId id="1263" r:id="rId30"/>
    <p:sldId id="1179" r:id="rId31"/>
    <p:sldId id="1267" r:id="rId32"/>
    <p:sldId id="1282" r:id="rId33"/>
    <p:sldId id="1283" r:id="rId34"/>
    <p:sldId id="1284" r:id="rId35"/>
    <p:sldId id="1286" r:id="rId36"/>
    <p:sldId id="1285" r:id="rId37"/>
    <p:sldId id="1287" r:id="rId38"/>
    <p:sldId id="556" r:id="rId39"/>
    <p:sldId id="555" r:id="rId40"/>
    <p:sldId id="128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D05F3-708E-4603-B01B-14CBEB7949B5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9B8F3-5877-476A-B951-67FA06B60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5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, listen and 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90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78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2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42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98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33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99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9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9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661B6-3E97-1229-8476-77047F461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D96F2-AA7B-485E-474C-E73EE6373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73F9A-D142-B7CA-95C1-E0B00111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80497-E634-20B7-AFA8-2AB3AD9C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C482C-E0B2-A703-6FF9-1D1FECF0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75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48AA-8C11-74D5-C402-69679442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688F6-F0C1-0C3E-5B09-78A26337B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006B7-6AB0-F87D-C98E-B23B62BE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2F3C4-5896-59DD-A3BD-3C7F945B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30E81-1234-4FAD-4AD1-A2A41068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0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9071F-CF56-F6D3-0327-84848927E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980C7-F48B-712E-6654-086B0DAC3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AA7FF-FA67-8CF3-22A0-69463405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74A4F-275C-B8B5-C688-38568219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8D502-C6F9-1DF3-2D48-9742D259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4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686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3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C3C03-B899-557B-EC4F-A3884F1D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2825F-CFF6-CA7D-2BE1-B463BAAA2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FB678-95F0-0478-9BC4-726E9130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18F9B-959F-E705-1782-F751F90AE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0FDA7-02B6-F84F-C757-B765C150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8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760ED-33D7-F34A-AA08-8A29B6EC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DCA78-54AB-8561-4851-20BEBCC6D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85356-C16A-C0AC-69FF-64633788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FA368-E621-FEF0-36EF-878C85903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EA452-9515-7B55-43B0-096CDB97C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1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C056-BE04-5603-A6CA-97639957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0A22F-DDD7-DF5F-EE23-3513C4378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A2188-EBED-C9AD-DAFD-0F7739005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46A9B-A473-2495-BED9-5E7A964B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05627-E246-7662-29C7-4DA8D259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C9A33-D067-7D28-0AB1-81E2C562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9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136D1-A20C-E155-2FED-5EC1CC3AA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9CFFB-A8AF-288F-68DD-EE4E4C2E7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58F88-47E5-C3FD-4EB5-8D118B78F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E1790-744B-F7A4-BE3F-4F06E9195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1FBBF-3F22-9217-478F-8E0615E75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01D12-EC04-BADD-260F-A220AD1B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DD684C-034D-63A6-CA53-6E5D6E9B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021A6-A605-EF01-9E0F-F7DBD0BBF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7C04-F35F-9B6C-F7E0-34691CC5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06B814-9B63-ECA8-CB35-FFBE62D60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0B1ED-20C2-2E79-A11B-F2C5B8D31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BDD5F-53C9-132F-97D7-4D4C48FAD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4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14BD7B-79E4-2922-C261-EAE7FEDFD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C0924-F79D-B0F4-F1FB-0947A574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8D61A-FF9D-7F78-0427-C62E0F19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9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9EDC-EC9A-123D-D5E3-2A4D863A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7A701-FF86-0DD7-9FFA-38152D4A9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695E3-0A2D-B668-4B5B-3D256DA17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D8383-5C6C-1906-4A45-045123B8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A98FB-E93C-8954-FDF3-536D9D50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57E0F-FED0-D254-3227-39D76ECD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6BAD0-74FB-DD85-7AE5-06D8F9DB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DBCC4D-961E-6B72-B77C-54A8FFF32D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FC699-EDBD-B353-0333-59A8CC376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BA13C-D619-51D5-B822-69ABF9B0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13660-A8D2-8FF2-43C7-1CF54BAB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E83AC-5070-CED9-7770-7242AC27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C04EB7-23AB-7AEC-19E0-0842FC90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CB409-AFB6-52E2-4FC2-6CF7068E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86A7B-1A77-378F-CCD5-266C9B2D8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462CB-25E9-44F1-96D6-FDFA4F565B3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F31B7-A961-6CA0-4016-E2854AE42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CDF89-AED7-333A-15A5-22C26E4B4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E5E47-368B-4B88-9759-B8B0814C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0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0.wav"/><Relationship Id="rId11" Type="http://schemas.openxmlformats.org/officeDocument/2006/relationships/image" Target="../media/image1.png"/><Relationship Id="rId5" Type="http://schemas.openxmlformats.org/officeDocument/2006/relationships/audio" Target="../media/audio9.wav"/><Relationship Id="rId10" Type="http://schemas.openxmlformats.org/officeDocument/2006/relationships/image" Target="../media/image29.png"/><Relationship Id="rId4" Type="http://schemas.openxmlformats.org/officeDocument/2006/relationships/audio" Target="../media/audio8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8.wav"/><Relationship Id="rId7" Type="http://schemas.openxmlformats.org/officeDocument/2006/relationships/image" Target="../media/image3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0.wav"/><Relationship Id="rId7" Type="http://schemas.openxmlformats.org/officeDocument/2006/relationships/image" Target="../media/image3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1.wav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24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audio" Target="../media/audio22.wav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2.wav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25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audio" Target="../media/audio21.wav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1.wav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audio" Target="../media/audio22.wav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1.wav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audio" Target="../media/audio22.wav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2.wav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27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audio" Target="../media/audio21.wav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2.wav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24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audio" Target="../media/audio21.wav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1.wav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audio" Target="../media/audio22.wav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1.wav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25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audio" Target="../media/audio22.wav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2.wav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audio" Target="../media/audio21.wav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FC2DD72-E7D2-E9B0-4443-6CEB1107E0D2}"/>
              </a:ext>
            </a:extLst>
          </p:cNvPr>
          <p:cNvGrpSpPr/>
          <p:nvPr/>
        </p:nvGrpSpPr>
        <p:grpSpPr>
          <a:xfrm>
            <a:off x="4801306" y="1707436"/>
            <a:ext cx="1322798" cy="1332151"/>
            <a:chOff x="4069693" y="3128638"/>
            <a:chExt cx="866861" cy="872990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02D47E-029B-F19D-F53A-3BE626B275E5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E15CDA9B-7594-40AB-9FDF-EB0AD5620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5067300" y="2544961"/>
            <a:ext cx="2057400" cy="1768078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4CF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5800" y="1111779"/>
            <a:ext cx="10820400" cy="4610598"/>
            <a:chOff x="0" y="0"/>
            <a:chExt cx="4274726" cy="18214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6E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59023" y="2599226"/>
            <a:ext cx="8764391" cy="167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74"/>
              </a:lnSpc>
            </a:pPr>
            <a:r>
              <a:rPr lang="en-US" sz="13134" b="1">
                <a:ln>
                  <a:solidFill>
                    <a:schemeClr val="bg1"/>
                  </a:solidFill>
                </a:ln>
                <a:solidFill>
                  <a:srgbClr val="D34A2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Jobs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97945" y="1590436"/>
            <a:ext cx="4886546" cy="39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Unit 12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163115" y="6172201"/>
            <a:ext cx="426543" cy="426543"/>
          </a:xfrm>
          <a:custGeom>
            <a:avLst/>
            <a:gdLst/>
            <a:ahLst/>
            <a:cxnLst/>
            <a:rect l="l" t="t" r="r" b="b"/>
            <a:pathLst>
              <a:path w="639815" h="639815">
                <a:moveTo>
                  <a:pt x="0" y="0"/>
                </a:moveTo>
                <a:lnTo>
                  <a:pt x="639816" y="0"/>
                </a:lnTo>
                <a:lnTo>
                  <a:pt x="639816" y="639815"/>
                </a:lnTo>
                <a:lnTo>
                  <a:pt x="0" y="639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8144024" y="-587272"/>
            <a:ext cx="1174543" cy="1174543"/>
          </a:xfrm>
          <a:custGeom>
            <a:avLst/>
            <a:gdLst/>
            <a:ahLst/>
            <a:cxnLst/>
            <a:rect l="l" t="t" r="r" b="b"/>
            <a:pathLst>
              <a:path w="1761814" h="1761814">
                <a:moveTo>
                  <a:pt x="0" y="0"/>
                </a:moveTo>
                <a:lnTo>
                  <a:pt x="1761814" y="0"/>
                </a:lnTo>
                <a:lnTo>
                  <a:pt x="1761814" y="1761814"/>
                </a:lnTo>
                <a:lnTo>
                  <a:pt x="0" y="1761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2C70939C-D19A-5EA6-0C3C-C6B96E3D2C40}"/>
              </a:ext>
            </a:extLst>
          </p:cNvPr>
          <p:cNvSpPr txBox="1"/>
          <p:nvPr/>
        </p:nvSpPr>
        <p:spPr>
          <a:xfrm>
            <a:off x="3709925" y="4943459"/>
            <a:ext cx="4886546" cy="39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Lesson 1 – Period 1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95A8602-605B-6CD8-14B4-A215930AC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4" y="281731"/>
            <a:ext cx="789109" cy="510410"/>
          </a:xfrm>
          <a:prstGeom prst="rect">
            <a:avLst/>
          </a:prstGeom>
        </p:spPr>
      </p:pic>
      <p:pic>
        <p:nvPicPr>
          <p:cNvPr id="24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DBFA6F-F651-13D5-BDFE-18EA54C3A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290" y="147133"/>
            <a:ext cx="2259729" cy="77960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id="{A35C9465-4EA9-051D-0CA7-BD0117E117C8}"/>
              </a:ext>
            </a:extLst>
          </p:cNvPr>
          <p:cNvSpPr/>
          <p:nvPr/>
        </p:nvSpPr>
        <p:spPr>
          <a:xfrm>
            <a:off x="3101176" y="4197275"/>
            <a:ext cx="1082150" cy="2022711"/>
          </a:xfrm>
          <a:custGeom>
            <a:avLst/>
            <a:gdLst/>
            <a:ahLst/>
            <a:cxnLst/>
            <a:rect l="l" t="t" r="r" b="b"/>
            <a:pathLst>
              <a:path w="5782004" h="10807485">
                <a:moveTo>
                  <a:pt x="0" y="0"/>
                </a:moveTo>
                <a:lnTo>
                  <a:pt x="5782005" y="0"/>
                </a:lnTo>
                <a:lnTo>
                  <a:pt x="5782005" y="10807484"/>
                </a:lnTo>
                <a:lnTo>
                  <a:pt x="0" y="10807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DE5D18E-D570-E03E-F02D-3A0D30C603EE}"/>
              </a:ext>
            </a:extLst>
          </p:cNvPr>
          <p:cNvSpPr/>
          <p:nvPr/>
        </p:nvSpPr>
        <p:spPr>
          <a:xfrm>
            <a:off x="9170291" y="1248387"/>
            <a:ext cx="1082150" cy="1636522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EAA8702E-1EEF-DDF9-0F9D-3A7C3916881B}"/>
              </a:ext>
            </a:extLst>
          </p:cNvPr>
          <p:cNvSpPr/>
          <p:nvPr/>
        </p:nvSpPr>
        <p:spPr>
          <a:xfrm>
            <a:off x="1898927" y="1328387"/>
            <a:ext cx="1133595" cy="2123831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1E49EBFB-01F0-023E-8712-05048A2B69E5}"/>
              </a:ext>
            </a:extLst>
          </p:cNvPr>
          <p:cNvSpPr/>
          <p:nvPr/>
        </p:nvSpPr>
        <p:spPr>
          <a:xfrm rot="604416">
            <a:off x="10814797" y="954553"/>
            <a:ext cx="983103" cy="672085"/>
          </a:xfrm>
          <a:custGeom>
            <a:avLst/>
            <a:gdLst/>
            <a:ahLst/>
            <a:cxnLst/>
            <a:rect l="l" t="t" r="r" b="b"/>
            <a:pathLst>
              <a:path w="2755573" h="1883810">
                <a:moveTo>
                  <a:pt x="0" y="0"/>
                </a:moveTo>
                <a:lnTo>
                  <a:pt x="2755573" y="0"/>
                </a:lnTo>
                <a:lnTo>
                  <a:pt x="2755573" y="1883810"/>
                </a:lnTo>
                <a:lnTo>
                  <a:pt x="0" y="18838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896E56AA-E4AF-9903-CE3C-ABDBCDE3156C}"/>
              </a:ext>
            </a:extLst>
          </p:cNvPr>
          <p:cNvSpPr/>
          <p:nvPr/>
        </p:nvSpPr>
        <p:spPr>
          <a:xfrm>
            <a:off x="166162" y="5248432"/>
            <a:ext cx="1358941" cy="1383733"/>
          </a:xfrm>
          <a:custGeom>
            <a:avLst/>
            <a:gdLst/>
            <a:ahLst/>
            <a:cxnLst/>
            <a:rect l="l" t="t" r="r" b="b"/>
            <a:pathLst>
              <a:path w="2038411" h="2075599">
                <a:moveTo>
                  <a:pt x="0" y="0"/>
                </a:moveTo>
                <a:lnTo>
                  <a:pt x="2038411" y="0"/>
                </a:lnTo>
                <a:lnTo>
                  <a:pt x="2038411" y="2075600"/>
                </a:lnTo>
                <a:lnTo>
                  <a:pt x="0" y="2075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112D5871-45DA-6052-FD50-1EB1C5EA2196}"/>
              </a:ext>
            </a:extLst>
          </p:cNvPr>
          <p:cNvSpPr/>
          <p:nvPr/>
        </p:nvSpPr>
        <p:spPr>
          <a:xfrm rot="19910001">
            <a:off x="114420" y="75344"/>
            <a:ext cx="821204" cy="1055286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94BD9DA2-6284-FA88-EC70-D812A2051431}"/>
              </a:ext>
            </a:extLst>
          </p:cNvPr>
          <p:cNvSpPr/>
          <p:nvPr/>
        </p:nvSpPr>
        <p:spPr>
          <a:xfrm flipH="1">
            <a:off x="8730302" y="4262731"/>
            <a:ext cx="1176529" cy="1674775"/>
          </a:xfrm>
          <a:custGeom>
            <a:avLst/>
            <a:gdLst/>
            <a:ahLst/>
            <a:cxnLst/>
            <a:rect l="l" t="t" r="r" b="b"/>
            <a:pathLst>
              <a:path w="2093890" h="2980626">
                <a:moveTo>
                  <a:pt x="0" y="0"/>
                </a:moveTo>
                <a:lnTo>
                  <a:pt x="2093890" y="0"/>
                </a:lnTo>
                <a:lnTo>
                  <a:pt x="2093890" y="2980626"/>
                </a:lnTo>
                <a:lnTo>
                  <a:pt x="0" y="29806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5986BA6A-B7A4-7370-3258-34D968036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1450509" y="1473961"/>
            <a:ext cx="1322799" cy="1881313"/>
            <a:chOff x="4238828" y="3565112"/>
            <a:chExt cx="1581182" cy="224879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238828" y="5114904"/>
              <a:ext cx="1581182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6824" y="356511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082800" y="1489201"/>
            <a:ext cx="46145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policeman</a:t>
            </a:r>
            <a:endParaRPr lang="en-US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082800" y="2531466"/>
            <a:ext cx="46145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teacher</a:t>
            </a:r>
            <a:endParaRPr lang="en-US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5661047" y="1489201"/>
            <a:ext cx="43688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Cảnh sát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5689600" y="2531466"/>
            <a:ext cx="43688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Giáo viên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229735" y="112217"/>
            <a:ext cx="9213448" cy="1324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5334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2082800" y="4615995"/>
            <a:ext cx="46145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cs typeface="Arial" panose="020B0604020202020204" pitchFamily="34" charset="0"/>
              </a:rPr>
              <a:t>an office worker 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633A253-1ED2-DC71-A52F-5DEA487D42E0}"/>
              </a:ext>
            </a:extLst>
          </p:cNvPr>
          <p:cNvSpPr txBox="1"/>
          <p:nvPr/>
        </p:nvSpPr>
        <p:spPr>
          <a:xfrm>
            <a:off x="2082800" y="5658261"/>
            <a:ext cx="46145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cs typeface="Arial" panose="020B0604020202020204" pitchFamily="34" charset="0"/>
              </a:rPr>
              <a:t>an actor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52297BA-A576-09BA-7091-4BE0CD6CBAD2}"/>
              </a:ext>
            </a:extLst>
          </p:cNvPr>
          <p:cNvSpPr txBox="1"/>
          <p:nvPr/>
        </p:nvSpPr>
        <p:spPr>
          <a:xfrm>
            <a:off x="2082800" y="3693270"/>
            <a:ext cx="4614567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farmer </a:t>
            </a:r>
            <a:endParaRPr lang="en-US" sz="32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0840058-5216-B1EF-839D-B261058059E3}"/>
              </a:ext>
            </a:extLst>
          </p:cNvPr>
          <p:cNvSpPr txBox="1">
            <a:spLocks/>
          </p:cNvSpPr>
          <p:nvPr/>
        </p:nvSpPr>
        <p:spPr>
          <a:xfrm>
            <a:off x="5689600" y="3573731"/>
            <a:ext cx="43688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Nông dân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5689600" y="4615995"/>
            <a:ext cx="43688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Nhân viên văn phòng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1FD33F28-17FD-3668-4126-6AB4C30FA71E}"/>
              </a:ext>
            </a:extLst>
          </p:cNvPr>
          <p:cNvSpPr txBox="1">
            <a:spLocks/>
          </p:cNvSpPr>
          <p:nvPr/>
        </p:nvSpPr>
        <p:spPr>
          <a:xfrm>
            <a:off x="5689600" y="5658261"/>
            <a:ext cx="43688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Diễn viên nam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146AB16-0D74-EE00-1E38-5EB04702F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69DEB01-2BE1-A9A8-2E4D-277A14072C32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C9A5A80-7195-9671-20E8-470A4675BC0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70EEF9A-B0E6-D398-C3CE-1BD3BC69B5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49" y="5387278"/>
            <a:ext cx="648883" cy="648883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E703114-455D-D098-2EF8-8021C2ADB7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5387278"/>
            <a:ext cx="648883" cy="648883"/>
          </a:xfrm>
          <a:prstGeom prst="rect">
            <a:avLst/>
          </a:prstGeom>
        </p:spPr>
      </p:pic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62389997-031B-E95D-87C9-FE4A1EA5C2AF}"/>
              </a:ext>
            </a:extLst>
          </p:cNvPr>
          <p:cNvGrpSpPr/>
          <p:nvPr/>
        </p:nvGrpSpPr>
        <p:grpSpPr>
          <a:xfrm>
            <a:off x="2511892" y="2413000"/>
            <a:ext cx="1322798" cy="1332151"/>
            <a:chOff x="4069693" y="3128638"/>
            <a:chExt cx="866861" cy="8729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DD4E3AA7-E956-51A1-4308-CC5DEF821129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D73E2A14-A049-48FF-A786-B0238D46E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435C9585-6CCE-8A0C-7677-AF2DAC6B75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800" y="1549400"/>
            <a:ext cx="11583404" cy="3596952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0399AD32-04CF-27BD-82A4-C76E0E8688D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767" t="87289" r="20182" b="1412"/>
          <a:stretch/>
        </p:blipFill>
        <p:spPr>
          <a:xfrm>
            <a:off x="7112000" y="4689152"/>
            <a:ext cx="2438400" cy="406400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AE782505-640A-D338-F06D-CE905C2A153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051" t="77403" r="60968" b="11025"/>
          <a:stretch/>
        </p:blipFill>
        <p:spPr>
          <a:xfrm>
            <a:off x="2743200" y="4333552"/>
            <a:ext cx="2082800" cy="41624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FEEAF48F-A120-637D-7E19-3863AB740F3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801" t="24009" r="5272" b="63280"/>
          <a:stretch/>
        </p:blipFill>
        <p:spPr>
          <a:xfrm>
            <a:off x="8737600" y="2413000"/>
            <a:ext cx="2540000" cy="457200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54361B68-AAFA-8FCE-8213-B0D1F4F8878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013" t="1412" r="22375" b="87289"/>
          <a:stretch/>
        </p:blipFill>
        <p:spPr>
          <a:xfrm>
            <a:off x="6908800" y="1600200"/>
            <a:ext cx="2387600" cy="406400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752E5E93-EA29-48D0-D2B5-C1EB9C4219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964" t="1413" r="56582" b="75991"/>
          <a:stretch/>
        </p:blipFill>
        <p:spPr>
          <a:xfrm>
            <a:off x="1574800" y="1600200"/>
            <a:ext cx="3759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4589895F-C35B-77F6-08B6-16B60932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1191092" y="3456176"/>
            <a:ext cx="1322798" cy="1332151"/>
            <a:chOff x="4069693" y="3128638"/>
            <a:chExt cx="866861" cy="872990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/>
          <p:cNvSpPr txBox="1"/>
          <p:nvPr/>
        </p:nvSpPr>
        <p:spPr>
          <a:xfrm rot="21372935">
            <a:off x="1344867" y="2788980"/>
            <a:ext cx="11050191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1534"/>
              <a:t>Structure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14F031B-C577-737F-C6E6-6D41ADEA0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3"/>
            <a:ext cx="3766164" cy="58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3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601F1FDE-3E9F-0A88-E419-C9CC214FC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105775" y="247260"/>
            <a:ext cx="8597025" cy="712755"/>
            <a:chOff x="1105774" y="247259"/>
            <a:chExt cx="8597025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78848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một người nào đó làm nghề gì: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930400" y="1047878"/>
            <a:ext cx="6248400" cy="712755"/>
          </a:xfrm>
          <a:prstGeom prst="roundRect">
            <a:avLst>
              <a:gd name="adj" fmla="val 6322"/>
            </a:avLst>
          </a:prstGeom>
          <a:solidFill>
            <a:srgbClr val="FAFAFA"/>
          </a:solidFill>
          <a:ln>
            <a:solidFill>
              <a:srgbClr val="D34A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933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</a:t>
            </a:r>
            <a:r>
              <a:rPr lang="en-US" sz="2933" b="1">
                <a:solidFill>
                  <a:srgbClr val="FF0000"/>
                </a:solidFill>
                <a:latin typeface="Century Gothic" panose="020B0502020202020204" pitchFamily="34" charset="0"/>
              </a:rPr>
              <a:t>he/she/name </a:t>
            </a:r>
            <a:r>
              <a:rPr lang="en-US" sz="2933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do?</a:t>
            </a:r>
            <a:endParaRPr lang="en-US" sz="2933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930400" y="3673904"/>
            <a:ext cx="2196225" cy="601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US" sz="29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29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4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8280400" y="1166670"/>
            <a:ext cx="3556000" cy="47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ấy/cô ấy làm nghề gì?)</a:t>
            </a: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030C6027-0634-0F9D-B540-1AA62761E99A}"/>
              </a:ext>
            </a:extLst>
          </p:cNvPr>
          <p:cNvSpPr/>
          <p:nvPr/>
        </p:nvSpPr>
        <p:spPr>
          <a:xfrm>
            <a:off x="1930400" y="1805030"/>
            <a:ext cx="6248400" cy="712755"/>
          </a:xfrm>
          <a:prstGeom prst="roundRect">
            <a:avLst>
              <a:gd name="adj" fmla="val 6322"/>
            </a:avLst>
          </a:prstGeom>
          <a:solidFill>
            <a:srgbClr val="FAFAFA"/>
          </a:solidFill>
          <a:ln>
            <a:solidFill>
              <a:srgbClr val="D34A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933" b="1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933" b="1">
                <a:solidFill>
                  <a:schemeClr val="tx1"/>
                </a:solidFill>
                <a:latin typeface="Century Gothic" panose="020B0502020202020204" pitchFamily="34" charset="0"/>
              </a:rPr>
              <a:t>’s</a:t>
            </a:r>
            <a:r>
              <a:rPr lang="en-US" sz="2933" b="1">
                <a:solidFill>
                  <a:srgbClr val="FF0000"/>
                </a:solidFill>
                <a:latin typeface="Century Gothic" panose="020B0502020202020204" pitchFamily="34" charset="0"/>
              </a:rPr>
              <a:t>/She</a:t>
            </a:r>
            <a:r>
              <a:rPr lang="en-US" sz="2933" b="1">
                <a:solidFill>
                  <a:schemeClr val="tx1"/>
                </a:solidFill>
                <a:latin typeface="Century Gothic" panose="020B0502020202020204" pitchFamily="34" charset="0"/>
              </a:rPr>
              <a:t>’s a/an + </a:t>
            </a:r>
            <a:r>
              <a:rPr lang="en-US" sz="2933" b="1">
                <a:solidFill>
                  <a:srgbClr val="0070C0"/>
                </a:solidFill>
                <a:latin typeface="Century Gothic" panose="020B0502020202020204" pitchFamily="34" charset="0"/>
              </a:rPr>
              <a:t>job</a:t>
            </a:r>
            <a:r>
              <a:rPr lang="en-US" sz="2933" b="1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endParaRPr lang="en-US" sz="293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DF3AFB3A-27B1-41E4-7BC2-090EB2E0315F}"/>
              </a:ext>
            </a:extLst>
          </p:cNvPr>
          <p:cNvSpPr txBox="1">
            <a:spLocks/>
          </p:cNvSpPr>
          <p:nvPr/>
        </p:nvSpPr>
        <p:spPr>
          <a:xfrm>
            <a:off x="8280400" y="1923822"/>
            <a:ext cx="3556000" cy="47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 / cô ấy là một ______)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2E76309-5F9D-12BA-AD46-C389DE226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81" t="19773" r="3956" b="1361"/>
          <a:stretch/>
        </p:blipFill>
        <p:spPr>
          <a:xfrm>
            <a:off x="5232400" y="3530600"/>
            <a:ext cx="4826000" cy="28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8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2CCF42C6-1CA3-9E22-3DD7-5ED590CD0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"/>
            <a:ext cx="12192000" cy="6858000"/>
          </a:xfrm>
          <a:prstGeom prst="rect">
            <a:avLst/>
          </a:prstGeom>
        </p:spPr>
      </p:pic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EB05A099-9C2C-B3F2-91C9-545E35729C86}"/>
              </a:ext>
            </a:extLst>
          </p:cNvPr>
          <p:cNvGrpSpPr/>
          <p:nvPr/>
        </p:nvGrpSpPr>
        <p:grpSpPr>
          <a:xfrm>
            <a:off x="3575707" y="1927466"/>
            <a:ext cx="1322798" cy="1332151"/>
            <a:chOff x="4069693" y="3128638"/>
            <a:chExt cx="866861" cy="87299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00E17A48-5B94-94F7-ADE8-F08BD117E4E0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BFD520B0-2919-75C4-9A17-3E8C372A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 descr="A collage of a person in a uniform&#10;&#10;Description automatically generated">
            <a:extLst>
              <a:ext uri="{FF2B5EF4-FFF2-40B4-BE49-F238E27FC236}">
                <a16:creationId xmlns:a16="http://schemas.microsoft.com/office/drawing/2014/main" id="{CB08878C-E6E2-F8C1-8EAF-54B4AE88C1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6"/>
          <a:stretch/>
        </p:blipFill>
        <p:spPr>
          <a:xfrm>
            <a:off x="2344842" y="648891"/>
            <a:ext cx="8449060" cy="3068240"/>
          </a:xfrm>
          <a:prstGeom prst="rect">
            <a:avLst/>
          </a:prstGeom>
        </p:spPr>
      </p:pic>
      <p:pic>
        <p:nvPicPr>
          <p:cNvPr id="6" name="Picture 5" descr="A collage of a person in a uniform&#10;&#10;Description automatically generated">
            <a:extLst>
              <a:ext uri="{FF2B5EF4-FFF2-40B4-BE49-F238E27FC236}">
                <a16:creationId xmlns:a16="http://schemas.microsoft.com/office/drawing/2014/main" id="{6FA78174-434D-240E-50A1-99CE71F18D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1"/>
          <a:stretch/>
        </p:blipFill>
        <p:spPr>
          <a:xfrm>
            <a:off x="2329212" y="3530600"/>
            <a:ext cx="8638645" cy="30682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3176696" y="3309841"/>
            <a:ext cx="2560320" cy="3657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farmer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7467600" y="3325971"/>
            <a:ext cx="2560320" cy="3657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policeman</a:t>
            </a:r>
            <a:endParaRPr lang="en-US" sz="1867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3156376" y="6166429"/>
            <a:ext cx="2560320" cy="3657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67"/>
              <a:t>an office worker </a:t>
            </a:r>
            <a:endParaRPr lang="en-US" sz="1867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7467600" y="6204109"/>
            <a:ext cx="2560320" cy="3657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67"/>
              <a:t>an actor</a:t>
            </a:r>
            <a:endParaRPr lang="en-US" sz="1867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B2904D-ACEC-6543-816A-61EBE7133506}"/>
              </a:ext>
            </a:extLst>
          </p:cNvPr>
          <p:cNvGrpSpPr/>
          <p:nvPr/>
        </p:nvGrpSpPr>
        <p:grpSpPr>
          <a:xfrm>
            <a:off x="7061200" y="305827"/>
            <a:ext cx="4584829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701CA452-A212-AE1F-C5DC-E3E22D3A574D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64DA519B-8365-FCB4-4FE0-1D3C0EE18AED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7346"/>
                <a:gd name="adj2" fmla="val 884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EA5C242B-7E95-26F0-47BD-65D8DCDF5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9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59" y="530080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What does </a:t>
            </a:r>
            <a:r>
              <a:rPr lang="en-US" sz="2400"/>
              <a:t>she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do?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965635" y="5972555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She</a:t>
            </a:r>
            <a:r>
              <a:rPr lang="en-US" sz="2400">
                <a:solidFill>
                  <a:schemeClr val="tx1"/>
                </a:solidFill>
              </a:rPr>
              <a:t>’s a farmer.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B3DBBE-50D2-3002-CCFF-A73A8888C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2628" y="5300807"/>
            <a:ext cx="589687" cy="60428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0D3EC9-6783-D215-8051-28EEB725DF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0" y="5765800"/>
            <a:ext cx="592607" cy="60428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" name="Picture 1" descr="A collage of a person in a uniform&#10;&#10;Description automatically generated">
            <a:extLst>
              <a:ext uri="{FF2B5EF4-FFF2-40B4-BE49-F238E27FC236}">
                <a16:creationId xmlns:a16="http://schemas.microsoft.com/office/drawing/2014/main" id="{210BDC3C-28EE-9176-BEA0-5026C95657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80"/>
          <a:stretch/>
        </p:blipFill>
        <p:spPr>
          <a:xfrm>
            <a:off x="3613374" y="1481727"/>
            <a:ext cx="4305782" cy="30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6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D9AB8F61-FAD4-0E0D-253D-9E2F17CDC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9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59" y="530080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What does </a:t>
            </a:r>
            <a:r>
              <a:rPr lang="en-US" sz="2400"/>
              <a:t>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do?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965635" y="5972555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He</a:t>
            </a:r>
            <a:r>
              <a:rPr lang="en-US" sz="2400">
                <a:solidFill>
                  <a:schemeClr val="tx1"/>
                </a:solidFill>
              </a:rPr>
              <a:t>’s a policeman.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4" name="Picture 13" descr="A collage of a person in a uniform&#10;&#10;Description automatically generated">
            <a:extLst>
              <a:ext uri="{FF2B5EF4-FFF2-40B4-BE49-F238E27FC236}">
                <a16:creationId xmlns:a16="http://schemas.microsoft.com/office/drawing/2014/main" id="{A9FD872D-2E59-CF6F-91A4-71FE053A98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t="1014" r="49548" b="-1014"/>
          <a:stretch/>
        </p:blipFill>
        <p:spPr>
          <a:xfrm>
            <a:off x="3613374" y="1481727"/>
            <a:ext cx="4305782" cy="3068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057F92-33B0-6B08-F3E7-4A040514F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114" y="5490530"/>
            <a:ext cx="749776" cy="742601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63B4C9-65E0-F5A9-39ED-021AD0C68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986" y="5622269"/>
            <a:ext cx="728251" cy="72466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E727120E-04AF-CC31-FC37-1B3612185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9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59" y="530080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What does </a:t>
            </a:r>
            <a:r>
              <a:rPr lang="en-US" sz="2400"/>
              <a:t>she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do?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965635" y="5972555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She</a:t>
            </a:r>
            <a:r>
              <a:rPr lang="en-US" sz="2400">
                <a:solidFill>
                  <a:schemeClr val="tx1"/>
                </a:solidFill>
              </a:rPr>
              <a:t>’s an office worker.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B3DBBE-50D2-3002-CCFF-A73A8888C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5953" y="5282890"/>
            <a:ext cx="671824" cy="68845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0D3EC9-6783-D215-8051-28EEB725DF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0" y="5765800"/>
            <a:ext cx="675150" cy="68845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" name="Picture 1" descr="A collage of a person in a uniform&#10;&#10;Description automatically generated">
            <a:extLst>
              <a:ext uri="{FF2B5EF4-FFF2-40B4-BE49-F238E27FC236}">
                <a16:creationId xmlns:a16="http://schemas.microsoft.com/office/drawing/2014/main" id="{210BDC3C-28EE-9176-BEA0-5026C95657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9" t="-103" r="25201" b="103"/>
          <a:stretch/>
        </p:blipFill>
        <p:spPr>
          <a:xfrm>
            <a:off x="3613374" y="1481727"/>
            <a:ext cx="4305782" cy="30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C7A8C933-676C-475F-C761-3B92632E1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9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59" y="530080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What does </a:t>
            </a:r>
            <a:r>
              <a:rPr lang="en-US" sz="2400"/>
              <a:t>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do?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965635" y="5972555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He</a:t>
            </a:r>
            <a:r>
              <a:rPr lang="en-US" sz="2400">
                <a:solidFill>
                  <a:schemeClr val="tx1"/>
                </a:solidFill>
              </a:rPr>
              <a:t>’s an actor.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4" name="Picture 13" descr="A collage of a person in a uniform&#10;&#10;Description automatically generated">
            <a:extLst>
              <a:ext uri="{FF2B5EF4-FFF2-40B4-BE49-F238E27FC236}">
                <a16:creationId xmlns:a16="http://schemas.microsoft.com/office/drawing/2014/main" id="{A9FD872D-2E59-CF6F-91A4-71FE053A98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5" r="715"/>
          <a:stretch/>
        </p:blipFill>
        <p:spPr>
          <a:xfrm>
            <a:off x="3632424" y="1528793"/>
            <a:ext cx="4305782" cy="3068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55F120-DE12-00E8-7234-53C3A039B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114" y="5490530"/>
            <a:ext cx="749776" cy="742601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FF6783-CF9B-BCD9-6B5D-113BB2395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986" y="5622269"/>
            <a:ext cx="728251" cy="72466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6569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6094773F-1E5E-8297-F161-E6C418D0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EB05A099-9C2C-B3F2-91C9-545E35729C86}"/>
              </a:ext>
            </a:extLst>
          </p:cNvPr>
          <p:cNvGrpSpPr/>
          <p:nvPr/>
        </p:nvGrpSpPr>
        <p:grpSpPr>
          <a:xfrm>
            <a:off x="3575707" y="1927466"/>
            <a:ext cx="1322798" cy="1332151"/>
            <a:chOff x="4069693" y="3128638"/>
            <a:chExt cx="866861" cy="87299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00E17A48-5B94-94F7-ADE8-F08BD117E4E0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BFD520B0-2919-75C4-9A17-3E8C372A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 descr="A collage of a person in a uniform&#10;&#10;Description automatically generated">
            <a:extLst>
              <a:ext uri="{FF2B5EF4-FFF2-40B4-BE49-F238E27FC236}">
                <a16:creationId xmlns:a16="http://schemas.microsoft.com/office/drawing/2014/main" id="{CB08878C-E6E2-F8C1-8EAF-54B4AE88C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6"/>
          <a:stretch/>
        </p:blipFill>
        <p:spPr>
          <a:xfrm>
            <a:off x="2344842" y="648891"/>
            <a:ext cx="8449060" cy="3068240"/>
          </a:xfrm>
          <a:prstGeom prst="rect">
            <a:avLst/>
          </a:prstGeom>
        </p:spPr>
      </p:pic>
      <p:pic>
        <p:nvPicPr>
          <p:cNvPr id="6" name="Picture 5" descr="A collage of a person in a uniform&#10;&#10;Description automatically generated">
            <a:extLst>
              <a:ext uri="{FF2B5EF4-FFF2-40B4-BE49-F238E27FC236}">
                <a16:creationId xmlns:a16="http://schemas.microsoft.com/office/drawing/2014/main" id="{6FA78174-434D-240E-50A1-99CE71F18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1"/>
          <a:stretch/>
        </p:blipFill>
        <p:spPr>
          <a:xfrm>
            <a:off x="2329212" y="3530600"/>
            <a:ext cx="8638645" cy="30682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3176696" y="3309841"/>
            <a:ext cx="2560320" cy="3657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farmer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7467600" y="3325971"/>
            <a:ext cx="2560320" cy="3657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policeman</a:t>
            </a:r>
            <a:endParaRPr lang="en-US" sz="1867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3156376" y="6166429"/>
            <a:ext cx="2560320" cy="3657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67"/>
              <a:t>an office worker </a:t>
            </a:r>
            <a:endParaRPr lang="en-US" sz="1867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7467600" y="6204109"/>
            <a:ext cx="2560320" cy="3657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67"/>
              <a:t>an actor</a:t>
            </a:r>
            <a:endParaRPr lang="en-US" sz="1867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B2904D-ACEC-6543-816A-61EBE7133506}"/>
              </a:ext>
            </a:extLst>
          </p:cNvPr>
          <p:cNvGrpSpPr/>
          <p:nvPr/>
        </p:nvGrpSpPr>
        <p:grpSpPr>
          <a:xfrm>
            <a:off x="7061200" y="305827"/>
            <a:ext cx="3962400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701CA452-A212-AE1F-C5DC-E3E22D3A574D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64DA519B-8365-FCB4-4FE0-1D3C0EE18AED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7346"/>
                <a:gd name="adj2" fmla="val 884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089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271" cy="70358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1510287" y="2717800"/>
            <a:ext cx="9222696" cy="3436026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13267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56" y="1210019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74" y="759990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76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322854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5" y="5396777"/>
            <a:ext cx="1675549" cy="791403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5" y="5396777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6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1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7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1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4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5912076" y="944864"/>
            <a:ext cx="1162124" cy="1177265"/>
            <a:chOff x="6134495" y="2695581"/>
            <a:chExt cx="1162124" cy="117726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34495" y="2695581"/>
              <a:ext cx="11047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6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8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2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CF0D269-1C05-849F-3B8B-EE3B7AEDB97F}"/>
              </a:ext>
            </a:extLst>
          </p:cNvPr>
          <p:cNvSpPr txBox="1"/>
          <p:nvPr/>
        </p:nvSpPr>
        <p:spPr>
          <a:xfrm>
            <a:off x="979713" y="1090987"/>
            <a:ext cx="5124017" cy="22170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____ do?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a farmer.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2B170-6B19-F117-C0D4-4827F10B3E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80" t="4626" r="3271" b="4673"/>
          <a:stretch/>
        </p:blipFill>
        <p:spPr>
          <a:xfrm>
            <a:off x="1761830" y="3833286"/>
            <a:ext cx="3007380" cy="201846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270760508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6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1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7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1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4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9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5958432" y="2710494"/>
            <a:ext cx="1162124" cy="1177265"/>
            <a:chOff x="6134495" y="2695581"/>
            <a:chExt cx="1162124" cy="117726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34495" y="2695581"/>
              <a:ext cx="11047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6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8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2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BC81885-DA7A-AF36-1A1D-3643F0D266CF}"/>
              </a:ext>
            </a:extLst>
          </p:cNvPr>
          <p:cNvSpPr txBox="1"/>
          <p:nvPr/>
        </p:nvSpPr>
        <p:spPr>
          <a:xfrm>
            <a:off x="951721" y="1090987"/>
            <a:ext cx="5074267" cy="22170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____ do?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a policeman.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A4D6F9-DB54-B847-3400-DFB2B72B8B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62" t="2415" r="5041" b="3599"/>
          <a:stretch/>
        </p:blipFill>
        <p:spPr>
          <a:xfrm>
            <a:off x="2226797" y="3551468"/>
            <a:ext cx="2077446" cy="2582102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133114395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6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1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7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1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4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5912076" y="944864"/>
            <a:ext cx="1162124" cy="1177265"/>
            <a:chOff x="6134495" y="2695581"/>
            <a:chExt cx="1162124" cy="117726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34495" y="2695581"/>
              <a:ext cx="11047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6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8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2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FCDA2E-B3BB-E9B9-DC9F-C06CCD97D775}"/>
              </a:ext>
            </a:extLst>
          </p:cNvPr>
          <p:cNvSpPr txBox="1"/>
          <p:nvPr/>
        </p:nvSpPr>
        <p:spPr>
          <a:xfrm>
            <a:off x="895739" y="1090987"/>
            <a:ext cx="5206777" cy="22170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____ do?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a teacher.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BE8E6-5E38-9AC3-CF73-9845C9CB685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38" t="2000" r="2312" b="4445"/>
          <a:stretch/>
        </p:blipFill>
        <p:spPr>
          <a:xfrm>
            <a:off x="1761375" y="3833286"/>
            <a:ext cx="3008291" cy="201846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256995358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6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1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7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1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4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5912076" y="944864"/>
            <a:ext cx="1162124" cy="1177265"/>
            <a:chOff x="6134495" y="2695581"/>
            <a:chExt cx="1162124" cy="117726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34495" y="2695581"/>
              <a:ext cx="11047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6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8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2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B3BC5BF-33CF-83D6-6D50-0857DD8DCE1B}"/>
              </a:ext>
            </a:extLst>
          </p:cNvPr>
          <p:cNvSpPr txBox="1"/>
          <p:nvPr/>
        </p:nvSpPr>
        <p:spPr>
          <a:xfrm>
            <a:off x="905069" y="1090987"/>
            <a:ext cx="5230691" cy="22170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____ do?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an actor.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286E7-8556-7C1F-D4FC-9D7F318EA3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09" t="2795" r="2275" b="3917"/>
          <a:stretch/>
        </p:blipFill>
        <p:spPr>
          <a:xfrm>
            <a:off x="1760718" y="3833286"/>
            <a:ext cx="3009604" cy="201846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315814360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6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1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 office worker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7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 nurse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1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4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 actor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9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5958432" y="2710494"/>
            <a:ext cx="1162124" cy="1177265"/>
            <a:chOff x="6134495" y="2695581"/>
            <a:chExt cx="1162124" cy="117726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34495" y="2695581"/>
              <a:ext cx="11047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6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8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2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CCA317A-7302-C5C8-F4B2-BEAEFA8818A2}"/>
              </a:ext>
            </a:extLst>
          </p:cNvPr>
          <p:cNvSpPr txBox="1"/>
          <p:nvPr/>
        </p:nvSpPr>
        <p:spPr>
          <a:xfrm>
            <a:off x="970384" y="1131818"/>
            <a:ext cx="5214183" cy="14784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do?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________.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995D8-F4D5-96B9-B8F1-80844B1D02F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80" t="3710" r="2696" b="4956"/>
          <a:stretch/>
        </p:blipFill>
        <p:spPr>
          <a:xfrm>
            <a:off x="1775548" y="3833286"/>
            <a:ext cx="2979945" cy="201846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393234548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6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1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  <a:endParaRPr lang="en-US" sz="1600" b="1">
              <a:solidFill>
                <a:srgbClr val="0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7043125" y="4445407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 farmer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1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4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  <a:endParaRPr lang="en-US" sz="1600" b="1">
              <a:solidFill>
                <a:srgbClr val="0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9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5881001" y="4489898"/>
            <a:ext cx="1162124" cy="1177265"/>
            <a:chOff x="6134495" y="2695581"/>
            <a:chExt cx="1162124" cy="117726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34495" y="2695581"/>
              <a:ext cx="11047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6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281012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0" y="230356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8EA7D3A-A184-B033-B6BC-4D2229B35901}"/>
              </a:ext>
            </a:extLst>
          </p:cNvPr>
          <p:cNvSpPr txBox="1"/>
          <p:nvPr/>
        </p:nvSpPr>
        <p:spPr>
          <a:xfrm>
            <a:off x="1356854" y="1090987"/>
            <a:ext cx="4353170" cy="14784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do?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________.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BFCCC-338A-4FE0-01F9-7B37D78EC35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80" t="4626" r="3271" b="4673"/>
          <a:stretch/>
        </p:blipFill>
        <p:spPr>
          <a:xfrm>
            <a:off x="1761830" y="3833286"/>
            <a:ext cx="3007380" cy="201846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412829915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6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1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 policeman</a:t>
            </a:r>
          </a:p>
        </p:txBody>
      </p:sp>
      <p:sp>
        <p:nvSpPr>
          <p:cNvPr id="60" name="R.msPham"/>
          <p:cNvSpPr/>
          <p:nvPr/>
        </p:nvSpPr>
        <p:spPr>
          <a:xfrm>
            <a:off x="7074201" y="4443638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  <a:endParaRPr lang="en-US" sz="1600" b="1">
              <a:solidFill>
                <a:srgbClr val="0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1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4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 actor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5912076" y="944864"/>
            <a:ext cx="1162124" cy="1177265"/>
            <a:chOff x="6134495" y="2695581"/>
            <a:chExt cx="1162124" cy="117726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34495" y="2695581"/>
              <a:ext cx="11047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6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8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2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B3BC5BF-33CF-83D6-6D50-0857DD8DCE1B}"/>
              </a:ext>
            </a:extLst>
          </p:cNvPr>
          <p:cNvSpPr txBox="1"/>
          <p:nvPr/>
        </p:nvSpPr>
        <p:spPr>
          <a:xfrm>
            <a:off x="1356854" y="1090987"/>
            <a:ext cx="4353170" cy="14784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do?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________.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5063C-9D2D-2554-EBAE-ED2E9B8075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09" t="2795" r="2275" b="3917"/>
          <a:stretch/>
        </p:blipFill>
        <p:spPr>
          <a:xfrm>
            <a:off x="1760718" y="3833286"/>
            <a:ext cx="3009604" cy="201846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220837800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6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1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 farmer</a:t>
            </a:r>
          </a:p>
        </p:txBody>
      </p:sp>
      <p:sp>
        <p:nvSpPr>
          <p:cNvPr id="60" name="R.msPham"/>
          <p:cNvSpPr/>
          <p:nvPr/>
        </p:nvSpPr>
        <p:spPr>
          <a:xfrm>
            <a:off x="7074201" y="4443638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 office worker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1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4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 policeman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2731097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5912076" y="944864"/>
            <a:ext cx="1162124" cy="1177265"/>
            <a:chOff x="6134495" y="2695581"/>
            <a:chExt cx="1162124" cy="117726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34495" y="2695581"/>
              <a:ext cx="11047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6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577474" y="2224528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8" y="453033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2" y="402377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B3BC5BF-33CF-83D6-6D50-0857DD8DCE1B}"/>
              </a:ext>
            </a:extLst>
          </p:cNvPr>
          <p:cNvSpPr txBox="1"/>
          <p:nvPr/>
        </p:nvSpPr>
        <p:spPr>
          <a:xfrm>
            <a:off x="1356854" y="1090987"/>
            <a:ext cx="4353170" cy="14784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do?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________.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0336B-A988-9737-247C-B0DC78E6E4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62" t="2415" r="5041" b="3599"/>
          <a:stretch/>
        </p:blipFill>
        <p:spPr>
          <a:xfrm>
            <a:off x="2226797" y="3551468"/>
            <a:ext cx="2077446" cy="2582102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39893540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709129" y="435436"/>
            <a:ext cx="5616768" cy="6134782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043125" y="2667001"/>
            <a:ext cx="4554516" cy="1323749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 policeman</a:t>
            </a:r>
          </a:p>
        </p:txBody>
      </p:sp>
      <p:sp>
        <p:nvSpPr>
          <p:cNvPr id="60" name="R.msPham"/>
          <p:cNvSpPr/>
          <p:nvPr/>
        </p:nvSpPr>
        <p:spPr>
          <a:xfrm>
            <a:off x="7043125" y="4445407"/>
            <a:ext cx="4554516" cy="1323749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  <a:endParaRPr lang="en-US" sz="1600" b="1">
              <a:solidFill>
                <a:srgbClr val="0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5623701" y="5792369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7043125" y="888594"/>
            <a:ext cx="4554516" cy="1323749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 actor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91265" y="5548069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8" y="0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49" y="978408"/>
            <a:ext cx="906883" cy="99818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5881001" y="4489898"/>
            <a:ext cx="1162124" cy="1177265"/>
            <a:chOff x="6134495" y="2695581"/>
            <a:chExt cx="1162124" cy="1177265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34495" y="2695581"/>
              <a:ext cx="11047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22206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66" y="0"/>
            <a:ext cx="1418586" cy="13420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673162" y="471839"/>
            <a:ext cx="2242054" cy="2239252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7" y="2810129"/>
            <a:ext cx="906883" cy="9981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5499730" y="2303560"/>
            <a:ext cx="2242054" cy="2239252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668127" y="4374085"/>
              <a:ext cx="1161347" cy="122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8EA7D3A-A184-B033-B6BC-4D2229B35901}"/>
              </a:ext>
            </a:extLst>
          </p:cNvPr>
          <p:cNvSpPr txBox="1"/>
          <p:nvPr/>
        </p:nvSpPr>
        <p:spPr>
          <a:xfrm>
            <a:off x="1356854" y="1090987"/>
            <a:ext cx="4353170" cy="14784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do?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________.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06E71-3E2C-B106-F180-8D26F133D2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38" t="2000" r="2312" b="4445"/>
          <a:stretch/>
        </p:blipFill>
        <p:spPr>
          <a:xfrm>
            <a:off x="1761375" y="3833286"/>
            <a:ext cx="3008291" cy="201846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37548904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80FEB85B-6D92-7305-38BF-2CE4E3E88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Jobs - Word Songs - Word Power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687F9369-0886-30E7-4182-AC8A65012D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14" end="218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6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3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0" y="3861397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80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1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1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8" y="5341493"/>
            <a:ext cx="1714946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7596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994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494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8994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E810E6B1-A44D-9AFF-6B07-E19BBE25B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BCDE0D4E-3E04-0C2D-57C1-421012B73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0"/>
            <a:ext cx="11785600" cy="25616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C84DF5-D6CC-A268-9A8B-23E2A80FE456}"/>
              </a:ext>
            </a:extLst>
          </p:cNvPr>
          <p:cNvGrpSpPr/>
          <p:nvPr/>
        </p:nvGrpSpPr>
        <p:grpSpPr>
          <a:xfrm>
            <a:off x="3416541" y="1092201"/>
            <a:ext cx="4584829" cy="1395691"/>
            <a:chOff x="12072429" y="221302"/>
            <a:chExt cx="5396615" cy="2093537"/>
          </a:xfrm>
          <a:solidFill>
            <a:srgbClr val="FAFAFA"/>
          </a:solidFill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B22B0382-AE7E-A82A-062D-D359AFB00D31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221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he/she/name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EBA294F0-880A-F546-38AC-4CBEF2556EBA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7346"/>
                <a:gd name="adj2" fmla="val 884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668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C84C04D7-C571-81B7-4CF3-B0B4713BA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BCDE0D4E-3E04-0C2D-57C1-421012B73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0"/>
            <a:ext cx="11785600" cy="256160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22B0382-AE7E-A82A-062D-D359AFB00D31}"/>
              </a:ext>
            </a:extLst>
          </p:cNvPr>
          <p:cNvSpPr txBox="1">
            <a:spLocks/>
          </p:cNvSpPr>
          <p:nvPr/>
        </p:nvSpPr>
        <p:spPr>
          <a:xfrm>
            <a:off x="3416541" y="1092201"/>
            <a:ext cx="4584829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BA294F0-880A-F546-38AC-4CBEF2556EBA}"/>
              </a:ext>
            </a:extLst>
          </p:cNvPr>
          <p:cNvSpPr txBox="1">
            <a:spLocks/>
          </p:cNvSpPr>
          <p:nvPr/>
        </p:nvSpPr>
        <p:spPr>
          <a:xfrm>
            <a:off x="3416541" y="1926869"/>
            <a:ext cx="4584829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</a:rPr>
              <a:t>He</a:t>
            </a:r>
            <a:r>
              <a:rPr lang="en-US" sz="2400">
                <a:solidFill>
                  <a:schemeClr val="tx1"/>
                </a:solidFill>
              </a:rPr>
              <a:t>’s a policeman.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EF9DE8-25C6-1A54-9E5D-95776FC87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24826" flipH="1">
            <a:off x="1419504" y="3622954"/>
            <a:ext cx="950971" cy="9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5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44ED8F94-9837-7132-B121-8FEF730D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BCDE0D4E-3E04-0C2D-57C1-421012B73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0"/>
            <a:ext cx="11785600" cy="256160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22B0382-AE7E-A82A-062D-D359AFB00D31}"/>
              </a:ext>
            </a:extLst>
          </p:cNvPr>
          <p:cNvSpPr txBox="1">
            <a:spLocks/>
          </p:cNvSpPr>
          <p:nvPr/>
        </p:nvSpPr>
        <p:spPr>
          <a:xfrm>
            <a:off x="3416541" y="1092201"/>
            <a:ext cx="4584829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she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BA294F0-880A-F546-38AC-4CBEF2556EBA}"/>
              </a:ext>
            </a:extLst>
          </p:cNvPr>
          <p:cNvSpPr txBox="1">
            <a:spLocks/>
          </p:cNvSpPr>
          <p:nvPr/>
        </p:nvSpPr>
        <p:spPr>
          <a:xfrm>
            <a:off x="3416541" y="1926869"/>
            <a:ext cx="4584829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</a:rPr>
              <a:t>She</a:t>
            </a:r>
            <a:r>
              <a:rPr lang="en-US" sz="2400">
                <a:solidFill>
                  <a:schemeClr val="tx1"/>
                </a:solidFill>
              </a:rPr>
              <a:t>’s a farmer.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86D3B-80F7-0562-E002-A6B0288C8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24826" flipH="1">
            <a:off x="3292754" y="3991382"/>
            <a:ext cx="950971" cy="9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7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6689E550-A246-660E-FE19-DBCA690D0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BCDE0D4E-3E04-0C2D-57C1-421012B73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0"/>
            <a:ext cx="11785600" cy="256160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22B0382-AE7E-A82A-062D-D359AFB00D31}"/>
              </a:ext>
            </a:extLst>
          </p:cNvPr>
          <p:cNvSpPr txBox="1">
            <a:spLocks/>
          </p:cNvSpPr>
          <p:nvPr/>
        </p:nvSpPr>
        <p:spPr>
          <a:xfrm>
            <a:off x="3416541" y="1092201"/>
            <a:ext cx="4584829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BA294F0-880A-F546-38AC-4CBEF2556EBA}"/>
              </a:ext>
            </a:extLst>
          </p:cNvPr>
          <p:cNvSpPr txBox="1">
            <a:spLocks/>
          </p:cNvSpPr>
          <p:nvPr/>
        </p:nvSpPr>
        <p:spPr>
          <a:xfrm>
            <a:off x="3416541" y="1926869"/>
            <a:ext cx="4584829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</a:rPr>
              <a:t>He</a:t>
            </a:r>
            <a:r>
              <a:rPr lang="en-US" sz="2400">
                <a:solidFill>
                  <a:schemeClr val="tx1"/>
                </a:solidFill>
              </a:rPr>
              <a:t>’s an office worker.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D8327-0DDB-1551-C3CF-3F633042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24826" flipH="1">
            <a:off x="6035953" y="3635654"/>
            <a:ext cx="950971" cy="9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4C7BF096-2706-D1AA-3C27-3BE14B8F6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BCDE0D4E-3E04-0C2D-57C1-421012B73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0"/>
            <a:ext cx="11785600" cy="256160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22B0382-AE7E-A82A-062D-D359AFB00D31}"/>
              </a:ext>
            </a:extLst>
          </p:cNvPr>
          <p:cNvSpPr txBox="1">
            <a:spLocks/>
          </p:cNvSpPr>
          <p:nvPr/>
        </p:nvSpPr>
        <p:spPr>
          <a:xfrm>
            <a:off x="3416541" y="1092201"/>
            <a:ext cx="4584829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she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BA294F0-880A-F546-38AC-4CBEF2556EBA}"/>
              </a:ext>
            </a:extLst>
          </p:cNvPr>
          <p:cNvSpPr txBox="1">
            <a:spLocks/>
          </p:cNvSpPr>
          <p:nvPr/>
        </p:nvSpPr>
        <p:spPr>
          <a:xfrm>
            <a:off x="3416541" y="1926869"/>
            <a:ext cx="4584829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</a:rPr>
              <a:t>She</a:t>
            </a:r>
            <a:r>
              <a:rPr lang="en-US" sz="2400">
                <a:solidFill>
                  <a:schemeClr val="tx1"/>
                </a:solidFill>
              </a:rPr>
              <a:t>’s a teacher.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D64C7-03F9-A41E-F3F8-DF8159C96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24826" flipH="1">
            <a:off x="8423553" y="4080153"/>
            <a:ext cx="950971" cy="9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8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C0A570D3-1E8A-0CFD-982D-8D4AEE3A1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BCDE0D4E-3E04-0C2D-57C1-421012B73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0"/>
            <a:ext cx="11785600" cy="256160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22B0382-AE7E-A82A-062D-D359AFB00D31}"/>
              </a:ext>
            </a:extLst>
          </p:cNvPr>
          <p:cNvSpPr txBox="1">
            <a:spLocks/>
          </p:cNvSpPr>
          <p:nvPr/>
        </p:nvSpPr>
        <p:spPr>
          <a:xfrm>
            <a:off x="3416541" y="1092201"/>
            <a:ext cx="4584829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BA294F0-880A-F546-38AC-4CBEF2556EBA}"/>
              </a:ext>
            </a:extLst>
          </p:cNvPr>
          <p:cNvSpPr txBox="1">
            <a:spLocks/>
          </p:cNvSpPr>
          <p:nvPr/>
        </p:nvSpPr>
        <p:spPr>
          <a:xfrm>
            <a:off x="3416541" y="1926869"/>
            <a:ext cx="4584829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</a:rPr>
              <a:t>He</a:t>
            </a:r>
            <a:r>
              <a:rPr lang="en-US" sz="2400">
                <a:solidFill>
                  <a:schemeClr val="tx1"/>
                </a:solidFill>
              </a:rPr>
              <a:t>’s an actor.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2C8077-D5BB-9041-A51C-D253D362F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4826" flipH="1">
            <a:off x="9998354" y="3521354"/>
            <a:ext cx="950971" cy="9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4D5885DE-E027-58FB-A727-15181A08D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BCDE0D4E-3E04-0C2D-57C1-421012B73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0"/>
            <a:ext cx="11785600" cy="25616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C84DF5-D6CC-A268-9A8B-23E2A80FE456}"/>
              </a:ext>
            </a:extLst>
          </p:cNvPr>
          <p:cNvGrpSpPr/>
          <p:nvPr/>
        </p:nvGrpSpPr>
        <p:grpSpPr>
          <a:xfrm>
            <a:off x="3416541" y="1092201"/>
            <a:ext cx="4584829" cy="1395691"/>
            <a:chOff x="12072429" y="221302"/>
            <a:chExt cx="5396615" cy="2093537"/>
          </a:xfrm>
          <a:solidFill>
            <a:srgbClr val="FAFAFA"/>
          </a:solidFill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B22B0382-AE7E-A82A-062D-D359AFB00D31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221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EBA294F0-880A-F546-38AC-4CBEF2556EBA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7346"/>
                <a:gd name="adj2" fmla="val 884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336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8910AD63-3C86-4CC6-EF1D-16E1673F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1191092" y="3604757"/>
            <a:ext cx="1322798" cy="1332151"/>
            <a:chOff x="4069693" y="3128638"/>
            <a:chExt cx="866861" cy="872990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/>
          <p:cNvSpPr txBox="1"/>
          <p:nvPr/>
        </p:nvSpPr>
        <p:spPr>
          <a:xfrm rot="21372935">
            <a:off x="1697322" y="2781045"/>
            <a:ext cx="9988579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1534"/>
              <a:t>Review 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F43EFD0-4618-76EA-BC61-5EEEA10AE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3"/>
            <a:ext cx="3766164" cy="58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84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1C2420A-C8DA-E96C-A161-6B729A1C5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053313" y="559100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769" y="53129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1879600" y="1753253"/>
            <a:ext cx="3855457" cy="21329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200400" y="1753253"/>
            <a:ext cx="2534657" cy="25901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0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2786555" cy="27933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7189" y="696589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FA8A7592-E97B-121B-D6E3-EC58CF4C7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0"/>
            <a:ext cx="11785600" cy="25616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4170943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C9A8851-4E61-1D74-2E8B-8C0DB9B8E235}"/>
              </a:ext>
            </a:extLst>
          </p:cNvPr>
          <p:cNvSpPr txBox="1">
            <a:spLocks/>
          </p:cNvSpPr>
          <p:nvPr/>
        </p:nvSpPr>
        <p:spPr>
          <a:xfrm>
            <a:off x="101600" y="5824326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policeman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7535128" y="5958079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teacher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4427045" y="5562600"/>
            <a:ext cx="2786555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>
                <a:solidFill>
                  <a:srgbClr val="D34A24"/>
                </a:solidFill>
                <a:cs typeface="Arial" panose="020B0604020202020204" pitchFamily="34" charset="0"/>
              </a:rPr>
              <a:t>an office worker </a:t>
            </a:r>
            <a:endParaRPr lang="en-US" sz="1867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919800" y="5345542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>
                <a:solidFill>
                  <a:srgbClr val="D34A24"/>
                </a:solidFill>
                <a:cs typeface="Arial" panose="020B0604020202020204" pitchFamily="34" charset="0"/>
              </a:rPr>
              <a:t>an actor</a:t>
            </a:r>
            <a:endParaRPr lang="en-US" sz="1867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2114750" y="5765115"/>
            <a:ext cx="1972967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farmer 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94D26-BA9B-192F-81AD-4DFF8142B3CB}"/>
              </a:ext>
            </a:extLst>
          </p:cNvPr>
          <p:cNvGrpSpPr/>
          <p:nvPr/>
        </p:nvGrpSpPr>
        <p:grpSpPr>
          <a:xfrm>
            <a:off x="3736305" y="542252"/>
            <a:ext cx="4084223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2475E8BB-084C-E33D-4904-8FFA771B64D2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7231A89-3D79-F5D8-A117-BB6B348C85E3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5014"/>
                <a:gd name="adj2" fmla="val -3869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DD416693-FB73-B524-6C84-216CECD62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1628389" y="2782897"/>
            <a:ext cx="11050191" cy="1437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9600" spc="33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Vocabulary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EF056F-80A7-873C-50B2-E9C0C3908AAF}"/>
              </a:ext>
            </a:extLst>
          </p:cNvPr>
          <p:cNvGrpSpPr/>
          <p:nvPr/>
        </p:nvGrpSpPr>
        <p:grpSpPr>
          <a:xfrm>
            <a:off x="1292692" y="3584619"/>
            <a:ext cx="1322798" cy="1332151"/>
            <a:chOff x="4069693" y="3128638"/>
            <a:chExt cx="866861" cy="87299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89BD3431-23F3-1D68-C0BD-40E0C091DB50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FD75DB7B-6E29-91B4-28BC-5E9D18E9C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760E1A-F898-FF19-2224-8AB232DC6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528607"/>
            <a:ext cx="3766164" cy="580078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84DCCA7A-B78D-7700-8892-C12E0CA2A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1292692" y="3584619"/>
            <a:ext cx="1322798" cy="1332151"/>
            <a:chOff x="4069693" y="3128638"/>
            <a:chExt cx="866861" cy="872990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3"/>
            <a:ext cx="3766164" cy="5800787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794000" y="2616200"/>
            <a:ext cx="8237056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GB" sz="11534"/>
              <a:t>Thank you!</a:t>
            </a:r>
            <a:endParaRPr lang="en-US" sz="11534"/>
          </a:p>
        </p:txBody>
      </p:sp>
    </p:spTree>
    <p:extLst>
      <p:ext uri="{BB962C8B-B14F-4D97-AF65-F5344CB8AC3E}">
        <p14:creationId xmlns:p14="http://schemas.microsoft.com/office/powerpoint/2010/main" val="30726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1F3D9857-282B-CE82-1EA9-CD06251AC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D5F03-0E2A-D978-8A7A-46FC4F73AAD9}"/>
              </a:ext>
            </a:extLst>
          </p:cNvPr>
          <p:cNvGrpSpPr/>
          <p:nvPr/>
        </p:nvGrpSpPr>
        <p:grpSpPr>
          <a:xfrm>
            <a:off x="2472665" y="2479953"/>
            <a:ext cx="1322799" cy="1874503"/>
            <a:chOff x="4131377" y="3183324"/>
            <a:chExt cx="866862" cy="1228406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F064DBCA-4FCD-F784-F35D-8EB201AE9D2A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A1569-8A41-D4CD-A14A-3C3E477E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7088573" y="387976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dân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7641616" y="3081046"/>
            <a:ext cx="2649166" cy="467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533"/>
              </a:spcAft>
            </a:pPr>
            <a:r>
              <a:rPr lang="en-US" sz="2400"/>
              <a:t>/ əˈfɑːmə/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19441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farmer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E931D-0F03-3045-AC29-E4F319E5B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0" t="4626" r="3271" b="4673"/>
          <a:stretch/>
        </p:blipFill>
        <p:spPr>
          <a:xfrm>
            <a:off x="873199" y="2017817"/>
            <a:ext cx="5220317" cy="350372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408184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DD182CB5-4729-9502-41F5-B7C0AE527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D5F03-0E2A-D978-8A7A-46FC4F73AAD9}"/>
              </a:ext>
            </a:extLst>
          </p:cNvPr>
          <p:cNvGrpSpPr/>
          <p:nvPr/>
        </p:nvGrpSpPr>
        <p:grpSpPr>
          <a:xfrm>
            <a:off x="2472665" y="2479953"/>
            <a:ext cx="1322799" cy="1874503"/>
            <a:chOff x="4131377" y="3183324"/>
            <a:chExt cx="866862" cy="1228406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F064DBCA-4FCD-F784-F35D-8EB201AE9D2A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A1569-8A41-D4CD-A14A-3C3E477E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7088573" y="3924925"/>
            <a:ext cx="375525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sát (nam)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7641616" y="3053251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 eaLnBrk="1" fontAlgn="ctr" hangingPunct="1"/>
            <a:r>
              <a:rPr lang="en-US" sz="2800"/>
              <a:t>/ə pəˈliːsmən/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19441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policeman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68A9A7-097F-9738-CBB3-41CB32735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2" t="2415" r="5041" b="3599"/>
          <a:stretch/>
        </p:blipFill>
        <p:spPr>
          <a:xfrm>
            <a:off x="1371600" y="1474112"/>
            <a:ext cx="3606105" cy="4482105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E4D316C8-65CD-4BD8-F6A1-601815615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D5F03-0E2A-D978-8A7A-46FC4F73AAD9}"/>
              </a:ext>
            </a:extLst>
          </p:cNvPr>
          <p:cNvGrpSpPr/>
          <p:nvPr/>
        </p:nvGrpSpPr>
        <p:grpSpPr>
          <a:xfrm>
            <a:off x="2472665" y="2479953"/>
            <a:ext cx="1322799" cy="1874503"/>
            <a:chOff x="4131377" y="3183324"/>
            <a:chExt cx="866862" cy="1228406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F064DBCA-4FCD-F784-F35D-8EB201AE9D2A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A1569-8A41-D4CD-A14A-3C3E477E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7088573" y="387976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7641616" y="3084028"/>
            <a:ext cx="264916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400"/>
              <a:t>/əˈtiːtʃər/</a:t>
            </a:r>
            <a:endParaRPr lang="en-US" sz="24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19441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Century Gothic" panose="020B0502020202020204" pitchFamily="34" charset="0"/>
              </a:rPr>
              <a:t>a teacher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7C81C-1387-1E08-FDE8-A71556482D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8" t="2000" r="2312" b="4445"/>
          <a:stretch/>
        </p:blipFill>
        <p:spPr>
          <a:xfrm>
            <a:off x="872635" y="2017817"/>
            <a:ext cx="5221899" cy="350372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126098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70966F89-8365-7CD4-EB52-33E587FF6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D5F03-0E2A-D978-8A7A-46FC4F73AAD9}"/>
              </a:ext>
            </a:extLst>
          </p:cNvPr>
          <p:cNvGrpSpPr/>
          <p:nvPr/>
        </p:nvGrpSpPr>
        <p:grpSpPr>
          <a:xfrm>
            <a:off x="2472665" y="2479953"/>
            <a:ext cx="1322799" cy="1874503"/>
            <a:chOff x="4131377" y="3183324"/>
            <a:chExt cx="866862" cy="1228406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F064DBCA-4FCD-F784-F35D-8EB201AE9D2A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A1569-8A41-D4CD-A14A-3C3E477E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7088573" y="387976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viên văn phòng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7641616" y="3054918"/>
            <a:ext cx="2649166" cy="519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533"/>
              </a:spcAft>
            </a:pPr>
            <a:r>
              <a:rPr lang="en-US" sz="2400"/>
              <a:t>/</a:t>
            </a:r>
            <a:r>
              <a:rPr lang="en-US" sz="2800"/>
              <a:t> ən </a:t>
            </a:r>
            <a:r>
              <a:rPr lang="en-US" sz="2400"/>
              <a:t>ˈɒfɪs wɜːkə/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225190"/>
            <a:ext cx="4826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an office worker 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28C83-7198-EF89-1196-41974A8AD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0" t="3710" r="2696" b="4956"/>
          <a:stretch/>
        </p:blipFill>
        <p:spPr>
          <a:xfrm>
            <a:off x="890184" y="2017817"/>
            <a:ext cx="5172695" cy="350372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113900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A0E46DB3-C4E4-576B-FE46-6DC82D626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D5F03-0E2A-D978-8A7A-46FC4F73AAD9}"/>
              </a:ext>
            </a:extLst>
          </p:cNvPr>
          <p:cNvGrpSpPr/>
          <p:nvPr/>
        </p:nvGrpSpPr>
        <p:grpSpPr>
          <a:xfrm>
            <a:off x="2472665" y="2479953"/>
            <a:ext cx="1322799" cy="1874503"/>
            <a:chOff x="4131377" y="3183324"/>
            <a:chExt cx="866862" cy="1228406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F064DBCA-4FCD-F784-F35D-8EB201AE9D2A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A1569-8A41-D4CD-A14A-3C3E477E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7088573" y="387976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viên (nam)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7641616" y="3054918"/>
            <a:ext cx="2649166" cy="519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533"/>
              </a:spcAft>
            </a:pPr>
            <a:r>
              <a:rPr lang="en-US" sz="2400"/>
              <a:t>/</a:t>
            </a:r>
            <a:r>
              <a:rPr lang="en-US" sz="2800"/>
              <a:t> ən </a:t>
            </a:r>
            <a:r>
              <a:rPr lang="en-US" sz="2400"/>
              <a:t>ˈæktə/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19441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Century Gothic" panose="020B0502020202020204" pitchFamily="34" charset="0"/>
              </a:rPr>
              <a:t>an actor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7D831-F43D-7EB3-8735-5B66899DFD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9" t="2795" r="2275" b="3917"/>
          <a:stretch/>
        </p:blipFill>
        <p:spPr>
          <a:xfrm>
            <a:off x="871822" y="2017817"/>
            <a:ext cx="5224178" cy="3503727"/>
          </a:xfrm>
          <a:prstGeom prst="roundRect">
            <a:avLst>
              <a:gd name="adj" fmla="val 8341"/>
            </a:avLst>
          </a:prstGeom>
        </p:spPr>
      </p:pic>
    </p:spTree>
    <p:extLst>
      <p:ext uri="{BB962C8B-B14F-4D97-AF65-F5344CB8AC3E}">
        <p14:creationId xmlns:p14="http://schemas.microsoft.com/office/powerpoint/2010/main" val="363068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850</Words>
  <Application>Microsoft Office PowerPoint</Application>
  <PresentationFormat>Widescreen</PresentationFormat>
  <Paragraphs>251</Paragraphs>
  <Slides>40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.VnAvant</vt:lpstr>
      <vt:lpstr>.VnCooper</vt:lpstr>
      <vt:lpstr>Arial</vt:lpstr>
      <vt:lpstr>Arial Black</vt:lpstr>
      <vt:lpstr>Britannic Bold</vt:lpstr>
      <vt:lpstr>Calibri</vt:lpstr>
      <vt:lpstr>Calibri Light</vt:lpstr>
      <vt:lpstr>Century Gothic</vt:lpstr>
      <vt:lpstr>Cooper Black</vt:lpstr>
      <vt:lpstr>Fira Sans Medium</vt:lpstr>
      <vt:lpstr>Kirang Haerang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6</cp:revision>
  <dcterms:created xsi:type="dcterms:W3CDTF">2023-10-11T02:33:15Z</dcterms:created>
  <dcterms:modified xsi:type="dcterms:W3CDTF">2023-10-13T03:44:15Z</dcterms:modified>
</cp:coreProperties>
</file>