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272" r:id="rId2"/>
    <p:sldId id="488" r:id="rId3"/>
    <p:sldId id="1319" r:id="rId4"/>
    <p:sldId id="262" r:id="rId5"/>
    <p:sldId id="1254" r:id="rId6"/>
    <p:sldId id="1255" r:id="rId7"/>
    <p:sldId id="1256" r:id="rId8"/>
    <p:sldId id="1257" r:id="rId9"/>
    <p:sldId id="1180" r:id="rId10"/>
    <p:sldId id="1181" r:id="rId11"/>
    <p:sldId id="1260" r:id="rId12"/>
    <p:sldId id="1261" r:id="rId13"/>
    <p:sldId id="1320" r:id="rId14"/>
    <p:sldId id="1321" r:id="rId15"/>
    <p:sldId id="1322" r:id="rId16"/>
    <p:sldId id="1302" r:id="rId17"/>
    <p:sldId id="1264" r:id="rId18"/>
    <p:sldId id="1312" r:id="rId19"/>
    <p:sldId id="1311" r:id="rId20"/>
    <p:sldId id="1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4719D-95B6-41A7-B918-649134D88F8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563F8-E274-4F6E-9888-51021BC4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8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nhận điểm</a:t>
            </a:r>
          </a:p>
          <a:p>
            <a:r>
              <a:rPr lang="en-US"/>
              <a:t>Chọn các số 1-8 để trả lời câu hỏi. Trả lời đúng dc nhận số điểm vừa quay được.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3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4378-DA52-0DAC-EC7F-4EC1495EE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AA23C-2D7F-1766-F3F2-60C26C7F3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797ED-070C-0430-B8B2-AD3EE620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317AF-86F8-9287-1B25-7CA5498A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172CD-7DEE-49F9-1752-57BB9D3F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6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7E7F-7089-63A1-D39A-20BD539C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7678D-BE14-10AE-459D-F29B68495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B4681-31F0-A7BB-4E9B-0D863587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F5EA-7402-ECEB-E3EE-F25F24011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FD7BA-F840-0A8A-032F-1775F0C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4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8EBFA-F271-17AE-FE9A-FEFAEC78F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8773-E8D7-5B1D-9F2B-2F79611A3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FC0A8-890F-E74A-6679-1CC05437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6E31D-DD03-34A9-A724-92850AB0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1E01A-C981-8244-EA3E-01507CC9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88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1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52DFF-751D-5545-2A79-C245F022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9F43E-5B34-BB72-E9E1-DE55F7E4A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41-AA80-4D0D-022B-BAA950EA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E31AF-0906-B469-3D07-F711F2E09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24F28-E526-03D4-FEB8-F5360FB1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3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9B8E-E8C4-E129-B535-65C49382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E094F-EFB6-8BDC-FED2-E392B34A4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806C0-EA94-5319-AFB9-2CAAFAF2C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DF4FD-A4FB-F3BE-591A-FB7534744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68C21-A701-09AC-0C5A-AC67AC9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DD300-34F5-1E83-8EC7-8CA2C1AA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FFAF0-EA94-6CA8-710E-98A71F23D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0BCF4-924B-B5B4-C161-B6D386F2D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2EC6D-6AEC-BFB7-D7F7-CFE8D993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11FC7-4E1D-7E01-8DE4-0F95BCA4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21EEF-5B66-B3DA-3FCF-F455CF5F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7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9A6C-DC98-EE28-EF1F-62491F64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CFD90-8B2B-FB94-0A7F-CB02C4211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C1FB1-CDB4-4699-4CE4-79C3974FE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722F1-1B0F-F341-54F8-08E0B8554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4AD8F8-19C0-2B9F-CAB4-0A1097E0D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B0CE9F-3EA6-1EB9-B092-0FAB4B74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58F553-4445-32F0-EAEC-6AE1D072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D0AB6D-AE64-C25A-B548-D75A4602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7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8942-5297-68B3-6DAD-F190D41B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E7457-F856-9E93-D273-EA515934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122C9-0CF1-2A7E-01B5-24A0D517D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23F55-268D-124E-9310-87A24B60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5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15E6D-AA64-0431-C7B6-4699A3A5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F4B6-EC55-245E-A3E2-AF3BB4E1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0DA31-6892-A62E-2B35-CFAE04D4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1B07-A186-46AE-C135-81304804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21740-C708-0CEF-F9B0-8AEA6FD2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31105-8F29-26C5-AE4A-FB2F1D9E5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7BFB3-4FC9-680E-ABBF-A2989270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9439E-AE36-D6E2-C4D1-D5067DEA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D0A26-1711-B516-DAA6-3EBE6DCF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9684A-A189-C1CC-4653-8407B525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8ADF95-7DA9-5F26-465E-4B45F26C0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0E1C8-7C11-1626-3BF1-3AA49AE08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712CB-C535-2485-0E15-B7C69CD6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17914-E87F-3301-0C3F-459DFC66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072B6-78A7-2C15-1887-C095CCD4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2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14147-6347-2863-6766-09E4B404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B07C7-E6AB-03D1-0E02-ACAB042C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63B9-C136-7CB7-1DA3-64B00ED5E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4821-14FC-4347-BBBD-492BE110126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3F984-D103-3EEE-D779-14706E18E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F0B46-4A02-BA49-A7A5-1FC4FB5D2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FD741-EB25-4876-8F43-790B0E07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7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2.xml"/><Relationship Id="rId3" Type="http://schemas.openxmlformats.org/officeDocument/2006/relationships/image" Target="../media/image22.png"/><Relationship Id="rId7" Type="http://schemas.openxmlformats.org/officeDocument/2006/relationships/slide" Target="slide8.xml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11" Type="http://schemas.openxmlformats.org/officeDocument/2006/relationships/image" Target="../media/image24.jpeg"/><Relationship Id="rId5" Type="http://schemas.openxmlformats.org/officeDocument/2006/relationships/slide" Target="slide6.xml"/><Relationship Id="rId10" Type="http://schemas.openxmlformats.org/officeDocument/2006/relationships/slide" Target="slide13.xml"/><Relationship Id="rId4" Type="http://schemas.openxmlformats.org/officeDocument/2006/relationships/image" Target="../media/image23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FC2DD72-E7D2-E9B0-4443-6CEB1107E0D2}"/>
              </a:ext>
            </a:extLst>
          </p:cNvPr>
          <p:cNvGrpSpPr/>
          <p:nvPr/>
        </p:nvGrpSpPr>
        <p:grpSpPr>
          <a:xfrm>
            <a:off x="4801306" y="1707436"/>
            <a:ext cx="1322798" cy="1332151"/>
            <a:chOff x="4069693" y="3128638"/>
            <a:chExt cx="866861" cy="87299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02D47E-029B-F19D-F53A-3BE626B275E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E15CDA9B-7594-40AB-9FDF-EB0AD5620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067300" y="2544961"/>
            <a:ext cx="2057400" cy="1768078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4CF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1111779"/>
            <a:ext cx="10820400" cy="4610598"/>
            <a:chOff x="0" y="0"/>
            <a:chExt cx="4274726" cy="18214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6E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023" y="2599226"/>
            <a:ext cx="8764391" cy="167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4"/>
              </a:lnSpc>
            </a:pPr>
            <a:r>
              <a:rPr lang="en-US" sz="13134" b="1">
                <a:ln>
                  <a:solidFill>
                    <a:schemeClr val="bg1"/>
                  </a:solidFill>
                </a:ln>
                <a:solidFill>
                  <a:srgbClr val="D34A2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Jobs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7945" y="1590435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Unit 12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63115" y="6172201"/>
            <a:ext cx="426543" cy="426543"/>
          </a:xfrm>
          <a:custGeom>
            <a:avLst/>
            <a:gdLst/>
            <a:ahLst/>
            <a:cxnLst/>
            <a:rect l="l" t="t" r="r" b="b"/>
            <a:pathLst>
              <a:path w="639815" h="639815">
                <a:moveTo>
                  <a:pt x="0" y="0"/>
                </a:moveTo>
                <a:lnTo>
                  <a:pt x="639816" y="0"/>
                </a:lnTo>
                <a:lnTo>
                  <a:pt x="639816" y="639815"/>
                </a:lnTo>
                <a:lnTo>
                  <a:pt x="0" y="63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144024" y="-587272"/>
            <a:ext cx="1174543" cy="1174543"/>
          </a:xfrm>
          <a:custGeom>
            <a:avLst/>
            <a:gdLst/>
            <a:ahLst/>
            <a:cxnLst/>
            <a:rect l="l" t="t" r="r" b="b"/>
            <a:pathLst>
              <a:path w="1761814" h="1761814">
                <a:moveTo>
                  <a:pt x="0" y="0"/>
                </a:moveTo>
                <a:lnTo>
                  <a:pt x="1761814" y="0"/>
                </a:lnTo>
                <a:lnTo>
                  <a:pt x="1761814" y="1761814"/>
                </a:lnTo>
                <a:lnTo>
                  <a:pt x="0" y="1761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C70939C-D19A-5EA6-0C3C-C6B96E3D2C40}"/>
              </a:ext>
            </a:extLst>
          </p:cNvPr>
          <p:cNvSpPr txBox="1"/>
          <p:nvPr/>
        </p:nvSpPr>
        <p:spPr>
          <a:xfrm>
            <a:off x="3709925" y="4943459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Lesson 3 – Period 2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95A8602-605B-6CD8-14B4-A215930AC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281731"/>
            <a:ext cx="789109" cy="510410"/>
          </a:xfrm>
          <a:prstGeom prst="rect">
            <a:avLst/>
          </a:prstGeom>
        </p:spPr>
      </p:pic>
      <p:pic>
        <p:nvPicPr>
          <p:cNvPr id="24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DBFA6F-F651-13D5-BDFE-18EA54C3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90" y="147133"/>
            <a:ext cx="2259729" cy="77960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A35C9465-4EA9-051D-0CA7-BD0117E117C8}"/>
              </a:ext>
            </a:extLst>
          </p:cNvPr>
          <p:cNvSpPr/>
          <p:nvPr/>
        </p:nvSpPr>
        <p:spPr>
          <a:xfrm>
            <a:off x="3101176" y="4197275"/>
            <a:ext cx="1082150" cy="2022711"/>
          </a:xfrm>
          <a:custGeom>
            <a:avLst/>
            <a:gdLst/>
            <a:ahLst/>
            <a:cxnLst/>
            <a:rect l="l" t="t" r="r" b="b"/>
            <a:pathLst>
              <a:path w="5782004" h="10807485">
                <a:moveTo>
                  <a:pt x="0" y="0"/>
                </a:moveTo>
                <a:lnTo>
                  <a:pt x="5782005" y="0"/>
                </a:lnTo>
                <a:lnTo>
                  <a:pt x="5782005" y="10807484"/>
                </a:lnTo>
                <a:lnTo>
                  <a:pt x="0" y="1080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E5D18E-D570-E03E-F02D-3A0D30C603EE}"/>
              </a:ext>
            </a:extLst>
          </p:cNvPr>
          <p:cNvSpPr/>
          <p:nvPr/>
        </p:nvSpPr>
        <p:spPr>
          <a:xfrm>
            <a:off x="9170291" y="1248387"/>
            <a:ext cx="1082150" cy="1636522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EAA8702E-1EEF-DDF9-0F9D-3A7C3916881B}"/>
              </a:ext>
            </a:extLst>
          </p:cNvPr>
          <p:cNvSpPr/>
          <p:nvPr/>
        </p:nvSpPr>
        <p:spPr>
          <a:xfrm>
            <a:off x="1898927" y="1328387"/>
            <a:ext cx="1133595" cy="2123831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1E49EBFB-01F0-023E-8712-05048A2B69E5}"/>
              </a:ext>
            </a:extLst>
          </p:cNvPr>
          <p:cNvSpPr/>
          <p:nvPr/>
        </p:nvSpPr>
        <p:spPr>
          <a:xfrm rot="604416">
            <a:off x="10814797" y="954553"/>
            <a:ext cx="983103" cy="672085"/>
          </a:xfrm>
          <a:custGeom>
            <a:avLst/>
            <a:gdLst/>
            <a:ahLst/>
            <a:cxnLst/>
            <a:rect l="l" t="t" r="r" b="b"/>
            <a:pathLst>
              <a:path w="2755573" h="1883810">
                <a:moveTo>
                  <a:pt x="0" y="0"/>
                </a:moveTo>
                <a:lnTo>
                  <a:pt x="2755573" y="0"/>
                </a:lnTo>
                <a:lnTo>
                  <a:pt x="2755573" y="1883810"/>
                </a:lnTo>
                <a:lnTo>
                  <a:pt x="0" y="18838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896E56AA-E4AF-9903-CE3C-ABDBCDE3156C}"/>
              </a:ext>
            </a:extLst>
          </p:cNvPr>
          <p:cNvSpPr/>
          <p:nvPr/>
        </p:nvSpPr>
        <p:spPr>
          <a:xfrm>
            <a:off x="166162" y="5248432"/>
            <a:ext cx="1358941" cy="1383733"/>
          </a:xfrm>
          <a:custGeom>
            <a:avLst/>
            <a:gdLst/>
            <a:ahLst/>
            <a:cxnLst/>
            <a:rect l="l" t="t" r="r" b="b"/>
            <a:pathLst>
              <a:path w="2038411" h="2075599">
                <a:moveTo>
                  <a:pt x="0" y="0"/>
                </a:moveTo>
                <a:lnTo>
                  <a:pt x="2038411" y="0"/>
                </a:lnTo>
                <a:lnTo>
                  <a:pt x="2038411" y="2075600"/>
                </a:lnTo>
                <a:lnTo>
                  <a:pt x="0" y="2075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112D5871-45DA-6052-FD50-1EB1C5EA2196}"/>
              </a:ext>
            </a:extLst>
          </p:cNvPr>
          <p:cNvSpPr/>
          <p:nvPr/>
        </p:nvSpPr>
        <p:spPr>
          <a:xfrm rot="19910001">
            <a:off x="114420" y="75344"/>
            <a:ext cx="821204" cy="1055286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94BD9DA2-6284-FA88-EC70-D812A2051431}"/>
              </a:ext>
            </a:extLst>
          </p:cNvPr>
          <p:cNvSpPr/>
          <p:nvPr/>
        </p:nvSpPr>
        <p:spPr>
          <a:xfrm flipH="1">
            <a:off x="8730302" y="4262731"/>
            <a:ext cx="1176529" cy="1674775"/>
          </a:xfrm>
          <a:custGeom>
            <a:avLst/>
            <a:gdLst/>
            <a:ahLst/>
            <a:cxnLst/>
            <a:rect l="l" t="t" r="r" b="b"/>
            <a:pathLst>
              <a:path w="2093890" h="2980626">
                <a:moveTo>
                  <a:pt x="0" y="0"/>
                </a:moveTo>
                <a:lnTo>
                  <a:pt x="2093890" y="0"/>
                </a:lnTo>
                <a:lnTo>
                  <a:pt x="2093890" y="2980626"/>
                </a:lnTo>
                <a:lnTo>
                  <a:pt x="0" y="29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6DA923-793F-2B1F-06F3-8692A69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F7CCE9-E943-35D0-A68D-0E453D8154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ED2D664-8758-E9D6-4FA6-EA91962340B1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F95657-D3FC-E0EF-4823-3C926DBA7F4C}"/>
              </a:ext>
            </a:extLst>
          </p:cNvPr>
          <p:cNvGrpSpPr/>
          <p:nvPr/>
        </p:nvGrpSpPr>
        <p:grpSpPr>
          <a:xfrm>
            <a:off x="905070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9D0C9FA-A2C9-631D-94DC-07F845A0C027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8B1D579F-8BD8-A5BF-2DC5-C35977BDADB5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C5488F6-C644-A3EF-F6D4-5A61F3D1EA78}"/>
              </a:ext>
            </a:extLst>
          </p:cNvPr>
          <p:cNvSpPr txBox="1"/>
          <p:nvPr/>
        </p:nvSpPr>
        <p:spPr>
          <a:xfrm>
            <a:off x="1418253" y="4936514"/>
            <a:ext cx="763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 works at a factory.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71BAC8-E9B5-CB8A-C88F-B593A5FD9403}"/>
              </a:ext>
            </a:extLst>
          </p:cNvPr>
          <p:cNvSpPr txBox="1"/>
          <p:nvPr/>
        </p:nvSpPr>
        <p:spPr>
          <a:xfrm>
            <a:off x="1818862" y="1645920"/>
            <a:ext cx="9489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/ My / a / factory. / friend / at /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6DA923-793F-2B1F-06F3-8692A69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F7CCE9-E943-35D0-A68D-0E453D8154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ED2D664-8758-E9D6-4FA6-EA91962340B1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0E26CA7-81BB-F794-EF72-449E961CED41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F95657-D3FC-E0EF-4823-3C926DBA7F4C}"/>
              </a:ext>
            </a:extLst>
          </p:cNvPr>
          <p:cNvGrpSpPr/>
          <p:nvPr/>
        </p:nvGrpSpPr>
        <p:grpSpPr>
          <a:xfrm>
            <a:off x="905070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9D0C9FA-A2C9-631D-94DC-07F845A0C027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8B1D579F-8BD8-A5BF-2DC5-C35977BDADB5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C5488F6-C644-A3EF-F6D4-5A61F3D1EA78}"/>
              </a:ext>
            </a:extLst>
          </p:cNvPr>
          <p:cNvSpPr txBox="1"/>
          <p:nvPr/>
        </p:nvSpPr>
        <p:spPr>
          <a:xfrm>
            <a:off x="1073020" y="4923260"/>
            <a:ext cx="78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works at a nursing home.</a:t>
            </a:r>
            <a:endParaRPr lang="en-US" sz="36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71BAC8-E9B5-CB8A-C88F-B593A5FD9403}"/>
              </a:ext>
            </a:extLst>
          </p:cNvPr>
          <p:cNvSpPr txBox="1"/>
          <p:nvPr/>
        </p:nvSpPr>
        <p:spPr>
          <a:xfrm>
            <a:off x="1371601" y="1636589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/ a / works / home. / at / nursing /</a:t>
            </a:r>
            <a:endParaRPr lang="en-US" sz="36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1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6DA923-793F-2B1F-06F3-8692A69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F7CCE9-E943-35D0-A68D-0E453D8154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ED2D664-8758-E9D6-4FA6-EA91962340B1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0E26CA7-81BB-F794-EF72-449E961CED41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F95657-D3FC-E0EF-4823-3C926DBA7F4C}"/>
              </a:ext>
            </a:extLst>
          </p:cNvPr>
          <p:cNvGrpSpPr/>
          <p:nvPr/>
        </p:nvGrpSpPr>
        <p:grpSpPr>
          <a:xfrm>
            <a:off x="905070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9D0C9FA-A2C9-631D-94DC-07F845A0C027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8B1D579F-8BD8-A5BF-2DC5-C35977BDADB5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C5488F6-C644-A3EF-F6D4-5A61F3D1EA78}"/>
              </a:ext>
            </a:extLst>
          </p:cNvPr>
          <p:cNvSpPr txBox="1"/>
          <p:nvPr/>
        </p:nvSpPr>
        <p:spPr>
          <a:xfrm>
            <a:off x="2041760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policeman.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71BAC8-E9B5-CB8A-C88F-B593A5FD9403}"/>
              </a:ext>
            </a:extLst>
          </p:cNvPr>
          <p:cNvSpPr txBox="1"/>
          <p:nvPr/>
        </p:nvSpPr>
        <p:spPr>
          <a:xfrm>
            <a:off x="2041760" y="1636589"/>
            <a:ext cx="893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is / policeman. / He / 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3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E2D7FB5-EE4B-7D50-E9D5-08F5C59562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0" y="3604757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697323" y="2781046"/>
            <a:ext cx="9988579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5"/>
              <a:t>Review 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F43EFD0-4618-76EA-BC61-5EEEA10AE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5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5395FED6-ECE3-B96D-8C33-E54213AB0511}"/>
              </a:ext>
            </a:extLst>
          </p:cNvPr>
          <p:cNvGrpSpPr/>
          <p:nvPr/>
        </p:nvGrpSpPr>
        <p:grpSpPr>
          <a:xfrm>
            <a:off x="493215" y="4274873"/>
            <a:ext cx="1322798" cy="1400677"/>
            <a:chOff x="4069693" y="3083731"/>
            <a:chExt cx="866861" cy="917897"/>
          </a:xfrm>
        </p:grpSpPr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96DE2E78-26FF-0820-5DB4-BE645B845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0158" y="3083731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889F9092-4D0C-65A6-F766-80669395BAE6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CDAC35D-C435-6B8C-CEF9-3CEDBD3251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4" y="559101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69" y="53129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1879601" y="1753254"/>
            <a:ext cx="3855457" cy="21329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200401" y="1753254"/>
            <a:ext cx="2534657" cy="25901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4"/>
            <a:ext cx="0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2786555" cy="27933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0" y="696590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FA8A7592-E97B-121B-D6E3-EC58CF4C7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1"/>
            <a:ext cx="11785600" cy="25616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4170943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9A8851-4E61-1D74-2E8B-8C0DB9B8E235}"/>
              </a:ext>
            </a:extLst>
          </p:cNvPr>
          <p:cNvSpPr txBox="1">
            <a:spLocks/>
          </p:cNvSpPr>
          <p:nvPr/>
        </p:nvSpPr>
        <p:spPr>
          <a:xfrm>
            <a:off x="101601" y="5824327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7535129" y="595808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teacher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4427046" y="5562601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office worker 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919801" y="5345543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actor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2114751" y="5765116"/>
            <a:ext cx="1972967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farmer 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6" y="542253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14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1C2420A-C8DA-E96C-A161-6B729A1C5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5" y="559102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69" y="53129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2184400" y="1681879"/>
            <a:ext cx="3550659" cy="18924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 flipH="1">
            <a:off x="4711219" y="1681880"/>
            <a:ext cx="1023839" cy="181930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9" y="1681879"/>
            <a:ext cx="1335359" cy="174614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1" y="696591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9" y="1681880"/>
            <a:ext cx="3843621" cy="197291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6564883" y="5898914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factory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3218499" y="5879848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at a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502304" y="591116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on a farm</a:t>
            </a:r>
            <a:endParaRPr lang="en-US" sz="2133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753575" y="5816664"/>
            <a:ext cx="1972967" cy="65646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nursing home</a:t>
            </a:r>
            <a:endParaRPr lang="en-US" sz="2133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7" y="542254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302370-21EF-51C7-3550-A842B43E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435" y="3501186"/>
            <a:ext cx="2365453" cy="2373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355C2-DDCE-42EA-CFC9-DEBF1EC0D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254" y="3428027"/>
            <a:ext cx="2426418" cy="244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D06F8-B5BD-368D-BF42-642AA5AB8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039" y="3460543"/>
            <a:ext cx="2483319" cy="2454869"/>
          </a:xfrm>
          <a:prstGeom prst="rect">
            <a:avLst/>
          </a:prstGeom>
        </p:spPr>
      </p:pic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F30FF6C5-BA5A-C56F-9B0C-0D2B29278E1A}"/>
              </a:ext>
            </a:extLst>
          </p:cNvPr>
          <p:cNvGrpSpPr/>
          <p:nvPr/>
        </p:nvGrpSpPr>
        <p:grpSpPr>
          <a:xfrm>
            <a:off x="1071311" y="4029428"/>
            <a:ext cx="1322798" cy="1332151"/>
            <a:chOff x="4069693" y="3128638"/>
            <a:chExt cx="866861" cy="87299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538D283-6D8E-424C-7313-E0386EA74248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982A52A8-75A0-18CA-DF53-FB7902820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C98B568-5BD9-B2F3-8A80-70E6BC22BD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30" y="3495089"/>
            <a:ext cx="2389839" cy="23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550E8743-E013-6B23-4407-4E7FB733C2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0" y="3456176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344868" y="2788981"/>
            <a:ext cx="11050191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5"/>
              <a:t>Practice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14F031B-C577-737F-C6E6-6D41ADEA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3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00E7119-3D1C-A29F-D627-B6F30CCCF8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BD01D3C-6C48-1B00-E565-A4BD7088A38F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D1DABE7-8BC6-7239-EC97-2053F4259B14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9525A-269D-7A85-DFE8-5EC9EF086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" t="3492" r="6326" b="47609"/>
          <a:stretch/>
        </p:blipFill>
        <p:spPr>
          <a:xfrm>
            <a:off x="394994" y="1289254"/>
            <a:ext cx="11206066" cy="2080727"/>
          </a:xfrm>
          <a:prstGeom prst="roundRect">
            <a:avLst>
              <a:gd name="adj" fmla="val 769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B5A147-C3BC-5A25-7218-E0F6A523D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" t="53708" r="2679" b="7969"/>
          <a:stretch/>
        </p:blipFill>
        <p:spPr>
          <a:xfrm>
            <a:off x="297024" y="3740479"/>
            <a:ext cx="11597951" cy="1630680"/>
          </a:xfrm>
          <a:prstGeom prst="roundRect">
            <a:avLst>
              <a:gd name="adj" fmla="val 6232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E3A620-001A-0975-4CC8-2C14A78CC0B9}"/>
              </a:ext>
            </a:extLst>
          </p:cNvPr>
          <p:cNvSpPr/>
          <p:nvPr/>
        </p:nvSpPr>
        <p:spPr>
          <a:xfrm>
            <a:off x="4606981" y="4319449"/>
            <a:ext cx="1920240" cy="4727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26F896-02B4-DA6E-6E5A-95002EFC178C}"/>
              </a:ext>
            </a:extLst>
          </p:cNvPr>
          <p:cNvSpPr/>
          <p:nvPr/>
        </p:nvSpPr>
        <p:spPr>
          <a:xfrm>
            <a:off x="8516507" y="4321929"/>
            <a:ext cx="2652236" cy="4727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A890B1-7A2B-C141-2300-503C963F3CBD}"/>
              </a:ext>
            </a:extLst>
          </p:cNvPr>
          <p:cNvSpPr/>
          <p:nvPr/>
        </p:nvSpPr>
        <p:spPr>
          <a:xfrm>
            <a:off x="4606981" y="4865736"/>
            <a:ext cx="2652236" cy="4727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35603-6180-B4C4-7AF7-10829AB8A0AE}"/>
              </a:ext>
            </a:extLst>
          </p:cNvPr>
          <p:cNvSpPr/>
          <p:nvPr/>
        </p:nvSpPr>
        <p:spPr>
          <a:xfrm>
            <a:off x="8516507" y="4865736"/>
            <a:ext cx="2652236" cy="4727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00E7119-3D1C-A29F-D627-B6F30CCCF8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B2E2763-C13A-FCA4-C7E4-98A2DFE80121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EBA5FC8-0D0A-70B7-8053-B9992B9F32A1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6C6552-5B41-9D38-A910-D2ABAE61DD34}"/>
              </a:ext>
            </a:extLst>
          </p:cNvPr>
          <p:cNvSpPr txBox="1"/>
          <p:nvPr/>
        </p:nvSpPr>
        <p:spPr>
          <a:xfrm>
            <a:off x="628054" y="1207138"/>
            <a:ext cx="107366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	There are _________ people in my family. My _________ is a(n) _________. She works ________. My is a(n) __________. He works ____________. My brother / sister and I are pupils. We study at school.</a:t>
            </a:r>
          </a:p>
        </p:txBody>
      </p:sp>
    </p:spTree>
    <p:extLst>
      <p:ext uri="{BB962C8B-B14F-4D97-AF65-F5344CB8AC3E}">
        <p14:creationId xmlns:p14="http://schemas.microsoft.com/office/powerpoint/2010/main" val="924854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9595D712-F5AF-0CC8-181E-59DF8558E4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DF60E50-A7D2-3E85-DB2F-A99BCBA6828C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6B1004-26A3-DE08-1146-36B87CED1922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5E5E2D-F366-9CB6-5FEA-F5114466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01" y="1033332"/>
            <a:ext cx="10720873" cy="577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013E955-24F9-DF2A-3C1A-6367007AFB52}"/>
              </a:ext>
            </a:extLst>
          </p:cNvPr>
          <p:cNvSpPr txBox="1">
            <a:spLocks/>
          </p:cNvSpPr>
          <p:nvPr/>
        </p:nvSpPr>
        <p:spPr>
          <a:xfrm>
            <a:off x="2905137" y="483075"/>
            <a:ext cx="8332237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ED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of my family and their jobs</a:t>
            </a:r>
          </a:p>
        </p:txBody>
      </p:sp>
    </p:spTree>
    <p:extLst>
      <p:ext uri="{BB962C8B-B14F-4D97-AF65-F5344CB8AC3E}">
        <p14:creationId xmlns:p14="http://schemas.microsoft.com/office/powerpoint/2010/main" val="920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271" cy="70358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1510287" y="2717800"/>
            <a:ext cx="9222696" cy="3436026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13267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4407820-5997-ACAF-F7B1-EE3499F481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1292690" y="3584619"/>
            <a:ext cx="1322798" cy="1332151"/>
            <a:chOff x="4069693" y="3128638"/>
            <a:chExt cx="866861" cy="872990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794000" y="2616201"/>
            <a:ext cx="8237056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GB" sz="11535"/>
              <a:t>Thank you!</a:t>
            </a:r>
            <a:endParaRPr lang="en-US" sz="11535"/>
          </a:p>
        </p:txBody>
      </p:sp>
    </p:spTree>
    <p:extLst>
      <p:ext uri="{BB962C8B-B14F-4D97-AF65-F5344CB8AC3E}">
        <p14:creationId xmlns:p14="http://schemas.microsoft.com/office/powerpoint/2010/main" val="41271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0DE1B233-84A7-56CE-1868-511224749220}"/>
              </a:ext>
            </a:extLst>
          </p:cNvPr>
          <p:cNvGrpSpPr/>
          <p:nvPr/>
        </p:nvGrpSpPr>
        <p:grpSpPr>
          <a:xfrm>
            <a:off x="1191090" y="3604757"/>
            <a:ext cx="1322798" cy="1332151"/>
            <a:chOff x="4069693" y="3128638"/>
            <a:chExt cx="866861" cy="8729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ACAEDEE-482A-2CDC-8C33-628081851DF4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B93997A8-50B9-1984-3B95-C00EC2941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VIDEO HOẠT HÌNH LỚP 4 - Unit 12 - Chant- Jobs">
            <a:hlinkClick r:id="" action="ppaction://media"/>
            <a:extLst>
              <a:ext uri="{FF2B5EF4-FFF2-40B4-BE49-F238E27FC236}">
                <a16:creationId xmlns:a16="http://schemas.microsoft.com/office/drawing/2014/main" id="{2B6AD434-49DF-F555-17E9-02A0595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4865.4673"/>
                    <p14:bmk name="Bookmark 2" time="19082.6211"/>
                    <p14:bmk name="Bookmark 3" time="23194.3461"/>
                    <p14:bmk name="Bookmark 4" time="27095.2134"/>
                    <p14:bmk name="Bookmark 5" time="31944.9403"/>
                    <p14:bmk name="Bookmark 6" time="35740.3788"/>
                    <p14:bmk name="Bookmark 7" time="40273.8192"/>
                    <p14:bmk name="Bookmark 8" time="44701.830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D8672A5-36F2-1B31-89C3-7A4BAFEE14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52563C0-0C04-824B-DA47-272C64292614}"/>
              </a:ext>
            </a:extLst>
          </p:cNvPr>
          <p:cNvGrpSpPr/>
          <p:nvPr/>
        </p:nvGrpSpPr>
        <p:grpSpPr>
          <a:xfrm>
            <a:off x="54752" y="0"/>
            <a:ext cx="6858000" cy="6858000"/>
            <a:chOff x="566921" y="-22363"/>
            <a:chExt cx="6858000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293ABF1-D928-EC25-D9D0-BF1354A0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921" y="-22363"/>
              <a:ext cx="6858000" cy="6858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723E80-16C5-B870-EA38-F407D8050CB1}"/>
                </a:ext>
              </a:extLst>
            </p:cNvPr>
            <p:cNvGrpSpPr/>
            <p:nvPr/>
          </p:nvGrpSpPr>
          <p:grpSpPr>
            <a:xfrm>
              <a:off x="1949515" y="1088020"/>
              <a:ext cx="4239817" cy="4467828"/>
              <a:chOff x="1949515" y="1088020"/>
              <a:chExt cx="4239817" cy="446782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CBF32A-C2E0-41C8-9211-3CB1AFA973E4}"/>
                  </a:ext>
                </a:extLst>
              </p:cNvPr>
              <p:cNvSpPr txBox="1"/>
              <p:nvPr/>
            </p:nvSpPr>
            <p:spPr>
              <a:xfrm rot="16200000">
                <a:off x="3035939" y="1668794"/>
                <a:ext cx="19309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A0816E4-69F4-48A8-A307-77CA4334CFC6}"/>
                  </a:ext>
                </a:extLst>
              </p:cNvPr>
              <p:cNvSpPr txBox="1"/>
              <p:nvPr/>
            </p:nvSpPr>
            <p:spPr>
              <a:xfrm rot="19956350">
                <a:off x="4208427" y="2389465"/>
                <a:ext cx="18812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15C8BD6-7467-4AC5-A564-EF6696553256}"/>
                  </a:ext>
                </a:extLst>
              </p:cNvPr>
              <p:cNvSpPr txBox="1"/>
              <p:nvPr/>
            </p:nvSpPr>
            <p:spPr>
              <a:xfrm rot="1315819">
                <a:off x="4153215" y="3656913"/>
                <a:ext cx="20361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9EC78E-6856-476F-B54B-56ED1039AE3A}"/>
                  </a:ext>
                </a:extLst>
              </p:cNvPr>
              <p:cNvSpPr txBox="1"/>
              <p:nvPr/>
            </p:nvSpPr>
            <p:spPr>
              <a:xfrm rot="5400000">
                <a:off x="3181291" y="4226934"/>
                <a:ext cx="188838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8EB31C5-4630-42EC-A2DA-88AF97DA57A0}"/>
                  </a:ext>
                </a:extLst>
              </p:cNvPr>
              <p:cNvSpPr txBox="1"/>
              <p:nvPr/>
            </p:nvSpPr>
            <p:spPr>
              <a:xfrm rot="8942861">
                <a:off x="2002084" y="3666209"/>
                <a:ext cx="1815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32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778CAAA-D08E-40B0-91F3-573DE3C8A2F9}"/>
                  </a:ext>
                </a:extLst>
              </p:cNvPr>
              <p:cNvSpPr txBox="1"/>
              <p:nvPr/>
            </p:nvSpPr>
            <p:spPr>
              <a:xfrm rot="12654167">
                <a:off x="1949515" y="2433829"/>
                <a:ext cx="192303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689412" y="659142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1DD6CB-C099-4817-85C1-D242D6613849}"/>
              </a:ext>
            </a:extLst>
          </p:cNvPr>
          <p:cNvGrpSpPr>
            <a:grpSpLocks/>
          </p:cNvGrpSpPr>
          <p:nvPr/>
        </p:nvGrpSpPr>
        <p:grpSpPr>
          <a:xfrm>
            <a:off x="3184654" y="3129902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2C6C530-C82C-4923-83EA-BAAE4F652543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2E8C272-BE84-4CDB-AC1E-9B67700BAF7D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680217D9-129F-4BC6-ACE3-FB21E9ABDAC6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hlinkClick r:id="rId5" action="ppaction://hlinksldjump"/>
            <a:extLst>
              <a:ext uri="{FF2B5EF4-FFF2-40B4-BE49-F238E27FC236}">
                <a16:creationId xmlns:a16="http://schemas.microsoft.com/office/drawing/2014/main" id="{E4B9B328-755B-4B8C-AE35-EF2A28920B28}"/>
              </a:ext>
            </a:extLst>
          </p:cNvPr>
          <p:cNvSpPr/>
          <p:nvPr/>
        </p:nvSpPr>
        <p:spPr>
          <a:xfrm>
            <a:off x="10943462" y="5818910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5480910" y="3123991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63B42865-4F61-8BED-6B68-E5588C109FD3}"/>
              </a:ext>
            </a:extLst>
          </p:cNvPr>
          <p:cNvSpPr txBox="1"/>
          <p:nvPr/>
        </p:nvSpPr>
        <p:spPr>
          <a:xfrm>
            <a:off x="6007262" y="446212"/>
            <a:ext cx="5764192" cy="2007622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74453"/>
              </a:avLst>
            </a:prstTxWarp>
            <a:spAutoFit/>
          </a:bodyPr>
          <a:lstStyle/>
          <a:p>
            <a:pPr algn="ctr"/>
            <a:r>
              <a:rPr lang="en-US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Lucky wheel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91A4CAB5-7A69-229F-073B-D9AF8F79571B}"/>
              </a:ext>
            </a:extLst>
          </p:cNvPr>
          <p:cNvSpPr/>
          <p:nvPr/>
        </p:nvSpPr>
        <p:spPr>
          <a:xfrm>
            <a:off x="8756958" y="3013493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41AA1AF3-5C45-9ADB-E2AA-C6E1ADC6B22C}"/>
              </a:ext>
            </a:extLst>
          </p:cNvPr>
          <p:cNvSpPr/>
          <p:nvPr/>
        </p:nvSpPr>
        <p:spPr>
          <a:xfrm>
            <a:off x="10089431" y="3013493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MsPham-0936082789">
            <a:hlinkClick r:id="rId7" action="ppaction://hlinksldjump"/>
            <a:extLst>
              <a:ext uri="{FF2B5EF4-FFF2-40B4-BE49-F238E27FC236}">
                <a16:creationId xmlns:a16="http://schemas.microsoft.com/office/drawing/2014/main" id="{D9381B6A-5C33-EE57-2B03-55CB39337FAD}"/>
              </a:ext>
            </a:extLst>
          </p:cNvPr>
          <p:cNvSpPr/>
          <p:nvPr/>
        </p:nvSpPr>
        <p:spPr>
          <a:xfrm>
            <a:off x="8756958" y="3940359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id="{83085488-5689-C0B5-605C-E26EF3626F08}"/>
              </a:ext>
            </a:extLst>
          </p:cNvPr>
          <p:cNvSpPr/>
          <p:nvPr/>
        </p:nvSpPr>
        <p:spPr>
          <a:xfrm>
            <a:off x="10089431" y="3940359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1AF4FB1F-D45D-B14A-01E8-548B8426BBC5}"/>
              </a:ext>
            </a:extLst>
          </p:cNvPr>
          <p:cNvSpPr/>
          <p:nvPr/>
        </p:nvSpPr>
        <p:spPr>
          <a:xfrm>
            <a:off x="8088733" y="4867224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0" name="Picture 49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78519F18-CEA6-FB15-4813-C7CE4486EF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7765" r="8301" b="15151"/>
          <a:stretch/>
        </p:blipFill>
        <p:spPr>
          <a:xfrm>
            <a:off x="11399735" y="6145076"/>
            <a:ext cx="532627" cy="5334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3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6638B6F7-74CB-BB87-CA6F-EAA011373BA3}"/>
              </a:ext>
            </a:extLst>
          </p:cNvPr>
          <p:cNvSpPr/>
          <p:nvPr/>
        </p:nvSpPr>
        <p:spPr>
          <a:xfrm>
            <a:off x="7424486" y="3940359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1CB3E9A1-788B-F7F9-3A3C-D09D04F6A049}"/>
              </a:ext>
            </a:extLst>
          </p:cNvPr>
          <p:cNvSpPr/>
          <p:nvPr/>
        </p:nvSpPr>
        <p:spPr>
          <a:xfrm>
            <a:off x="9498890" y="4867224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683584-E7DD-3202-40A8-EE9C818510A2}"/>
              </a:ext>
            </a:extLst>
          </p:cNvPr>
          <p:cNvSpPr/>
          <p:nvPr/>
        </p:nvSpPr>
        <p:spPr>
          <a:xfrm>
            <a:off x="7424486" y="3013493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48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3" grpId="0" animBg="1"/>
      <p:bldP spid="4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55DA-9AA7-F0B0-BA2C-70164665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61705AF-6F82-3211-BEBA-4B6AB3195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6B82181-9719-6AC9-829C-3BD1703E7F8D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50C89FE-202E-7941-145C-134765C3A854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182307-0F93-0F5D-54C3-A95CD8F5AE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5070" y="690465"/>
            <a:ext cx="10403633" cy="5493324"/>
            <a:chOff x="905069" y="690465"/>
            <a:chExt cx="10403633" cy="5493324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FD7691F4-17B1-9222-6A78-EF2601B820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65735AE5-FB67-FD89-47E1-E4A8F151F8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238E882-8B55-2948-369C-F1B9925C0E41}"/>
              </a:ext>
            </a:extLst>
          </p:cNvPr>
          <p:cNvSpPr txBox="1"/>
          <p:nvPr/>
        </p:nvSpPr>
        <p:spPr>
          <a:xfrm>
            <a:off x="2041760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is an actor.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830675D-D7E9-C1F9-B44E-586F91A3CB21}"/>
              </a:ext>
            </a:extLst>
          </p:cNvPr>
          <p:cNvSpPr txBox="1"/>
          <p:nvPr/>
        </p:nvSpPr>
        <p:spPr>
          <a:xfrm>
            <a:off x="2275026" y="1701870"/>
            <a:ext cx="840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/ actor. / brother / an / is /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4E4910-BA8D-A415-ABBA-8BF433CF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835181B-6EAC-8D5F-79D7-47852DB6AF1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BD162E49-254C-AFB6-1F11-1E40D9F5F960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BD6C153-EF1E-9DF2-0888-F4227D969407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FFD475-7858-5939-65C0-87E12FFDE6AD}"/>
              </a:ext>
            </a:extLst>
          </p:cNvPr>
          <p:cNvGrpSpPr/>
          <p:nvPr/>
        </p:nvGrpSpPr>
        <p:grpSpPr>
          <a:xfrm>
            <a:off x="905070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BF6A8FF-DD90-3A34-E3FC-D244A94B7CDC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6668FF-D2F4-000B-D695-1B9C83413FCB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8253EC8-4EF7-9B20-E5A4-08FB1CEC0839}"/>
              </a:ext>
            </a:extLst>
          </p:cNvPr>
          <p:cNvSpPr txBox="1"/>
          <p:nvPr/>
        </p:nvSpPr>
        <p:spPr>
          <a:xfrm>
            <a:off x="1110343" y="4936514"/>
            <a:ext cx="814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mother works?</a:t>
            </a:r>
            <a:endParaRPr lang="en-US" sz="32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199748-396D-E668-DAB5-FB805ECA4C8D}"/>
              </a:ext>
            </a:extLst>
          </p:cNvPr>
          <p:cNvSpPr txBox="1"/>
          <p:nvPr/>
        </p:nvSpPr>
        <p:spPr>
          <a:xfrm>
            <a:off x="2041759" y="1636589"/>
            <a:ext cx="8128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/ mother / works. / Where / your /?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221E19-DEDD-57DB-106C-8B87137C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4937A78-7148-DBAB-B855-BF4A8F1F010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4DAF1AD-ABE9-1F48-7B79-F3ACDF790D7B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71A7272-B901-E89D-1037-ED6A00C118C6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196D6-D112-2D60-4F7C-8F98CC7C08ED}"/>
              </a:ext>
            </a:extLst>
          </p:cNvPr>
          <p:cNvGrpSpPr/>
          <p:nvPr/>
        </p:nvGrpSpPr>
        <p:grpSpPr>
          <a:xfrm>
            <a:off x="905070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87883567-2A37-9CBE-99E6-C8B8CAD2B209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2CEE9D0F-2E43-D280-7427-55DDC0757A68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A2CEAF4-6020-1E6B-1595-D5B1C0FDAA2A}"/>
              </a:ext>
            </a:extLst>
          </p:cNvPr>
          <p:cNvSpPr txBox="1"/>
          <p:nvPr/>
        </p:nvSpPr>
        <p:spPr>
          <a:xfrm>
            <a:off x="905070" y="4936514"/>
            <a:ext cx="814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father is an office worker.</a:t>
            </a:r>
            <a:endParaRPr lang="en-US" sz="36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36C670F-75D4-95B4-1C86-6354C9A5E3BC}"/>
              </a:ext>
            </a:extLst>
          </p:cNvPr>
          <p:cNvSpPr txBox="1"/>
          <p:nvPr/>
        </p:nvSpPr>
        <p:spPr>
          <a:xfrm>
            <a:off x="1502229" y="1636589"/>
            <a:ext cx="942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worker. / My / is / an / father / office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2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5CE112-41F4-9881-3CD8-36FF9E7C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9603E78-F1CE-E54A-6BE0-9906EFEBB6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8D13E5FC-84F1-9939-80E4-FC6AB13ABDD1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6EF70AB-80FB-3144-287B-67A34131BE71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C3037-847C-1090-BCEF-1A6C3ACDD634}"/>
              </a:ext>
            </a:extLst>
          </p:cNvPr>
          <p:cNvGrpSpPr/>
          <p:nvPr/>
        </p:nvGrpSpPr>
        <p:grpSpPr>
          <a:xfrm>
            <a:off x="905070" y="682338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D2632C7D-93FD-0FB3-0589-BA165B82ED88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DF02C8FD-8792-45EB-78D0-2E29C019E412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9F4D5E5-B7BC-9703-C312-6BFFA030978B}"/>
              </a:ext>
            </a:extLst>
          </p:cNvPr>
          <p:cNvSpPr txBox="1"/>
          <p:nvPr/>
        </p:nvSpPr>
        <p:spPr>
          <a:xfrm>
            <a:off x="1129004" y="4936515"/>
            <a:ext cx="79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grandmother is a farmer.</a:t>
            </a:r>
            <a:endParaRPr lang="en-US" sz="36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2AB67C3-01D2-74F5-CABB-BDA640B76F62}"/>
              </a:ext>
            </a:extLst>
          </p:cNvPr>
          <p:cNvSpPr txBox="1"/>
          <p:nvPr/>
        </p:nvSpPr>
        <p:spPr>
          <a:xfrm>
            <a:off x="2041760" y="1636589"/>
            <a:ext cx="901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/ My / famer. / grandmother / a /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0E61BD-BE39-5FF8-B12F-154F53D5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FF9DDFE-BACD-6341-8CE5-7D87CF9A4D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AFD70E-B763-6A50-FC2D-0F7EE82EC5DF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AD6F8854-B6CE-9858-FB7C-FDC046D3CC07}"/>
              </a:ext>
            </a:extLst>
          </p:cNvPr>
          <p:cNvSpPr/>
          <p:nvPr/>
        </p:nvSpPr>
        <p:spPr>
          <a:xfrm>
            <a:off x="9542106" y="5242094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3F7AEC-1C13-1E62-9D17-6E2C93CB6D4D}"/>
              </a:ext>
            </a:extLst>
          </p:cNvPr>
          <p:cNvGrpSpPr/>
          <p:nvPr/>
        </p:nvGrpSpPr>
        <p:grpSpPr>
          <a:xfrm>
            <a:off x="905070" y="690465"/>
            <a:ext cx="10403633" cy="5493324"/>
            <a:chOff x="905069" y="690465"/>
            <a:chExt cx="10403633" cy="5493324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F1FF74FE-9178-9E8F-021F-96D66A48E068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46669331-CA8F-DA6F-AB8B-40EA5A8AE19E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DDF63E0-B903-09A8-5876-B7E8082A1852}"/>
              </a:ext>
            </a:extLst>
          </p:cNvPr>
          <p:cNvSpPr txBox="1"/>
          <p:nvPr/>
        </p:nvSpPr>
        <p:spPr>
          <a:xfrm>
            <a:off x="905069" y="4936514"/>
            <a:ext cx="814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grandfather do?</a:t>
            </a:r>
            <a:endParaRPr lang="en-US" sz="36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B7680B9-65FB-0019-80FD-6A8300EEC6D2}"/>
              </a:ext>
            </a:extLst>
          </p:cNvPr>
          <p:cNvSpPr txBox="1"/>
          <p:nvPr/>
        </p:nvSpPr>
        <p:spPr>
          <a:xfrm>
            <a:off x="1390262" y="1978949"/>
            <a:ext cx="959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/ What / do? / does / grandfather /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3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Widescreen</PresentationFormat>
  <Paragraphs>112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.VnAvant</vt:lpstr>
      <vt:lpstr>.VnCooper</vt:lpstr>
      <vt:lpstr>Arial</vt:lpstr>
      <vt:lpstr>Arial Black</vt:lpstr>
      <vt:lpstr>Calibri</vt:lpstr>
      <vt:lpstr>Calibri Light</vt:lpstr>
      <vt:lpstr>Century Gothic</vt:lpstr>
      <vt:lpstr>Cooper Black</vt:lpstr>
      <vt:lpstr>Fira Sans Medium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</cp:revision>
  <dcterms:created xsi:type="dcterms:W3CDTF">2023-10-13T03:35:24Z</dcterms:created>
  <dcterms:modified xsi:type="dcterms:W3CDTF">2023-10-13T03:35:51Z</dcterms:modified>
</cp:coreProperties>
</file>