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2007577340" r:id="rId3"/>
    <p:sldId id="454" r:id="rId4"/>
    <p:sldId id="2007577348" r:id="rId5"/>
    <p:sldId id="262" r:id="rId6"/>
    <p:sldId id="478" r:id="rId7"/>
    <p:sldId id="2007577345" r:id="rId8"/>
    <p:sldId id="2007577350" r:id="rId9"/>
    <p:sldId id="2007577351" r:id="rId10"/>
    <p:sldId id="257" r:id="rId11"/>
    <p:sldId id="562" r:id="rId12"/>
    <p:sldId id="477" r:id="rId13"/>
    <p:sldId id="549" r:id="rId14"/>
    <p:sldId id="2007577352" r:id="rId15"/>
    <p:sldId id="2007577344" r:id="rId16"/>
    <p:sldId id="564" r:id="rId17"/>
    <p:sldId id="550" r:id="rId18"/>
    <p:sldId id="565" r:id="rId19"/>
    <p:sldId id="566" r:id="rId20"/>
    <p:sldId id="2007577353" r:id="rId21"/>
    <p:sldId id="338" r:id="rId22"/>
    <p:sldId id="351" r:id="rId23"/>
    <p:sldId id="353" r:id="rId24"/>
    <p:sldId id="352" r:id="rId25"/>
    <p:sldId id="341" r:id="rId26"/>
    <p:sldId id="534" r:id="rId27"/>
    <p:sldId id="535" r:id="rId28"/>
    <p:sldId id="536" r:id="rId29"/>
    <p:sldId id="537" r:id="rId30"/>
    <p:sldId id="350" r:id="rId31"/>
    <p:sldId id="568" r:id="rId32"/>
    <p:sldId id="2007577354" r:id="rId33"/>
    <p:sldId id="2007577355" r:id="rId34"/>
    <p:sldId id="2007577356" r:id="rId35"/>
    <p:sldId id="2007577357" r:id="rId36"/>
    <p:sldId id="2007577349" r:id="rId37"/>
    <p:sldId id="484" r:id="rId38"/>
    <p:sldId id="2007577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3F30-D76A-B54B-7137-5F0C23EB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CA7C2-46D1-65CF-03D3-8E982685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F6AE-5FCB-4C88-BC3A-9CCA5C6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549C-6214-F329-43FB-74FB27E2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2E3B-E6FB-82F6-1CAE-46ABD31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523-FCBC-407A-F09B-AF53767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96A03-0183-47CB-CF0E-ACC2A8227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1EEB-7BB5-CEFD-B598-FC9A51B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95C8-8615-39D8-51CF-F9EEB89C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0C02-32B7-4375-EC2E-0034C92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1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3BD46-321F-F86E-32E7-EE6C1F2B4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5239-C2DD-DD52-0255-110A384C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A7A5-E3F1-3FF5-3747-0857A65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8F022-97F5-2B39-4E88-8164B07C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E6B1-6732-6AE5-D2F7-96BA7EAA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6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B3BE-4142-CEF9-75AB-AEE8B5C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9114-E83A-FA7E-B3F7-F9CCE4BD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FE56-A9F3-E214-8B1D-183DD015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3112-32AB-D805-D957-9763E52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7217-C16D-FC24-EE38-7926763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5870-4F43-2389-9378-51FA04E2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6C42-15D4-1E03-4C1B-84349953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EC6FC-30CA-36FE-8AE2-24D49F6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1C78-D543-288D-2734-CB427641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8F8-508C-AA3B-F23D-D2DE950E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3E96-071C-F77B-78AB-B570C58B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818-88EF-4BB1-77CD-D5A5E536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88056-2FF3-E7A5-84EB-1FCFD580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9057C-794E-3E13-BE90-CCCCDF7D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FAE24-72D3-0930-D465-398DD713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E5F2A-831E-3AAB-2A85-ECC001D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4AD8-9DB4-4253-44D6-22B55233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E45BB-3798-8903-74E3-9EC8E31F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D0771-5DC2-98DC-FEA6-BC5B4A90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6408-3778-9FD7-CD36-4EF98943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87A2C-F4C1-DAB2-DC02-3840F1DF3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C5313-8985-8CFC-2F62-527DAC2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08D99-0742-E63E-5CB7-C07B7195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D33B7-6877-CCBD-1C54-3D4B2601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349C-920E-30BE-E07F-7B098EBF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34612-E905-9E73-79F9-E714412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850F1-8924-85F2-6995-A5709D20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BE057-031D-AFB6-D93E-D7317FF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086F2-8F97-9B2A-A20F-11777012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F582-3341-F068-B418-91F94FC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09AF-62DA-2F6F-3316-5D9391D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3F4-7CD3-A51E-D357-F1D8C43A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43ECF-0EC4-25C3-8F3A-B505AC49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FFCF3-7CFD-902F-9471-F23C120DA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B9BE1-1A4E-CC83-4D4A-7027A5A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C9767-7777-18BE-1E1D-9ADD480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F691-571D-CA76-77E3-990644C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670C-C35C-B06C-02D4-81BEDA87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DA781-5AE1-E365-1073-06415440D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48803-A921-08EF-57A1-CDDE0764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7980F-B979-5D60-7B5E-E40D908D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ADCB-5F2F-7D77-B214-B51FEC70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95628-37EB-808D-B43C-75D86AF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4FAE3-A0A7-ACD8-ABAF-8B8CF5D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65576-D1C2-C0B9-6706-2F8737A0C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C3A-6171-05C8-2B5C-BE8CAFD70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45DE-A1A4-4993-8BAC-D82CE52DC82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72AF3-6E07-E70B-3632-0AA3F075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9A6B3-7CE2-2EA4-F05F-4BB2776D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30F7F83-06DF-2BB0-2471-0B31CFA203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18.png"/><Relationship Id="rId5" Type="http://schemas.openxmlformats.org/officeDocument/2006/relationships/audio" Target="../media/audio12.wav"/><Relationship Id="rId10" Type="http://schemas.openxmlformats.org/officeDocument/2006/relationships/image" Target="../media/image2.png"/><Relationship Id="rId4" Type="http://schemas.openxmlformats.org/officeDocument/2006/relationships/audio" Target="../media/audio11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1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1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5.wav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jpg"/><Relationship Id="rId10" Type="http://schemas.openxmlformats.org/officeDocument/2006/relationships/image" Target="../media/image33.png"/><Relationship Id="rId4" Type="http://schemas.openxmlformats.org/officeDocument/2006/relationships/audio" Target="../media/audio24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5.wav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jpg"/><Relationship Id="rId10" Type="http://schemas.openxmlformats.org/officeDocument/2006/relationships/image" Target="../media/image33.png"/><Relationship Id="rId4" Type="http://schemas.openxmlformats.org/officeDocument/2006/relationships/audio" Target="../media/audio24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busy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quiet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noisy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60192" y="1443785"/>
            <a:ext cx="57152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bận rộn, nhộn nhịp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60192" y="4075011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60192" y="2759398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Yên tĩnh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060192" y="5390624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Ồn ào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4BEEBE-5D10-E86D-013B-DA839DBCC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87" y="1596993"/>
            <a:ext cx="11370025" cy="3664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676B35-9072-586B-9F62-CCDD4D168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826" t="85779" r="14166" b="3271"/>
          <a:stretch/>
        </p:blipFill>
        <p:spPr>
          <a:xfrm>
            <a:off x="7781732" y="4739951"/>
            <a:ext cx="2388636" cy="401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82620C-13F8-1EB9-B351-2A87E3C975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702" t="5817" r="17612" b="83233"/>
          <a:stretch/>
        </p:blipFill>
        <p:spPr>
          <a:xfrm>
            <a:off x="6858000" y="1810139"/>
            <a:ext cx="2920482" cy="40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1701DD-2B66-BCAF-361A-84615E09D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60" t="20941" r="51833" b="68213"/>
          <a:stretch/>
        </p:blipFill>
        <p:spPr>
          <a:xfrm>
            <a:off x="2248480" y="2364285"/>
            <a:ext cx="3639136" cy="397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6C87E-1210-7C74-9167-49D8B61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90" t="1436" r="70132" b="85498"/>
          <a:stretch/>
        </p:blipFill>
        <p:spPr>
          <a:xfrm>
            <a:off x="1194318" y="1649635"/>
            <a:ext cx="2612572" cy="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3220" y="2128387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824256" y="1536525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190939" y="1280233"/>
            <a:ext cx="5368990" cy="651887"/>
          </a:xfrm>
          <a:prstGeom prst="wedgeRoundRectCallout">
            <a:avLst>
              <a:gd name="adj1" fmla="val -58840"/>
              <a:gd name="adj2" fmla="val 43956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What’s the ______ like?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54162" y="2243743"/>
            <a:ext cx="4236720" cy="567494"/>
          </a:xfrm>
          <a:prstGeom prst="wedgeRoundRectCallout">
            <a:avLst>
              <a:gd name="adj1" fmla="val -61277"/>
              <a:gd name="adj2" fmla="val -1196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30915" y="297184"/>
            <a:ext cx="10117081" cy="712755"/>
            <a:chOff x="1105774" y="247259"/>
            <a:chExt cx="1011708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940487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đặc điểm một nơi nào đó như thế nào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47724" y="415500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9220958" y="4045452"/>
            <a:ext cx="1292781" cy="848840"/>
            <a:chOff x="3709758" y="3204070"/>
            <a:chExt cx="1768014" cy="1160877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55440" y="5323195"/>
            <a:ext cx="3421982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noisy road. 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>
            <a:off x="2356040" y="4554107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1922" y="53102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547517" y="45541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01CC7-CC74-B1CC-F1D6-60FE930FD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574" y="3789722"/>
            <a:ext cx="2474423" cy="1747474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EA07B51-DCF7-6A3B-8DB5-6178DCB206F9}"/>
              </a:ext>
            </a:extLst>
          </p:cNvPr>
          <p:cNvSpPr txBox="1">
            <a:spLocks/>
          </p:cNvSpPr>
          <p:nvPr/>
        </p:nvSpPr>
        <p:spPr>
          <a:xfrm>
            <a:off x="3885653" y="3969751"/>
            <a:ext cx="376871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đường như thế nào?)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02D51B7-037B-9F7A-043B-A77F6860B515}"/>
              </a:ext>
            </a:extLst>
          </p:cNvPr>
          <p:cNvSpPr txBox="1">
            <a:spLocks/>
          </p:cNvSpPr>
          <p:nvPr/>
        </p:nvSpPr>
        <p:spPr>
          <a:xfrm>
            <a:off x="4155440" y="5841020"/>
            <a:ext cx="4013200" cy="5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một con đường ồn ào.)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9" grpId="0"/>
      <p:bldP spid="45" grpId="0" animBg="1"/>
      <p:bldP spid="50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busy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84185-5050-742E-4E3E-8BCEFE9AF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683" y="1166897"/>
            <a:ext cx="4712650" cy="346371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E1A5DD5-E799-2806-4674-34DD8B1A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81D0F-4F9A-867C-8357-B9DD29331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308" y="1173022"/>
            <a:ext cx="4629387" cy="344706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3114611-7F0D-DE46-699C-2A81454AD78F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B120F93-9954-4735-311B-5218048B917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village. 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73D3D-71FA-CBFC-52CE-A0C439C4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83" y="1179148"/>
            <a:ext cx="4646039" cy="343040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09535B4-17F5-2F4F-91B1-51778CA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FFD6451-FDDB-3472-0F42-AEE4608EF83B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3584BA1-EC2F-100B-A747-108C813ED500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 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4AD76-CB15-3A5C-158A-FB5F4C7B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96" y="1157708"/>
            <a:ext cx="4671018" cy="348869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B4807A4-0A28-DB20-1F83-3B9FC835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752D9F1-1096-06BB-EF70-3850004C076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05DCAD-B7BC-83F0-6FC1-D5AE90D51402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big city. 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656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E29B546-59D6-1280-18D7-42F0268D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91F432-3FBC-4CC4-66FF-214B3136D84A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1B5430F9-2797-8824-D87A-0C021B394F3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4E5596F-D8BE-AB90-82A0-8BBD15E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037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09"/>
            <a:ext cx="3923071" cy="3693688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6244019" y="532875"/>
            <a:ext cx="5726308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small city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road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city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2027683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43CC4-E1C2-99FB-CB13-3C1B8F9016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073" y="532875"/>
            <a:ext cx="5097535" cy="2384156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FF6A791-8A63-5E47-D719-0E689525EAA7}"/>
              </a:ext>
            </a:extLst>
          </p:cNvPr>
          <p:cNvSpPr txBox="1">
            <a:spLocks/>
          </p:cNvSpPr>
          <p:nvPr/>
        </p:nvSpPr>
        <p:spPr>
          <a:xfrm>
            <a:off x="6606132" y="3328139"/>
            <a:ext cx="4961478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33089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4" y="-232110"/>
            <a:ext cx="3441196" cy="351683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8" y="2057465"/>
            <a:ext cx="1878607" cy="212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road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city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road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1987067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5951921" y="290945"/>
            <a:ext cx="5990697" cy="418166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3F89F-F804-8C1B-E7BD-B36A9694C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3990" y="410811"/>
            <a:ext cx="5466510" cy="2750306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DC154D7-C959-7B68-B52C-083CAD58DDC2}"/>
              </a:ext>
            </a:extLst>
          </p:cNvPr>
          <p:cNvSpPr txBox="1">
            <a:spLocks/>
          </p:cNvSpPr>
          <p:nvPr/>
        </p:nvSpPr>
        <p:spPr>
          <a:xfrm>
            <a:off x="6696738" y="3328139"/>
            <a:ext cx="4870872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16536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5DE9660B-DADF-BB6C-8B1A-4290868064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4" y="-232109"/>
            <a:ext cx="3702172" cy="3140874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8" y="2057465"/>
            <a:ext cx="1878607" cy="167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big street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busy street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street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60" y="3691209"/>
            <a:ext cx="2234126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76" y="1342649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6096000" y="203200"/>
            <a:ext cx="5675454" cy="426940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8EF37-7C03-AB8F-F4D4-F38F6D401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5682" y="410811"/>
            <a:ext cx="5304817" cy="2616786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0607673-3168-D8A2-F05C-5BCF5B23E3F1}"/>
              </a:ext>
            </a:extLst>
          </p:cNvPr>
          <p:cNvSpPr txBox="1">
            <a:spLocks/>
          </p:cNvSpPr>
          <p:nvPr/>
        </p:nvSpPr>
        <p:spPr>
          <a:xfrm>
            <a:off x="6606132" y="3328139"/>
            <a:ext cx="4961478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22601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34A6253-0475-91FB-5252-702BC77AE2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4" y="-232110"/>
            <a:ext cx="3702172" cy="274308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8" y="2057465"/>
            <a:ext cx="1878607" cy="19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village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village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moutain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60" y="3691209"/>
            <a:ext cx="2084222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89" y="1130640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5727084" y="188686"/>
            <a:ext cx="6348801" cy="428392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tx1"/>
                </a:solidFill>
              </a:rPr>
              <a:t>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53C955-883C-BA1B-1C72-30D6999F71F6}"/>
              </a:ext>
            </a:extLst>
          </p:cNvPr>
          <p:cNvSpPr/>
          <p:nvPr/>
        </p:nvSpPr>
        <p:spPr>
          <a:xfrm>
            <a:off x="9115425" y="857250"/>
            <a:ext cx="142875" cy="4086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68AA52-F3E9-5FAE-D76C-D6F4D76A0E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06"/>
          <a:stretch/>
        </p:blipFill>
        <p:spPr>
          <a:xfrm>
            <a:off x="5876989" y="410811"/>
            <a:ext cx="6068268" cy="268551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B9CB93A-FB5A-FDDF-4FDD-9AF4935D0100}"/>
              </a:ext>
            </a:extLst>
          </p:cNvPr>
          <p:cNvSpPr txBox="1">
            <a:spLocks/>
          </p:cNvSpPr>
          <p:nvPr/>
        </p:nvSpPr>
        <p:spPr>
          <a:xfrm>
            <a:off x="6078109" y="3328139"/>
            <a:ext cx="5547376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7303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3441195" cy="339890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8" y="2057465"/>
            <a:ext cx="1878607" cy="19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5943601" y="410811"/>
            <a:ext cx="5722526" cy="406179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small town.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5" y="3691209"/>
            <a:ext cx="2153964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AFE2783-2990-F501-2F05-805886D46E63}"/>
              </a:ext>
            </a:extLst>
          </p:cNvPr>
          <p:cNvSpPr txBox="1"/>
          <p:nvPr/>
        </p:nvSpPr>
        <p:spPr>
          <a:xfrm>
            <a:off x="6405413" y="2396018"/>
            <a:ext cx="478917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</p:spTree>
    <p:extLst>
      <p:ext uri="{BB962C8B-B14F-4D97-AF65-F5344CB8AC3E}">
        <p14:creationId xmlns:p14="http://schemas.microsoft.com/office/powerpoint/2010/main" val="39032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4" y="-232110"/>
            <a:ext cx="3558468" cy="339228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8" y="2057465"/>
            <a:ext cx="1878607" cy="17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quiet village.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noisy road.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4" y="3697829"/>
            <a:ext cx="1979648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6153991" y="0"/>
            <a:ext cx="5512136" cy="447260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7438778-B62A-5542-E48B-05CD3DF999E1}"/>
              </a:ext>
            </a:extLst>
          </p:cNvPr>
          <p:cNvSpPr txBox="1"/>
          <p:nvPr/>
        </p:nvSpPr>
        <p:spPr>
          <a:xfrm>
            <a:off x="6278680" y="2396018"/>
            <a:ext cx="5341819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</p:spTree>
    <p:extLst>
      <p:ext uri="{BB962C8B-B14F-4D97-AF65-F5344CB8AC3E}">
        <p14:creationId xmlns:p14="http://schemas.microsoft.com/office/powerpoint/2010/main" val="362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3910443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1993441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07" y="1488048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5727085" y="207818"/>
            <a:ext cx="6464915" cy="426479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F1FE411-A652-8670-C92D-610CF01468DD}"/>
              </a:ext>
            </a:extLst>
          </p:cNvPr>
          <p:cNvSpPr txBox="1"/>
          <p:nvPr/>
        </p:nvSpPr>
        <p:spPr>
          <a:xfrm>
            <a:off x="5935356" y="2396018"/>
            <a:ext cx="5259235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</p:spTree>
    <p:extLst>
      <p:ext uri="{BB962C8B-B14F-4D97-AF65-F5344CB8AC3E}">
        <p14:creationId xmlns:p14="http://schemas.microsoft.com/office/powerpoint/2010/main" val="3134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4" y="-232110"/>
            <a:ext cx="3544614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5917457" y="532875"/>
            <a:ext cx="6094434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like?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like?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like?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2027683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2FAA546-6BB1-B202-7A21-2DDE281E8717}"/>
              </a:ext>
            </a:extLst>
          </p:cNvPr>
          <p:cNvSpPr txBox="1"/>
          <p:nvPr/>
        </p:nvSpPr>
        <p:spPr>
          <a:xfrm>
            <a:off x="6192982" y="2396018"/>
            <a:ext cx="5527963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a noisy road.</a:t>
            </a:r>
          </a:p>
        </p:txBody>
      </p:sp>
    </p:spTree>
    <p:extLst>
      <p:ext uri="{BB962C8B-B14F-4D97-AF65-F5344CB8AC3E}">
        <p14:creationId xmlns:p14="http://schemas.microsoft.com/office/powerpoint/2010/main" val="18220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 descr="Shape&#10;&#10;Description automatically generated">
            <a:extLst>
              <a:ext uri="{FF2B5EF4-FFF2-40B4-BE49-F238E27FC236}">
                <a16:creationId xmlns:a16="http://schemas.microsoft.com/office/drawing/2014/main" id="{E6D16BB4-B9C0-F34A-DE4F-BE0F720CEF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18769757">
            <a:off x="1050227" y="4004386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987999" y="1865611"/>
            <a:ext cx="2229857" cy="1196246"/>
            <a:chOff x="8987999" y="1865611"/>
            <a:chExt cx="2229857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987999" y="2500834"/>
              <a:ext cx="2229857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busy street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9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3215425" y="3369864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 village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4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5831840" y="2578003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noisy road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8830565" y="3587025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big city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2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556051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CEF1A0-6AEB-82B9-15E6-3D231AB9526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9C97C9E-ECF5-9547-9C28-3137966F5F95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8EF136F-AAA1-0E82-D4DD-0CF755A50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5" name="Open Shut Them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8E0DD3C-A167-DBE7-0165-34885ED5B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731" y="1558995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53919" y="30914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 rộn, nhộn nhịp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06962" y="2403113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/ˈbɪzi/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18545" y="14915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busy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98ADB-97ED-5A2A-09C5-A745B3863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37" y="2155979"/>
            <a:ext cx="4196415" cy="2996067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958F60-051D-61D7-0B5B-E20B5397F043}"/>
              </a:ext>
            </a:extLst>
          </p:cNvPr>
          <p:cNvSpPr/>
          <p:nvPr/>
        </p:nvSpPr>
        <p:spPr>
          <a:xfrm>
            <a:off x="7153919" y="5152046"/>
            <a:ext cx="403224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nhộn nhịp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0F58ED1-7CBE-8709-D7CB-4255333A79C7}"/>
              </a:ext>
            </a:extLst>
          </p:cNvPr>
          <p:cNvSpPr txBox="1"/>
          <p:nvPr/>
        </p:nvSpPr>
        <p:spPr>
          <a:xfrm>
            <a:off x="6740465" y="41625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busy street</a:t>
            </a:r>
          </a:p>
        </p:txBody>
      </p:sp>
      <p:pic>
        <p:nvPicPr>
          <p:cNvPr id="12" name="busy__us_2">
            <a:hlinkClick r:id="" action="ppaction://media"/>
            <a:extLst>
              <a:ext uri="{FF2B5EF4-FFF2-40B4-BE49-F238E27FC236}">
                <a16:creationId xmlns:a16="http://schemas.microsoft.com/office/drawing/2014/main" id="{C55C3439-E5A2-AF87-4BE7-3B3E5A51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286" y="44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6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44510" y="297891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697553" y="229057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 sz="2800"/>
              <a:t>/ˈkwaɪət/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09136" y="137896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quiet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9C049-EBC0-C4D4-C4C9-F6C9A2DAF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6"/>
          <a:stretch/>
        </p:blipFill>
        <p:spPr>
          <a:xfrm>
            <a:off x="1305457" y="2272220"/>
            <a:ext cx="4360656" cy="302756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1827DC9-739C-B423-B05B-23A4B59DDA08}"/>
              </a:ext>
            </a:extLst>
          </p:cNvPr>
          <p:cNvSpPr/>
          <p:nvPr/>
        </p:nvSpPr>
        <p:spPr>
          <a:xfrm>
            <a:off x="7315989" y="52603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 yên tĩnh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B6CB148-7EBA-1C4B-35FD-1FF22E860765}"/>
              </a:ext>
            </a:extLst>
          </p:cNvPr>
          <p:cNvSpPr txBox="1"/>
          <p:nvPr/>
        </p:nvSpPr>
        <p:spPr>
          <a:xfrm>
            <a:off x="6780616" y="4153883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a quiet village</a:t>
            </a:r>
          </a:p>
        </p:txBody>
      </p:sp>
      <p:pic>
        <p:nvPicPr>
          <p:cNvPr id="6" name="quiet__us_1">
            <a:hlinkClick r:id="" action="ppaction://media"/>
            <a:extLst>
              <a:ext uri="{FF2B5EF4-FFF2-40B4-BE49-F238E27FC236}">
                <a16:creationId xmlns:a16="http://schemas.microsoft.com/office/drawing/2014/main" id="{4810386F-E2B6-7A07-5612-67FA1542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868" y="31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66374" y="29162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ào, huyên náo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19417" y="2227944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/ˈnɔɪzi/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31000" y="13163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noisy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F82739A-0396-F701-4565-61641821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02" y="1960334"/>
            <a:ext cx="4796498" cy="3387357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F50922-9B39-ED97-2930-07C9AC2C77F4}"/>
              </a:ext>
            </a:extLst>
          </p:cNvPr>
          <p:cNvSpPr/>
          <p:nvPr/>
        </p:nvSpPr>
        <p:spPr>
          <a:xfrm>
            <a:off x="7438499" y="486657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đường ồn ào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7DCC7B1-6B70-47FD-181F-BE59006095FD}"/>
              </a:ext>
            </a:extLst>
          </p:cNvPr>
          <p:cNvSpPr txBox="1"/>
          <p:nvPr/>
        </p:nvSpPr>
        <p:spPr>
          <a:xfrm>
            <a:off x="6903126" y="39738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noisy road</a:t>
            </a:r>
          </a:p>
        </p:txBody>
      </p:sp>
      <p:pic>
        <p:nvPicPr>
          <p:cNvPr id="6" name="noisy__us_1">
            <a:hlinkClick r:id="" action="ppaction://media"/>
            <a:extLst>
              <a:ext uri="{FF2B5EF4-FFF2-40B4-BE49-F238E27FC236}">
                <a16:creationId xmlns:a16="http://schemas.microsoft.com/office/drawing/2014/main" id="{64BFE930-8D51-1970-6879-76127241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3825" y="2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24565" y="27875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77608" y="2102675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/ˈbɪg/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89191" y="11876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B0DB7-B0EE-C9E2-E7C5-31FCD17D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73" y="1630393"/>
            <a:ext cx="5129012" cy="364985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A422D41-F767-2690-0855-5E53937AEA51}"/>
              </a:ext>
            </a:extLst>
          </p:cNvPr>
          <p:cNvSpPr/>
          <p:nvPr/>
        </p:nvSpPr>
        <p:spPr>
          <a:xfrm>
            <a:off x="7380766" y="494270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lớn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0F65711-6C68-97F1-9FD3-1A9A256DDE7F}"/>
              </a:ext>
            </a:extLst>
          </p:cNvPr>
          <p:cNvSpPr txBox="1"/>
          <p:nvPr/>
        </p:nvSpPr>
        <p:spPr>
          <a:xfrm>
            <a:off x="6845392" y="392432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big city</a:t>
            </a:r>
          </a:p>
        </p:txBody>
      </p:sp>
      <p:pic>
        <p:nvPicPr>
          <p:cNvPr id="6" name="big__us_1">
            <a:hlinkClick r:id="" action="ppaction://media"/>
            <a:extLst>
              <a:ext uri="{FF2B5EF4-FFF2-40B4-BE49-F238E27FC236}">
                <a16:creationId xmlns:a16="http://schemas.microsoft.com/office/drawing/2014/main" id="{43D0341F-3A99-F6B3-F1FE-D2EA76535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6052" y="1488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825</Words>
  <Application>Microsoft Office PowerPoint</Application>
  <PresentationFormat>Màn hình rộng</PresentationFormat>
  <Paragraphs>248</Paragraphs>
  <Slides>38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7" baseType="lpstr">
      <vt:lpstr>.VnAvant</vt:lpstr>
      <vt:lpstr>.VnCooper</vt:lpstr>
      <vt:lpstr>Arial</vt:lpstr>
      <vt:lpstr>Bookman Old Style</vt:lpstr>
      <vt:lpstr>Calibri</vt:lpstr>
      <vt:lpstr>Calibri Light</vt:lpstr>
      <vt:lpstr>Comic Sans MS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Hạnh Ngô Thị</cp:lastModifiedBy>
  <cp:revision>3</cp:revision>
  <dcterms:created xsi:type="dcterms:W3CDTF">2023-09-26T02:29:03Z</dcterms:created>
  <dcterms:modified xsi:type="dcterms:W3CDTF">2024-01-17T07:39:37Z</dcterms:modified>
</cp:coreProperties>
</file>