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007577342" r:id="rId2"/>
    <p:sldId id="2007577340" r:id="rId3"/>
    <p:sldId id="454" r:id="rId4"/>
    <p:sldId id="2007577355" r:id="rId5"/>
    <p:sldId id="560" r:id="rId6"/>
    <p:sldId id="2007577351" r:id="rId7"/>
    <p:sldId id="2007577352" r:id="rId8"/>
    <p:sldId id="567" r:id="rId9"/>
    <p:sldId id="569" r:id="rId10"/>
    <p:sldId id="2007577356" r:id="rId11"/>
    <p:sldId id="539" r:id="rId12"/>
    <p:sldId id="398" r:id="rId13"/>
    <p:sldId id="2007577357" r:id="rId14"/>
    <p:sldId id="2007577358" r:id="rId15"/>
    <p:sldId id="2007577359" r:id="rId16"/>
    <p:sldId id="2007577360" r:id="rId17"/>
    <p:sldId id="2007577361" r:id="rId18"/>
    <p:sldId id="402" r:id="rId19"/>
    <p:sldId id="561" r:id="rId20"/>
    <p:sldId id="2007577353" r:id="rId21"/>
    <p:sldId id="563" r:id="rId22"/>
    <p:sldId id="2007577354" r:id="rId23"/>
    <p:sldId id="2007577363" r:id="rId24"/>
    <p:sldId id="2007577362" r:id="rId25"/>
    <p:sldId id="200757734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0" d="100"/>
          <a:sy n="80" d="100"/>
        </p:scale>
        <p:origin x="6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ACCFA-5B76-49A2-398D-FAF32D32E1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3D0953-9F1B-B1B3-3463-3CC112930A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7C5CF1-C642-26F4-2DC5-F57C1EBF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75FDED-4C28-5352-80C7-86F13451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A38DC6-947D-1008-231A-A4B7B8A0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320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8D337E-D924-69CE-FE3F-BEC55F202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175DA3-E490-4514-DE66-02FC2D7111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B703C8-AEA5-FCBF-C268-F8A689AD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4DB47E-C092-8130-58D4-24AC10537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F4DF47-C763-85A2-0B45-7529C5FAF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80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259E7B-F25D-581F-512F-B8FC05B39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D4F992-2D19-4BB5-A8F5-EB1810EF7B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3623F3-2567-B30B-0061-723AFD24F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5FFD60-DACE-696D-8551-BFE48EFFB3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02A5E-DDC7-804E-5934-36079D94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340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1115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99E11-1EC0-0D6A-0248-61FB3CD72B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FFC4C5-B5BB-E670-227F-A4C4898DEA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7E82C8-FDE2-343B-C2F8-C2E45D035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21EF37-E3A9-CA09-8E27-1638DA40E8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A8F4C-606A-8C68-8746-485B7E721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3125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58B6E-4BA3-4C85-FDD6-1C268FC34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BF5889-F86C-C6FB-5956-FBCCCB31A3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7E889F-BEEF-E190-A123-93E38E257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0A9019-5A8C-9841-8CE4-5CFA86827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00D729-8D30-EB7D-BD13-C582E29577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953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2A59D-08A9-EFCF-A81E-AD459751D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414A3C-4C16-03A2-1416-53AC099AB8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5B28B2-084D-3E51-1B80-062E5F4102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95DA7-79B2-3C39-A460-1573F2AC61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864D82-632A-4061-5B2F-24D804BABF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933E06-83B1-5E31-BC18-47CFBF033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030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35B61-961E-78A0-8B88-7ECC2CEF1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EE20AA-E71D-C3E8-BC7F-B49FB2DE8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7446B5-C0F3-D27E-CCE9-37DECC8F34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F006C6-4469-85AF-D2E5-135062856A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D02083-0D83-11CD-848E-D2EE2083AF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45A82A-504A-64B0-2ECC-5358338E1B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D2AE2F-1880-9CBB-C53A-F1D745A15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9C60181-5149-3103-5278-42E4AB1E5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2838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84A79-1586-6AA3-2E74-3989610B5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94D59D-6EDF-1372-70DD-42D61A17A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D85A29C-E7A3-12BF-5412-FC7C796CE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D56BE-7FC4-DD74-D9EA-5952B9349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32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9545C84-F2C6-2F6D-A61B-8B3AE8D0EF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C41417-6029-2693-2C90-52BFAC7B69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5DAF6-BFE7-DB7F-50AF-1D0032CCB6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291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E6DEE-7A7C-ECB2-CA5D-28D2C1146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5BBC3-0CDD-B2C3-473A-1E6DE7EA64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50210C8-0095-7024-46CD-3C28FBBAD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A15A4B-DF2D-359E-BD9D-0303211B4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C54353-3185-817A-5D72-B383FB0229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AE1A64-5859-C0D9-C526-D6A25F650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006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7D961D-12CB-EA97-5B1C-08DC347E3E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6E983B-5C4A-4A95-51ED-B7194D3DF6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8CE7A4-643A-FCC6-05F3-D8D7FB6D9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7392B5-1107-3EAD-70B7-466B9A2AD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387925-4C46-81A0-DD20-B6CEE764F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99526F-C899-5F44-F3FB-DFC2B544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3084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B2C328-80AC-DB5A-80CA-A6CCA543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B4D23-2A4F-6F15-4152-B1B94CB03E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CE38E9-8905-F15D-312D-3DB32C498A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E6F078-1AA6-4460-A84F-74AF0958E9E0}" type="datetimeFigureOut">
              <a:rPr lang="en-US" smtClean="0"/>
              <a:t>9/28/2023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1D076A-AFF9-C820-88CA-8BACAEB3A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AD7CB-7978-9D9B-109E-57D9F5D78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39FBCC-F285-4C73-B11C-3EFFC9D579C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D45E9E4F-C613-9868-7827-8C55C7C8040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256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22.png"/><Relationship Id="rId5" Type="http://schemas.openxmlformats.org/officeDocument/2006/relationships/audio" Target="../media/audio14.wav"/><Relationship Id="rId10" Type="http://schemas.openxmlformats.org/officeDocument/2006/relationships/image" Target="../media/image1.png"/><Relationship Id="rId4" Type="http://schemas.openxmlformats.org/officeDocument/2006/relationships/audio" Target="../media/audio13.wav"/><Relationship Id="rId9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9.wav"/><Relationship Id="rId7" Type="http://schemas.openxmlformats.org/officeDocument/2006/relationships/image" Target="../media/image22.png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audio" Target="../media/audio20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2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microsoft.com/office/2007/relationships/media" Target="../media/media10.wav"/><Relationship Id="rId18" Type="http://schemas.openxmlformats.org/officeDocument/2006/relationships/audio" Target="../media/media12.wav"/><Relationship Id="rId3" Type="http://schemas.microsoft.com/office/2007/relationships/media" Target="../media/media5.wav"/><Relationship Id="rId21" Type="http://schemas.openxmlformats.org/officeDocument/2006/relationships/slideLayout" Target="../slideLayouts/slideLayout12.xml"/><Relationship Id="rId7" Type="http://schemas.microsoft.com/office/2007/relationships/media" Target="../media/media7.wav"/><Relationship Id="rId12" Type="http://schemas.openxmlformats.org/officeDocument/2006/relationships/audio" Target="../media/media9.wav"/><Relationship Id="rId17" Type="http://schemas.microsoft.com/office/2007/relationships/media" Target="../media/media12.wav"/><Relationship Id="rId25" Type="http://schemas.openxmlformats.org/officeDocument/2006/relationships/image" Target="../media/image25.png"/><Relationship Id="rId2" Type="http://schemas.openxmlformats.org/officeDocument/2006/relationships/audio" Target="../media/media4.wav"/><Relationship Id="rId16" Type="http://schemas.openxmlformats.org/officeDocument/2006/relationships/audio" Target="../media/media11.wav"/><Relationship Id="rId20" Type="http://schemas.openxmlformats.org/officeDocument/2006/relationships/audio" Target="../media/media13.wav"/><Relationship Id="rId1" Type="http://schemas.microsoft.com/office/2007/relationships/media" Target="../media/media4.wav"/><Relationship Id="rId6" Type="http://schemas.openxmlformats.org/officeDocument/2006/relationships/audio" Target="../media/media6.wav"/><Relationship Id="rId11" Type="http://schemas.microsoft.com/office/2007/relationships/media" Target="../media/media9.wav"/><Relationship Id="rId24" Type="http://schemas.openxmlformats.org/officeDocument/2006/relationships/image" Target="../media/image26.png"/><Relationship Id="rId5" Type="http://schemas.microsoft.com/office/2007/relationships/media" Target="../media/media6.wav"/><Relationship Id="rId15" Type="http://schemas.microsoft.com/office/2007/relationships/media" Target="../media/media11.wav"/><Relationship Id="rId23" Type="http://schemas.openxmlformats.org/officeDocument/2006/relationships/image" Target="../media/image24.png"/><Relationship Id="rId10" Type="http://schemas.openxmlformats.org/officeDocument/2006/relationships/audio" Target="../media/media8.wav"/><Relationship Id="rId19" Type="http://schemas.microsoft.com/office/2007/relationships/media" Target="../media/media13.wav"/><Relationship Id="rId4" Type="http://schemas.openxmlformats.org/officeDocument/2006/relationships/audio" Target="../media/media5.wav"/><Relationship Id="rId9" Type="http://schemas.microsoft.com/office/2007/relationships/media" Target="../media/media8.wav"/><Relationship Id="rId14" Type="http://schemas.openxmlformats.org/officeDocument/2006/relationships/audio" Target="../media/media10.wav"/><Relationship Id="rId22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25.png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27.png"/><Relationship Id="rId5" Type="http://schemas.openxmlformats.org/officeDocument/2006/relationships/image" Target="../media/image24.png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audio" Target="../media/audio2.wav"/><Relationship Id="rId7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5.wav"/><Relationship Id="rId11" Type="http://schemas.openxmlformats.org/officeDocument/2006/relationships/image" Target="../media/image16.png"/><Relationship Id="rId5" Type="http://schemas.openxmlformats.org/officeDocument/2006/relationships/audio" Target="../media/audio4.wav"/><Relationship Id="rId10" Type="http://schemas.openxmlformats.org/officeDocument/2006/relationships/image" Target="../media/image15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audio" Target="../media/audio7.wav"/><Relationship Id="rId7" Type="http://schemas.openxmlformats.org/officeDocument/2006/relationships/image" Target="../media/image1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0.wav"/><Relationship Id="rId5" Type="http://schemas.openxmlformats.org/officeDocument/2006/relationships/audio" Target="../media/audio9.wav"/><Relationship Id="rId10" Type="http://schemas.openxmlformats.org/officeDocument/2006/relationships/image" Target="../media/image19.png"/><Relationship Id="rId4" Type="http://schemas.openxmlformats.org/officeDocument/2006/relationships/audio" Target="../media/audio8.wav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spham-0936082789">
            <a:extLst>
              <a:ext uri="{FF2B5EF4-FFF2-40B4-BE49-F238E27FC236}">
                <a16:creationId xmlns:a16="http://schemas.microsoft.com/office/drawing/2014/main" id="{648D8DD6-2279-1BDC-3E34-50EAE13283FE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/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FC92A9CF-D450-84D8-EF77-8448FA97240B}"/>
              </a:ext>
            </a:extLst>
          </p:cNvPr>
          <p:cNvSpPr txBox="1">
            <a:spLocks/>
          </p:cNvSpPr>
          <p:nvPr/>
        </p:nvSpPr>
        <p:spPr>
          <a:xfrm>
            <a:off x="2155473" y="1471940"/>
            <a:ext cx="3389600" cy="986912"/>
          </a:xfrm>
          <a:prstGeom prst="rect">
            <a:avLst/>
          </a:prstGeom>
          <a:effectLst>
            <a:glow rad="127000">
              <a:srgbClr val="0097B2"/>
            </a:glow>
          </a:effectLst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Comic Sans MS" panose="030F0702030302020204" pitchFamily="66" charset="0"/>
                <a:ea typeface="Comic Sans MS" panose="030F0702030302020204" pitchFamily="66" charset="0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800" b="1">
                <a:ln>
                  <a:solidFill>
                    <a:srgbClr val="0097B2"/>
                  </a:solidFill>
                </a:ln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Unit 11</a:t>
            </a:r>
            <a:endParaRPr lang="en-US" sz="4267" b="1">
              <a:ln>
                <a:solidFill>
                  <a:srgbClr val="0097B2"/>
                </a:solidFill>
              </a:ln>
              <a:solidFill>
                <a:srgbClr val="FFFF00"/>
              </a:solidFill>
              <a:effectLst>
                <a:outerShdw blurRad="50800" dist="38100" dir="2700000" algn="tl" rotWithShape="0">
                  <a:schemeClr val="bg1">
                    <a:alpha val="40000"/>
                  </a:schemeClr>
                </a:outerShdw>
              </a:effectLst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89529D2B-5728-1AE8-B842-45D41D37B866}"/>
              </a:ext>
            </a:extLst>
          </p:cNvPr>
          <p:cNvSpPr txBox="1">
            <a:spLocks/>
          </p:cNvSpPr>
          <p:nvPr/>
        </p:nvSpPr>
        <p:spPr>
          <a:xfrm>
            <a:off x="4426071" y="4572518"/>
            <a:ext cx="4139516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 b="1">
                <a:solidFill>
                  <a:srgbClr val="FFFF00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Lesson 3 – Period 1</a:t>
            </a:r>
          </a:p>
        </p:txBody>
      </p:sp>
      <p:pic>
        <p:nvPicPr>
          <p:cNvPr id="25" name="Picture 24" descr="A cartoon of a child and a child holding a picture&#10;&#10;Description automatically generated">
            <a:extLst>
              <a:ext uri="{FF2B5EF4-FFF2-40B4-BE49-F238E27FC236}">
                <a16:creationId xmlns:a16="http://schemas.microsoft.com/office/drawing/2014/main" id="{71227323-D6A7-C71C-BB65-EC247593285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389"/>
          <a:stretch/>
        </p:blipFill>
        <p:spPr>
          <a:xfrm>
            <a:off x="488742" y="3440941"/>
            <a:ext cx="3519475" cy="3429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6FF38-AA3A-519F-25A3-CF31A83BA2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56729" y="2806542"/>
            <a:ext cx="6444031" cy="1048603"/>
          </a:xfrm>
          <a:prstGeom prst="rect">
            <a:avLst/>
          </a:prstGeom>
          <a:effectLst>
            <a:glow rad="127000">
              <a:srgbClr val="0097B2"/>
            </a:glow>
          </a:effectLst>
        </p:spPr>
      </p:pic>
      <p:pic>
        <p:nvPicPr>
          <p:cNvPr id="32" name="Google Shape;228;p11">
            <a:extLst>
              <a:ext uri="{FF2B5EF4-FFF2-40B4-BE49-F238E27FC236}">
                <a16:creationId xmlns:a16="http://schemas.microsoft.com/office/drawing/2014/main" id="{A482A07D-0929-5DBC-5394-5765899A9C9B}"/>
              </a:ext>
            </a:extLst>
          </p:cNvPr>
          <p:cNvPicPr preferRelativeResize="0"/>
          <p:nvPr/>
        </p:nvPicPr>
        <p:blipFill rotWithShape="1">
          <a:blip r:embed="rId8"/>
          <a:stretch/>
        </p:blipFill>
        <p:spPr>
          <a:xfrm flipH="1">
            <a:off x="8289386" y="3859879"/>
            <a:ext cx="3139117" cy="28939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7B892AC-DA25-A4D4-C0D3-3745FA29C2F3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2567210" y="3267811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4718330" y="3267811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985E274C-1AE8-529E-C28A-4DBD8B10EF71}"/>
              </a:ext>
            </a:extLst>
          </p:cNvPr>
          <p:cNvSpPr txBox="1">
            <a:spLocks/>
          </p:cNvSpPr>
          <p:nvPr/>
        </p:nvSpPr>
        <p:spPr>
          <a:xfrm>
            <a:off x="2265680" y="1782793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5" name="Mspham-0936082789">
            <a:extLst>
              <a:ext uri="{FF2B5EF4-FFF2-40B4-BE49-F238E27FC236}">
                <a16:creationId xmlns:a16="http://schemas.microsoft.com/office/drawing/2014/main" id="{4416D7F2-5DFF-DD79-2263-001AAABA7F97}"/>
              </a:ext>
            </a:extLst>
          </p:cNvPr>
          <p:cNvSpPr txBox="1">
            <a:spLocks/>
          </p:cNvSpPr>
          <p:nvPr/>
        </p:nvSpPr>
        <p:spPr>
          <a:xfrm>
            <a:off x="4886960" y="1782793"/>
            <a:ext cx="156616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5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2" grpId="0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731E5E-711F-4C91-8D2A-81C871C559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C1D5F-234A-428F-96AC-E1968D68D1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568BF0-C25F-4DD3-BA43-78A68A07E3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2151156"/>
            <a:ext cx="1062305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>
                  <a:solidFill>
                    <a:srgbClr val="002060"/>
                  </a:solidFill>
                </a:ln>
                <a:solidFill>
                  <a:srgbClr val="00B0F0"/>
                </a:solidFill>
                <a:effectLst>
                  <a:glow>
                    <a:srgbClr val="0070C0"/>
                  </a:glow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LET’S PLAY!</a:t>
            </a:r>
            <a:endParaRPr lang="en-SG" sz="11500" b="1" dirty="0">
              <a:ln>
                <a:solidFill>
                  <a:srgbClr val="002060"/>
                </a:solidFill>
              </a:ln>
              <a:solidFill>
                <a:srgbClr val="00B0F0"/>
              </a:solidFill>
              <a:effectLst>
                <a:glow>
                  <a:srgbClr val="0070C0"/>
                </a:glow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8461F8E-B36F-B3DE-153B-3CDC238D20B0}"/>
              </a:ext>
            </a:extLst>
          </p:cNvPr>
          <p:cNvSpPr txBox="1"/>
          <p:nvPr/>
        </p:nvSpPr>
        <p:spPr>
          <a:xfrm>
            <a:off x="3738880" y="3924015"/>
            <a:ext cx="53498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</a:p>
        </p:txBody>
      </p:sp>
      <p:sp>
        <p:nvSpPr>
          <p:cNvPr id="3" name="Rectangle: Rounded Corners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3EECD94-F686-E78D-5706-31278194F9AB}"/>
              </a:ext>
            </a:extLst>
          </p:cNvPr>
          <p:cNvSpPr/>
          <p:nvPr/>
        </p:nvSpPr>
        <p:spPr>
          <a:xfrm>
            <a:off x="8981954" y="5250231"/>
            <a:ext cx="1597307" cy="618133"/>
          </a:xfrm>
          <a:prstGeom prst="roundRect">
            <a:avLst>
              <a:gd name="adj" fmla="val 50000"/>
            </a:avLst>
          </a:prstGeom>
          <a:solidFill>
            <a:srgbClr val="53B21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Play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1D82A03-721E-E97D-5085-A7DE3D9581D3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9" name="Mspham-0936082789">
              <a:extLst>
                <a:ext uri="{FF2B5EF4-FFF2-40B4-BE49-F238E27FC236}">
                  <a16:creationId xmlns:a16="http://schemas.microsoft.com/office/drawing/2014/main" id="{317C8D51-0455-8402-DF36-6D56E667016B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0" name="MsPham-0936082789">
              <a:extLst>
                <a:ext uri="{FF2B5EF4-FFF2-40B4-BE49-F238E27FC236}">
                  <a16:creationId xmlns:a16="http://schemas.microsoft.com/office/drawing/2014/main" id="{3EB2D66E-4E90-3D7E-3F03-C32A6F13206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153978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896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village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4F30D8-0693-EA19-3AB2-EF6202B7AA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5616" y="1702843"/>
            <a:ext cx="3580421" cy="233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65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738880" y="5388240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seed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9D3591-E12B-1B5D-AA92-1B7D3DB1F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3950" b="21731"/>
          <a:stretch/>
        </p:blipFill>
        <p:spPr>
          <a:xfrm>
            <a:off x="4019735" y="1702843"/>
            <a:ext cx="4213828" cy="201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80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677920" y="534889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big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213E9F-0755-C4B0-09CE-93435833228D}"/>
              </a:ext>
            </a:extLst>
          </p:cNvPr>
          <p:cNvGrpSpPr/>
          <p:nvPr/>
        </p:nvGrpSpPr>
        <p:grpSpPr>
          <a:xfrm>
            <a:off x="4465825" y="1949708"/>
            <a:ext cx="4281935" cy="1681224"/>
            <a:chOff x="7284720" y="940712"/>
            <a:chExt cx="4281935" cy="168122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F880242-133E-2C6F-79E6-D1EFA88227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803C2CC-19D8-7852-085E-8D5609F43C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7" name="Arrow: Down 6">
              <a:extLst>
                <a:ext uri="{FF2B5EF4-FFF2-40B4-BE49-F238E27FC236}">
                  <a16:creationId xmlns:a16="http://schemas.microsoft.com/office/drawing/2014/main" id="{E1722C3B-567B-C7ED-AB15-F80285DF4F2D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08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587107" y="536897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city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0D23F7-C456-5A4B-5E1D-4068189206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505" y="1921182"/>
            <a:ext cx="3208564" cy="203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74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pt-PT" sz="360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584482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street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C558C53-083A-7CA9-47A5-AA2A0C9F30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554"/>
          <a:stretch/>
        </p:blipFill>
        <p:spPr>
          <a:xfrm>
            <a:off x="4565027" y="1783588"/>
            <a:ext cx="3332271" cy="216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9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CFA962-AD2C-43FB-83CC-CB1FAA4075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1C74E18-0891-4101-945C-B5C0F6F12089}"/>
              </a:ext>
            </a:extLst>
          </p:cNvPr>
          <p:cNvSpPr/>
          <p:nvPr/>
        </p:nvSpPr>
        <p:spPr>
          <a:xfrm rot="229648">
            <a:off x="2341946" y="671350"/>
            <a:ext cx="7508109" cy="4237941"/>
          </a:xfrm>
          <a:prstGeom prst="rect">
            <a:avLst/>
          </a:prstGeom>
          <a:solidFill>
            <a:schemeClr val="bg1"/>
          </a:solidFill>
          <a:ln w="38100" cap="sq">
            <a:solidFill>
              <a:srgbClr val="00DE64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B5830AB-CB74-4345-B665-28CF9D0B6075}"/>
              </a:ext>
            </a:extLst>
          </p:cNvPr>
          <p:cNvSpPr/>
          <p:nvPr/>
        </p:nvSpPr>
        <p:spPr>
          <a:xfrm>
            <a:off x="1605146" y="5144059"/>
            <a:ext cx="8981709" cy="120267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pt-PT" sz="3600" dirty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30D976D-9B07-41DC-83C8-546DE7A01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91664" y="-122660"/>
            <a:ext cx="2049236" cy="1046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2ACFA3-034C-4DC2-A1A3-3422C3426F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23124" y="503772"/>
            <a:ext cx="1253709" cy="639975"/>
          </a:xfrm>
          <a:prstGeom prst="rect">
            <a:avLst/>
          </a:prstGeom>
        </p:spPr>
      </p:pic>
      <p:sp>
        <p:nvSpPr>
          <p:cNvPr id="18" name="Arrow: Right 17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182F67E-0D33-46E2-9FE7-FB5323946D70}"/>
              </a:ext>
            </a:extLst>
          </p:cNvPr>
          <p:cNvSpPr/>
          <p:nvPr/>
        </p:nvSpPr>
        <p:spPr>
          <a:xfrm>
            <a:off x="9675471" y="3847059"/>
            <a:ext cx="1022354" cy="681952"/>
          </a:xfrm>
          <a:prstGeom prst="rightArrow">
            <a:avLst>
              <a:gd name="adj1" fmla="val 63547"/>
              <a:gd name="adj2" fmla="val 51355"/>
            </a:avLst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Next 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D6B2BDC9-3C6F-A0F7-59BB-923C3F2018D3}"/>
              </a:ext>
            </a:extLst>
          </p:cNvPr>
          <p:cNvSpPr/>
          <p:nvPr/>
        </p:nvSpPr>
        <p:spPr>
          <a:xfrm>
            <a:off x="3677920" y="5363429"/>
            <a:ext cx="5293360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queen</a:t>
            </a:r>
            <a:endParaRPr lang="en-US" sz="3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9E679ED8-9836-1970-2023-D424867FB99A}"/>
              </a:ext>
            </a:extLst>
          </p:cNvPr>
          <p:cNvSpPr/>
          <p:nvPr/>
        </p:nvSpPr>
        <p:spPr>
          <a:xfrm>
            <a:off x="-1153675" y="2537881"/>
            <a:ext cx="1076445" cy="763929"/>
          </a:xfrm>
          <a:prstGeom prst="roundRect">
            <a:avLst>
              <a:gd name="adj" fmla="val 0"/>
            </a:avLst>
          </a:prstGeom>
          <a:noFill/>
          <a:ln w="76200">
            <a:noFill/>
          </a:ln>
          <a:effectLst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MsPham-MsPhuong">
            <a:extLst>
              <a:ext uri="{FF2B5EF4-FFF2-40B4-BE49-F238E27FC236}">
                <a16:creationId xmlns:a16="http://schemas.microsoft.com/office/drawing/2014/main" id="{159754F5-EF67-D8C8-4CA3-CD9FD8A4E7A4}"/>
              </a:ext>
            </a:extLst>
          </p:cNvPr>
          <p:cNvSpPr/>
          <p:nvPr/>
        </p:nvSpPr>
        <p:spPr>
          <a:xfrm>
            <a:off x="9545604" y="3025084"/>
            <a:ext cx="1152222" cy="553453"/>
          </a:xfrm>
          <a:prstGeom prst="flowChartTerminator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  <a:latin typeface=".VnCooper" panose="020B7200000000000000" pitchFamily="34" charset="0"/>
                <a:cs typeface="Arial" panose="020B0604020202020204" pitchFamily="34" charset="0"/>
              </a:rPr>
              <a:t>Check</a:t>
            </a:r>
          </a:p>
        </p:txBody>
      </p:sp>
      <p:pic>
        <p:nvPicPr>
          <p:cNvPr id="2" name="Picture 1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id="{9F5A022D-B9B3-99D6-D68F-5E761B200A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382" y="989449"/>
            <a:ext cx="2049235" cy="367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2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8" grpId="0" animBg="1"/>
      <p:bldP spid="30" grpId="0"/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601DF0-B2C9-4811-9CE6-7C7F01A257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2660"/>
            <a:ext cx="12192000" cy="6980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643170-4C0A-4B9A-B3A7-8322B64932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2219" y="364151"/>
            <a:ext cx="2049236" cy="10460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90E081-6BBE-4BC7-9670-DD2E62C28D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95" b="90661" l="6512" r="93721">
                        <a14:foregroundMark x1="14302" y1="60364" x2="6744" y2="69476"/>
                        <a14:foregroundMark x1="6977" y1="68109" x2="6512" y2="75854"/>
                        <a14:foregroundMark x1="85814" y1="58770" x2="93721" y2="58770"/>
                        <a14:foregroundMark x1="47093" y1="90661" x2="47093" y2="906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13514" y="274153"/>
            <a:ext cx="1253709" cy="6399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87FD37-E46C-4A47-A981-3CBB36333A4A}"/>
              </a:ext>
            </a:extLst>
          </p:cNvPr>
          <p:cNvSpPr txBox="1"/>
          <p:nvPr/>
        </p:nvSpPr>
        <p:spPr>
          <a:xfrm>
            <a:off x="784474" y="1551788"/>
            <a:ext cx="10623052" cy="3631763"/>
          </a:xfrm>
          <a:prstGeom prst="rect">
            <a:avLst/>
          </a:prstGeom>
          <a:noFill/>
          <a:effectLst>
            <a:glow rad="127000">
              <a:srgbClr val="00B0F0"/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n-SG" sz="115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33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masis MT Pro Black" panose="02040A04050005020304" pitchFamily="18" charset="0"/>
                <a:cs typeface="Times New Roman" panose="02020603050405020304" pitchFamily="18" charset="0"/>
              </a:rPr>
              <a:t>You’re welldone!</a:t>
            </a:r>
            <a:endParaRPr lang="en-SG" sz="11500" b="1" dirty="0">
              <a:ln w="9525">
                <a:solidFill>
                  <a:schemeClr val="bg1"/>
                </a:solidFill>
                <a:prstDash val="solid"/>
              </a:ln>
              <a:solidFill>
                <a:srgbClr val="FF33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Amasis MT Pro Black" panose="02040A040500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118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>
        <p:blinds dir="vert"/>
      </p:transition>
    </mc:Choice>
    <mc:Fallback xmlns="">
      <p:transition spd="slow" advClick="0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5FCD8DDE-39F3-278D-6BFC-1E45C59024A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Practice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10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F078AEA-DB60-8535-AD18-E5CF08DD5FC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B0054-DFF5-9983-41E6-DC1993A10B5F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19" name="Mspham-0936082789">
              <a:extLst>
                <a:ext uri="{FF2B5EF4-FFF2-40B4-BE49-F238E27FC236}">
                  <a16:creationId xmlns:a16="http://schemas.microsoft.com/office/drawing/2014/main" id="{34D8EBEB-E0E6-9B04-27B1-F3864647A4DC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0" name="MsPham-0936082789">
              <a:extLst>
                <a:ext uri="{FF2B5EF4-FFF2-40B4-BE49-F238E27FC236}">
                  <a16:creationId xmlns:a16="http://schemas.microsoft.com/office/drawing/2014/main" id="{ECD750F9-C3C0-0861-2E10-1063A3AB848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F5D5A668-ABAC-7E93-34B7-318FA8D7823D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ABB5B84-3A78-3167-8816-5D110CB28BF2}"/>
              </a:ext>
            </a:extLst>
          </p:cNvPr>
          <p:cNvSpPr txBox="1">
            <a:spLocks/>
          </p:cNvSpPr>
          <p:nvPr/>
        </p:nvSpPr>
        <p:spPr>
          <a:xfrm>
            <a:off x="2310670" y="2036611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32892FFC-8A4F-4AAA-0E30-103A8BBCB1BB}"/>
              </a:ext>
            </a:extLst>
          </p:cNvPr>
          <p:cNvSpPr txBox="1">
            <a:spLocks/>
          </p:cNvSpPr>
          <p:nvPr/>
        </p:nvSpPr>
        <p:spPr>
          <a:xfrm>
            <a:off x="2336683" y="3622815"/>
            <a:ext cx="3163079" cy="895738"/>
          </a:xfrm>
          <a:prstGeom prst="rect">
            <a:avLst/>
          </a:prstGeom>
          <a:solidFill>
            <a:srgbClr val="BEED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</a:t>
            </a:r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44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en-US" sz="44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577F687-72AE-F9F9-A029-FB33C36E8892}"/>
              </a:ext>
            </a:extLst>
          </p:cNvPr>
          <p:cNvSpPr txBox="1">
            <a:spLocks/>
          </p:cNvSpPr>
          <p:nvPr/>
        </p:nvSpPr>
        <p:spPr>
          <a:xfrm>
            <a:off x="6069987" y="2036611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a b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village.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67D4760-3B77-2868-90BD-7C6FE8077A1E}"/>
              </a:ext>
            </a:extLst>
          </p:cNvPr>
          <p:cNvSpPr txBox="1">
            <a:spLocks/>
          </p:cNvSpPr>
          <p:nvPr/>
        </p:nvSpPr>
        <p:spPr>
          <a:xfrm>
            <a:off x="6096000" y="3622815"/>
            <a:ext cx="5505060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live in Green Str</a:t>
            </a:r>
            <a:r>
              <a: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585350" y="2036611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11363" y="3622815"/>
            <a:ext cx="1222392" cy="895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1635F63D-B07C-08F0-E992-4F5ED6753ECA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2E2258FF-5C1E-FC5F-00D2-B5A63F82CD01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repeat.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431" y="309858"/>
            <a:ext cx="5486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99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3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8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0282647A-62F3-7785-EA78-C8532817E435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25" name="Mspham-0936082789">
              <a:extLst>
                <a:ext uri="{FF2B5EF4-FFF2-40B4-BE49-F238E27FC236}">
                  <a16:creationId xmlns:a16="http://schemas.microsoft.com/office/drawing/2014/main" id="{BEA73C53-3001-879D-4E1C-B468DB005433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26" name="MsPham-0936082789">
              <a:extLst>
                <a:ext uri="{FF2B5EF4-FFF2-40B4-BE49-F238E27FC236}">
                  <a16:creationId xmlns:a16="http://schemas.microsoft.com/office/drawing/2014/main" id="{EB2114D4-1142-CBCC-7FD0-A49FFA040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7" name="Picture 6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E31A406-A392-EBBF-46CC-0B262DA9BC69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4F5B5CDA-092D-8E37-5148-52199C95A7A4}"/>
              </a:ext>
            </a:extLst>
          </p:cNvPr>
          <p:cNvSpPr txBox="1">
            <a:spLocks/>
          </p:cNvSpPr>
          <p:nvPr/>
        </p:nvSpPr>
        <p:spPr>
          <a:xfrm>
            <a:off x="440635" y="885839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CA6495EC-7365-8557-3E7D-8B45430DA74D}"/>
              </a:ext>
            </a:extLst>
          </p:cNvPr>
          <p:cNvSpPr txBox="1">
            <a:spLocks/>
          </p:cNvSpPr>
          <p:nvPr/>
        </p:nvSpPr>
        <p:spPr>
          <a:xfrm>
            <a:off x="6316317" y="951283"/>
            <a:ext cx="1222392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4400" b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4F98639B-49CF-733D-93A2-339D1C95691B}"/>
              </a:ext>
            </a:extLst>
          </p:cNvPr>
          <p:cNvSpPr txBox="1">
            <a:spLocks/>
          </p:cNvSpPr>
          <p:nvPr/>
        </p:nvSpPr>
        <p:spPr>
          <a:xfrm>
            <a:off x="711224" y="2667416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am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in a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town.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am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924EDCB1-23C6-6C86-F6E5-1966F7A7F608}"/>
              </a:ext>
            </a:extLst>
          </p:cNvPr>
          <p:cNvSpPr txBox="1">
            <a:spLocks/>
          </p:cNvSpPr>
          <p:nvPr/>
        </p:nvSpPr>
        <p:spPr>
          <a:xfrm>
            <a:off x="583875" y="2294138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8C16E49B-20BA-0E5B-9686-412931D6F57F}"/>
              </a:ext>
            </a:extLst>
          </p:cNvPr>
          <p:cNvSpPr txBox="1">
            <a:spLocks/>
          </p:cNvSpPr>
          <p:nvPr/>
        </p:nvSpPr>
        <p:spPr>
          <a:xfrm>
            <a:off x="6411573" y="3664921"/>
            <a:ext cx="731520" cy="731520"/>
          </a:xfrm>
          <a:prstGeom prst="ellipse">
            <a:avLst/>
          </a:prstGeom>
          <a:noFill/>
          <a:ln w="28575">
            <a:solidFill>
              <a:srgbClr val="FF0066"/>
            </a:solidFill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3FC4B057-3764-A5E8-144D-5206BAF292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264" y="1094954"/>
            <a:ext cx="640080" cy="640080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F329F49E-9943-A140-69AF-8498D165CB57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56E7EBF0-3865-5E3B-B7AB-144F57375E30}"/>
              </a:ext>
            </a:extLst>
          </p:cNvPr>
          <p:cNvSpPr txBox="1">
            <a:spLocks/>
          </p:cNvSpPr>
          <p:nvPr/>
        </p:nvSpPr>
        <p:spPr>
          <a:xfrm>
            <a:off x="1091682" y="309858"/>
            <a:ext cx="7042139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Listen and circle.</a:t>
            </a:r>
          </a:p>
        </p:txBody>
      </p:sp>
      <p:pic>
        <p:nvPicPr>
          <p:cNvPr id="6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EB0DA0FF-2B88-170F-5233-DEC32135D7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711" y="286430"/>
            <a:ext cx="640080" cy="640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D6729E-6E6F-799E-BCD6-F5B307EC3B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243" y="-3989885"/>
            <a:ext cx="12192000" cy="2501106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F03BCF56-AC38-2B41-0A6A-686CB18F0B3C}"/>
              </a:ext>
            </a:extLst>
          </p:cNvPr>
          <p:cNvSpPr txBox="1">
            <a:spLocks/>
          </p:cNvSpPr>
          <p:nvPr/>
        </p:nvSpPr>
        <p:spPr>
          <a:xfrm>
            <a:off x="6570220" y="2667416"/>
            <a:ext cx="7042139" cy="23464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is in a b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 town.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at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Hotel. 	</a:t>
            </a:r>
          </a:p>
          <a:p>
            <a:pPr algn="l">
              <a:lnSpc>
                <a:spcPct val="250000"/>
              </a:lnSpc>
            </a:pPr>
            <a:r>
              <a:rPr lang="en-US" sz="360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 is in a gr</a:t>
            </a:r>
            <a:r>
              <a:rPr lang="en-US" sz="3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  <a:r>
              <a:rPr lang="en-US" sz="3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town.</a:t>
            </a:r>
            <a:endParaRPr lang="en-US" sz="36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4D8472FD-DA8B-8EB4-4CA1-5FED8AF923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986" y="1005482"/>
            <a:ext cx="640080" cy="64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180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9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9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rack 9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2" name="Track 10 (mp3cut.net)">
            <a:hlinkClick r:id="" action="ppaction://media"/>
            <a:extLst>
              <a:ext uri="{FF2B5EF4-FFF2-40B4-BE49-F238E27FC236}">
                <a16:creationId xmlns:a16="http://schemas.microsoft.com/office/drawing/2014/main" id="{5E4CA6D8-19DF-A3EB-1E76-9EBB52F56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97594" y="338912"/>
            <a:ext cx="487363" cy="487363"/>
          </a:xfrm>
          <a:prstGeom prst="rect">
            <a:avLst/>
          </a:prstGeom>
        </p:spPr>
      </p:pic>
      <p:pic>
        <p:nvPicPr>
          <p:cNvPr id="9" name="Mspham-0936082789" descr="A picture containing circle, graphics, colorfulness, symbol&#10;&#10;Description automatically generated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89" y="216347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</p:spTree>
    <p:extLst>
      <p:ext uri="{BB962C8B-B14F-4D97-AF65-F5344CB8AC3E}">
        <p14:creationId xmlns:p14="http://schemas.microsoft.com/office/powerpoint/2010/main" val="399173094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  <p:pic>
        <p:nvPicPr>
          <p:cNvPr id="2" name="Picture 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D102E8BD-0CD6-0A83-B322-63A093AC1BF0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3503070"/>
            <a:ext cx="618291" cy="548640"/>
          </a:xfrm>
          <a:prstGeom prst="rect">
            <a:avLst/>
          </a:prstGeom>
        </p:spPr>
      </p:pic>
      <p:pic>
        <p:nvPicPr>
          <p:cNvPr id="5" name="Picture 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AD1A7335-83DC-9208-3903-70711A150FF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4081572"/>
            <a:ext cx="618291" cy="548640"/>
          </a:xfrm>
          <a:prstGeom prst="rect">
            <a:avLst/>
          </a:prstGeom>
        </p:spPr>
      </p:pic>
      <p:pic>
        <p:nvPicPr>
          <p:cNvPr id="12" name="Picture 1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3F7F08FF-341D-2E37-A343-3C19339A3F71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4660074"/>
            <a:ext cx="618291" cy="548640"/>
          </a:xfrm>
          <a:prstGeom prst="rect">
            <a:avLst/>
          </a:prstGeom>
        </p:spPr>
      </p:pic>
      <p:pic>
        <p:nvPicPr>
          <p:cNvPr id="21" name="Picture 20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20CDDED8-AE68-377B-0FC4-9483987009A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5238576"/>
            <a:ext cx="618291" cy="548640"/>
          </a:xfrm>
          <a:prstGeom prst="rect">
            <a:avLst/>
          </a:prstGeom>
        </p:spPr>
      </p:pic>
      <p:pic>
        <p:nvPicPr>
          <p:cNvPr id="22" name="Picture 21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050157D4-1BD3-7485-989E-682D244E9D7F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482720" y="5817078"/>
            <a:ext cx="618291" cy="548640"/>
          </a:xfrm>
          <a:prstGeom prst="rect">
            <a:avLst/>
          </a:prstGeom>
        </p:spPr>
      </p:pic>
      <p:pic>
        <p:nvPicPr>
          <p:cNvPr id="23" name="Picture 22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F483F2C3-1AAC-3440-B6E7-653E7CF3E5B4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181842" y="3503070"/>
            <a:ext cx="618291" cy="548640"/>
          </a:xfrm>
          <a:prstGeom prst="rect">
            <a:avLst/>
          </a:prstGeom>
        </p:spPr>
      </p:pic>
      <p:pic>
        <p:nvPicPr>
          <p:cNvPr id="24" name="Picture 23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F3470941-BAE7-9124-D03B-64D154DA962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021034" y="4083802"/>
            <a:ext cx="618291" cy="548640"/>
          </a:xfrm>
          <a:prstGeom prst="rect">
            <a:avLst/>
          </a:prstGeom>
        </p:spPr>
      </p:pic>
      <p:pic>
        <p:nvPicPr>
          <p:cNvPr id="25" name="Picture 24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839150DB-02D9-11CE-421B-3C9F666FB32E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033815" y="4678157"/>
            <a:ext cx="618291" cy="548640"/>
          </a:xfrm>
          <a:prstGeom prst="rect">
            <a:avLst/>
          </a:prstGeom>
        </p:spPr>
      </p:pic>
      <p:pic>
        <p:nvPicPr>
          <p:cNvPr id="26" name="Picture 25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3CE4D19B-75EA-EA99-5877-90BD20918533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901700" y="5238576"/>
            <a:ext cx="618291" cy="548640"/>
          </a:xfrm>
          <a:prstGeom prst="rect">
            <a:avLst/>
          </a:prstGeom>
        </p:spPr>
      </p:pic>
      <p:pic>
        <p:nvPicPr>
          <p:cNvPr id="27" name="Picture 26" descr="A cartoon of a star wearing headphones&#10;&#10;Description automatically generated">
            <a:extLst>
              <a:ext uri="{FF2B5EF4-FFF2-40B4-BE49-F238E27FC236}">
                <a16:creationId xmlns:a16="http://schemas.microsoft.com/office/drawing/2014/main" id="{6198591E-029C-1B9E-C7B2-0EA65422917B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59"/>
          <a:stretch/>
        </p:blipFill>
        <p:spPr>
          <a:xfrm>
            <a:off x="10724841" y="5766112"/>
            <a:ext cx="618291" cy="548640"/>
          </a:xfrm>
          <a:prstGeom prst="rect">
            <a:avLst/>
          </a:prstGeom>
        </p:spPr>
      </p:pic>
      <p:pic>
        <p:nvPicPr>
          <p:cNvPr id="38" name="Track 10 (mp3cut (mp3cut.net) (4)">
            <a:hlinkClick r:id="" action="ppaction://media"/>
            <a:extLst>
              <a:ext uri="{FF2B5EF4-FFF2-40B4-BE49-F238E27FC236}">
                <a16:creationId xmlns:a16="http://schemas.microsoft.com/office/drawing/2014/main" id="{A8F6D82E-46AC-1D6C-F013-F3B398820C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06087" y="6040432"/>
            <a:ext cx="487363" cy="487363"/>
          </a:xfrm>
          <a:prstGeom prst="rect">
            <a:avLst/>
          </a:prstGeom>
        </p:spPr>
      </p:pic>
      <p:pic>
        <p:nvPicPr>
          <p:cNvPr id="39" name="Track 10 (mp3cut (mp3cut.net) (3)">
            <a:hlinkClick r:id="" action="ppaction://media"/>
            <a:extLst>
              <a:ext uri="{FF2B5EF4-FFF2-40B4-BE49-F238E27FC236}">
                <a16:creationId xmlns:a16="http://schemas.microsoft.com/office/drawing/2014/main" id="{D4B3FA8C-E29B-2ABD-49E8-B44BCA9950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956656" y="5349908"/>
            <a:ext cx="487363" cy="487363"/>
          </a:xfrm>
          <a:prstGeom prst="rect">
            <a:avLst/>
          </a:prstGeom>
        </p:spPr>
      </p:pic>
      <p:pic>
        <p:nvPicPr>
          <p:cNvPr id="40" name="Track 10 (mp3cut (mp3cut.net) (2)">
            <a:hlinkClick r:id="" action="ppaction://media"/>
            <a:extLst>
              <a:ext uri="{FF2B5EF4-FFF2-40B4-BE49-F238E27FC236}">
                <a16:creationId xmlns:a16="http://schemas.microsoft.com/office/drawing/2014/main" id="{96A45FAE-8904-F1F6-D0E5-0E27BD34B55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94800" y="4767070"/>
            <a:ext cx="487363" cy="487363"/>
          </a:xfrm>
          <a:prstGeom prst="rect">
            <a:avLst/>
          </a:prstGeom>
        </p:spPr>
      </p:pic>
      <p:pic>
        <p:nvPicPr>
          <p:cNvPr id="41" name="Track 10 (mp3cut (mp3cut.net) (1)">
            <a:hlinkClick r:id="" action="ppaction://media"/>
            <a:extLst>
              <a:ext uri="{FF2B5EF4-FFF2-40B4-BE49-F238E27FC236}">
                <a16:creationId xmlns:a16="http://schemas.microsoft.com/office/drawing/2014/main" id="{806559C5-FEA7-04A0-35FB-8CC24868338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69871" y="4185779"/>
            <a:ext cx="487363" cy="487363"/>
          </a:xfrm>
          <a:prstGeom prst="rect">
            <a:avLst/>
          </a:prstGeom>
        </p:spPr>
      </p:pic>
      <p:pic>
        <p:nvPicPr>
          <p:cNvPr id="42" name="Track 10 (mp3cut (mp3cut.net)">
            <a:hlinkClick r:id="" action="ppaction://media"/>
            <a:extLst>
              <a:ext uri="{FF2B5EF4-FFF2-40B4-BE49-F238E27FC236}">
                <a16:creationId xmlns:a16="http://schemas.microsoft.com/office/drawing/2014/main" id="{D07FE258-04BA-3B64-965C-BFF0AE053C1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778219" y="3429000"/>
            <a:ext cx="487363" cy="487363"/>
          </a:xfrm>
          <a:prstGeom prst="rect">
            <a:avLst/>
          </a:prstGeom>
        </p:spPr>
      </p:pic>
      <p:pic>
        <p:nvPicPr>
          <p:cNvPr id="43" name="Track 10 (mp3cut (mp3cut.net) (5)">
            <a:hlinkClick r:id="" action="ppaction://media"/>
            <a:extLst>
              <a:ext uri="{FF2B5EF4-FFF2-40B4-BE49-F238E27FC236}">
                <a16:creationId xmlns:a16="http://schemas.microsoft.com/office/drawing/2014/main" id="{84B9555D-C757-14C5-1C77-3CE8B375EF94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30826" y="3373937"/>
            <a:ext cx="487363" cy="487363"/>
          </a:xfrm>
          <a:prstGeom prst="rect">
            <a:avLst/>
          </a:prstGeom>
        </p:spPr>
      </p:pic>
      <p:pic>
        <p:nvPicPr>
          <p:cNvPr id="44" name="Track 10 (mp3cut (mp3cut.net) (9)">
            <a:hlinkClick r:id="" action="ppaction://media"/>
            <a:extLst>
              <a:ext uri="{FF2B5EF4-FFF2-40B4-BE49-F238E27FC236}">
                <a16:creationId xmlns:a16="http://schemas.microsoft.com/office/drawing/2014/main" id="{55313D0F-105A-6F7D-A114-BF83884CD21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29819" y="5962048"/>
            <a:ext cx="487363" cy="487363"/>
          </a:xfrm>
          <a:prstGeom prst="rect">
            <a:avLst/>
          </a:prstGeom>
        </p:spPr>
      </p:pic>
      <p:pic>
        <p:nvPicPr>
          <p:cNvPr id="45" name="Track 10 (mp3cut (mp3cut.net) (8)">
            <a:hlinkClick r:id="" action="ppaction://media"/>
            <a:extLst>
              <a:ext uri="{FF2B5EF4-FFF2-40B4-BE49-F238E27FC236}">
                <a16:creationId xmlns:a16="http://schemas.microsoft.com/office/drawing/2014/main" id="{441A16C3-B1F3-0CC3-14DC-71C7E522098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29819" y="5269214"/>
            <a:ext cx="487363" cy="487363"/>
          </a:xfrm>
          <a:prstGeom prst="rect">
            <a:avLst/>
          </a:prstGeom>
        </p:spPr>
      </p:pic>
      <p:pic>
        <p:nvPicPr>
          <p:cNvPr id="46" name="Track 10 (mp3cut (mp3cut.net) (7)">
            <a:hlinkClick r:id="" action="ppaction://media"/>
            <a:extLst>
              <a:ext uri="{FF2B5EF4-FFF2-40B4-BE49-F238E27FC236}">
                <a16:creationId xmlns:a16="http://schemas.microsoft.com/office/drawing/2014/main" id="{250493FA-A6BE-30AF-F3AE-77F5CB52D4A8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473307" y="4617249"/>
            <a:ext cx="487363" cy="487363"/>
          </a:xfrm>
          <a:prstGeom prst="rect">
            <a:avLst/>
          </a:prstGeom>
        </p:spPr>
      </p:pic>
      <p:pic>
        <p:nvPicPr>
          <p:cNvPr id="47" name="Track 10 (mp3cut (mp3cut.net) (6)">
            <a:hlinkClick r:id="" action="ppaction://media"/>
            <a:extLst>
              <a:ext uri="{FF2B5EF4-FFF2-40B4-BE49-F238E27FC236}">
                <a16:creationId xmlns:a16="http://schemas.microsoft.com/office/drawing/2014/main" id="{17CD75FD-ADB9-1C30-7003-C1373236B259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2385515" y="39521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750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72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34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7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109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278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947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2414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3552" fill="hold"/>
                                        <p:tgtEl>
                                          <p:spTgt spid="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3924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62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"/>
                </p:tgtEl>
              </p:cMediaNode>
            </p:audio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27509515-3F72-505F-5A35-03F1481C9070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0D10A0-0697-EBF0-6AAC-524C0460A9E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75" r="56376" b="43393"/>
          <a:stretch/>
        </p:blipFill>
        <p:spPr>
          <a:xfrm>
            <a:off x="1411228" y="1023766"/>
            <a:ext cx="3507130" cy="2448732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A6616A3-1160-1459-7098-C721EBCCC8FC}"/>
              </a:ext>
            </a:extLst>
          </p:cNvPr>
          <p:cNvSpPr txBox="1">
            <a:spLocks/>
          </p:cNvSpPr>
          <p:nvPr/>
        </p:nvSpPr>
        <p:spPr>
          <a:xfrm>
            <a:off x="6759615" y="3518660"/>
            <a:ext cx="5432385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Fish, Little Fish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a big village.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big village, a big village. 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Fish.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E3E1F926-E517-5936-5090-AD68D820ED25}"/>
              </a:ext>
            </a:extLst>
          </p:cNvPr>
          <p:cNvSpPr txBox="1">
            <a:spLocks/>
          </p:cNvSpPr>
          <p:nvPr/>
        </p:nvSpPr>
        <p:spPr>
          <a:xfrm>
            <a:off x="981444" y="296393"/>
            <a:ext cx="7152378" cy="515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28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Let’s chant.</a:t>
            </a:r>
          </a:p>
        </p:txBody>
      </p:sp>
      <p:sp>
        <p:nvSpPr>
          <p:cNvPr id="14" name="Mspham-0936082789">
            <a:extLst>
              <a:ext uri="{FF2B5EF4-FFF2-40B4-BE49-F238E27FC236}">
                <a16:creationId xmlns:a16="http://schemas.microsoft.com/office/drawing/2014/main" id="{458DA313-9E82-CAC4-A980-5763D0BB0D4B}"/>
              </a:ext>
            </a:extLst>
          </p:cNvPr>
          <p:cNvSpPr txBox="1">
            <a:spLocks/>
          </p:cNvSpPr>
          <p:nvPr/>
        </p:nvSpPr>
        <p:spPr>
          <a:xfrm>
            <a:off x="524243" y="338912"/>
            <a:ext cx="457200" cy="457200"/>
          </a:xfrm>
          <a:prstGeom prst="ellipse">
            <a:avLst/>
          </a:prstGeom>
          <a:solidFill>
            <a:srgbClr val="0097B2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2A9D3AA4-5FF3-3606-3926-D0D373527FB3}"/>
              </a:ext>
            </a:extLst>
          </p:cNvPr>
          <p:cNvSpPr txBox="1">
            <a:spLocks/>
          </p:cNvSpPr>
          <p:nvPr/>
        </p:nvSpPr>
        <p:spPr>
          <a:xfrm>
            <a:off x="1111171" y="3518660"/>
            <a:ext cx="5197031" cy="312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Bee, Little Bee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do you live?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live in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Green Street, Green Street.</a:t>
            </a:r>
          </a:p>
          <a:p>
            <a:pPr algn="l">
              <a:spcAft>
                <a:spcPts val="1200"/>
              </a:spcAft>
            </a:pP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Here you are, Little Bee.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A8F820B-AE43-EC71-AB42-25578FFE9B9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673" t="-243" r="378" b="43636"/>
          <a:stretch/>
        </p:blipFill>
        <p:spPr>
          <a:xfrm>
            <a:off x="7079407" y="1030025"/>
            <a:ext cx="3507130" cy="2448732"/>
          </a:xfrm>
          <a:prstGeom prst="rect">
            <a:avLst/>
          </a:prstGeom>
        </p:spPr>
      </p:pic>
      <p:sp>
        <p:nvSpPr>
          <p:cNvPr id="28" name="Mspham-0936082789">
            <a:extLst>
              <a:ext uri="{FF2B5EF4-FFF2-40B4-BE49-F238E27FC236}">
                <a16:creationId xmlns:a16="http://schemas.microsoft.com/office/drawing/2014/main" id="{D010A50A-7FBA-4C17-06F4-81165AEE9AC6}"/>
              </a:ext>
            </a:extLst>
          </p:cNvPr>
          <p:cNvSpPr txBox="1">
            <a:spLocks/>
          </p:cNvSpPr>
          <p:nvPr/>
        </p:nvSpPr>
        <p:spPr>
          <a:xfrm>
            <a:off x="1101011" y="351866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Bee, </a:t>
            </a:r>
          </a:p>
        </p:txBody>
      </p:sp>
      <p:sp>
        <p:nvSpPr>
          <p:cNvPr id="29" name="Mspham-0936082789">
            <a:extLst>
              <a:ext uri="{FF2B5EF4-FFF2-40B4-BE49-F238E27FC236}">
                <a16:creationId xmlns:a16="http://schemas.microsoft.com/office/drawing/2014/main" id="{81C89B37-EAFA-BD54-7941-1C8C4BAC0FEF}"/>
              </a:ext>
            </a:extLst>
          </p:cNvPr>
          <p:cNvSpPr txBox="1">
            <a:spLocks/>
          </p:cNvSpPr>
          <p:nvPr/>
        </p:nvSpPr>
        <p:spPr>
          <a:xfrm>
            <a:off x="1101011" y="4095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0" name="Mspham-0936082789">
            <a:extLst>
              <a:ext uri="{FF2B5EF4-FFF2-40B4-BE49-F238E27FC236}">
                <a16:creationId xmlns:a16="http://schemas.microsoft.com/office/drawing/2014/main" id="{0C81F2C8-3942-CA05-FE17-84AFF3C64E8F}"/>
              </a:ext>
            </a:extLst>
          </p:cNvPr>
          <p:cNvSpPr txBox="1">
            <a:spLocks/>
          </p:cNvSpPr>
          <p:nvPr/>
        </p:nvSpPr>
        <p:spPr>
          <a:xfrm>
            <a:off x="1101011" y="4673142"/>
            <a:ext cx="5308518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 live</a:t>
            </a:r>
          </a:p>
        </p:txBody>
      </p:sp>
      <p:sp>
        <p:nvSpPr>
          <p:cNvPr id="31" name="Mspham-0936082789">
            <a:extLst>
              <a:ext uri="{FF2B5EF4-FFF2-40B4-BE49-F238E27FC236}">
                <a16:creationId xmlns:a16="http://schemas.microsoft.com/office/drawing/2014/main" id="{AC3D8EF9-B78A-25E9-83F3-24ACC636EDDD}"/>
              </a:ext>
            </a:extLst>
          </p:cNvPr>
          <p:cNvSpPr txBox="1">
            <a:spLocks/>
          </p:cNvSpPr>
          <p:nvPr/>
        </p:nvSpPr>
        <p:spPr>
          <a:xfrm>
            <a:off x="1101011" y="5250383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Street,</a:t>
            </a:r>
          </a:p>
        </p:txBody>
      </p:sp>
      <p:sp>
        <p:nvSpPr>
          <p:cNvPr id="32" name="Mspham-0936082789">
            <a:extLst>
              <a:ext uri="{FF2B5EF4-FFF2-40B4-BE49-F238E27FC236}">
                <a16:creationId xmlns:a16="http://schemas.microsoft.com/office/drawing/2014/main" id="{085091F7-3FFF-60BA-0C99-24423EA8AFBA}"/>
              </a:ext>
            </a:extLst>
          </p:cNvPr>
          <p:cNvSpPr txBox="1">
            <a:spLocks/>
          </p:cNvSpPr>
          <p:nvPr/>
        </p:nvSpPr>
        <p:spPr>
          <a:xfrm>
            <a:off x="1101011" y="5827625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Here you are, Little Bee.</a:t>
            </a:r>
          </a:p>
        </p:txBody>
      </p:sp>
      <p:sp>
        <p:nvSpPr>
          <p:cNvPr id="18" name="Mspham-0936082789">
            <a:extLst>
              <a:ext uri="{FF2B5EF4-FFF2-40B4-BE49-F238E27FC236}">
                <a16:creationId xmlns:a16="http://schemas.microsoft.com/office/drawing/2014/main" id="{26728A58-7810-C3EE-9337-F300D62FFFCD}"/>
              </a:ext>
            </a:extLst>
          </p:cNvPr>
          <p:cNvSpPr txBox="1">
            <a:spLocks/>
          </p:cNvSpPr>
          <p:nvPr/>
        </p:nvSpPr>
        <p:spPr>
          <a:xfrm>
            <a:off x="6766560" y="3545840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Fish,</a:t>
            </a:r>
          </a:p>
        </p:txBody>
      </p:sp>
      <p:sp>
        <p:nvSpPr>
          <p:cNvPr id="34" name="Mspham-0936082789">
            <a:extLst>
              <a:ext uri="{FF2B5EF4-FFF2-40B4-BE49-F238E27FC236}">
                <a16:creationId xmlns:a16="http://schemas.microsoft.com/office/drawing/2014/main" id="{FC2E5D24-2B6B-20FE-9518-1E4EDB334857}"/>
              </a:ext>
            </a:extLst>
          </p:cNvPr>
          <p:cNvSpPr txBox="1">
            <a:spLocks/>
          </p:cNvSpPr>
          <p:nvPr/>
        </p:nvSpPr>
        <p:spPr>
          <a:xfrm>
            <a:off x="6766560" y="410276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Where do you live?</a:t>
            </a:r>
          </a:p>
        </p:txBody>
      </p:sp>
      <p:sp>
        <p:nvSpPr>
          <p:cNvPr id="35" name="Mspham-0936082789">
            <a:extLst>
              <a:ext uri="{FF2B5EF4-FFF2-40B4-BE49-F238E27FC236}">
                <a16:creationId xmlns:a16="http://schemas.microsoft.com/office/drawing/2014/main" id="{A749C90B-FBB0-FB84-22CC-8CAD3358E5B3}"/>
              </a:ext>
            </a:extLst>
          </p:cNvPr>
          <p:cNvSpPr txBox="1">
            <a:spLocks/>
          </p:cNvSpPr>
          <p:nvPr/>
        </p:nvSpPr>
        <p:spPr>
          <a:xfrm>
            <a:off x="6766560" y="4712514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 live</a:t>
            </a:r>
          </a:p>
        </p:txBody>
      </p:sp>
      <p:sp>
        <p:nvSpPr>
          <p:cNvPr id="36" name="Mspham-0936082789">
            <a:extLst>
              <a:ext uri="{FF2B5EF4-FFF2-40B4-BE49-F238E27FC236}">
                <a16:creationId xmlns:a16="http://schemas.microsoft.com/office/drawing/2014/main" id="{4D596F57-9DBA-7803-469C-CF702E7448AD}"/>
              </a:ext>
            </a:extLst>
          </p:cNvPr>
          <p:cNvSpPr txBox="1">
            <a:spLocks/>
          </p:cNvSpPr>
          <p:nvPr/>
        </p:nvSpPr>
        <p:spPr>
          <a:xfrm>
            <a:off x="6766560" y="5289755"/>
            <a:ext cx="4547616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village, </a:t>
            </a:r>
          </a:p>
        </p:txBody>
      </p:sp>
      <p:sp>
        <p:nvSpPr>
          <p:cNvPr id="37" name="Mspham-0936082789">
            <a:extLst>
              <a:ext uri="{FF2B5EF4-FFF2-40B4-BE49-F238E27FC236}">
                <a16:creationId xmlns:a16="http://schemas.microsoft.com/office/drawing/2014/main" id="{8CCF9326-044A-2897-6B5D-4E4C8BE50D32}"/>
              </a:ext>
            </a:extLst>
          </p:cNvPr>
          <p:cNvSpPr txBox="1">
            <a:spLocks/>
          </p:cNvSpPr>
          <p:nvPr/>
        </p:nvSpPr>
        <p:spPr>
          <a:xfrm>
            <a:off x="6766560" y="586090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Here you are, Little Fish.</a:t>
            </a:r>
          </a:p>
        </p:txBody>
      </p:sp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B8920BA4-B0F1-EF60-A15A-292B48FE5D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5731" y="296292"/>
            <a:ext cx="609539" cy="609539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CF938C7-74DB-8A5A-2876-2B0B3B0F2EEB}"/>
              </a:ext>
            </a:extLst>
          </p:cNvPr>
          <p:cNvSpPr txBox="1">
            <a:spLocks/>
          </p:cNvSpPr>
          <p:nvPr/>
        </p:nvSpPr>
        <p:spPr>
          <a:xfrm>
            <a:off x="2788873" y="3524691"/>
            <a:ext cx="2907077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Little Bee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D72D94E9-33B5-456C-FEDA-C7E9F7FE1E37}"/>
              </a:ext>
            </a:extLst>
          </p:cNvPr>
          <p:cNvSpPr txBox="1">
            <a:spLocks/>
          </p:cNvSpPr>
          <p:nvPr/>
        </p:nvSpPr>
        <p:spPr>
          <a:xfrm>
            <a:off x="8493760" y="3560931"/>
            <a:ext cx="548640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Little Fish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635E6954-CBEA-7126-C77E-8DAA7857EF94}"/>
              </a:ext>
            </a:extLst>
          </p:cNvPr>
          <p:cNvSpPr txBox="1">
            <a:spLocks/>
          </p:cNvSpPr>
          <p:nvPr/>
        </p:nvSpPr>
        <p:spPr>
          <a:xfrm>
            <a:off x="1945949" y="4681764"/>
            <a:ext cx="4343279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in Green Street.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87BB569-6B18-9B93-0C74-84A70DD9584E}"/>
              </a:ext>
            </a:extLst>
          </p:cNvPr>
          <p:cNvSpPr txBox="1">
            <a:spLocks/>
          </p:cNvSpPr>
          <p:nvPr/>
        </p:nvSpPr>
        <p:spPr>
          <a:xfrm>
            <a:off x="3352800" y="5252262"/>
            <a:ext cx="3065633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r>
              <a:rPr lang="en-US"/>
              <a:t>Green Street.</a:t>
            </a: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D309BAC4-F1CA-989C-8F8B-AF12520124AB}"/>
              </a:ext>
            </a:extLst>
          </p:cNvPr>
          <p:cNvSpPr txBox="1">
            <a:spLocks/>
          </p:cNvSpPr>
          <p:nvPr/>
        </p:nvSpPr>
        <p:spPr>
          <a:xfrm>
            <a:off x="7587033" y="4715515"/>
            <a:ext cx="4197530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in a big village.</a:t>
            </a:r>
          </a:p>
        </p:txBody>
      </p:sp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44D851AD-59C8-E65F-2125-5A61A6D56DA0}"/>
              </a:ext>
            </a:extLst>
          </p:cNvPr>
          <p:cNvSpPr txBox="1">
            <a:spLocks/>
          </p:cNvSpPr>
          <p:nvPr/>
        </p:nvSpPr>
        <p:spPr>
          <a:xfrm>
            <a:off x="8847328" y="5299028"/>
            <a:ext cx="3287321" cy="60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2"/>
              </a:buClr>
              <a:buSzPts val="3000"/>
              <a:buFont typeface="Kirang Haerang"/>
              <a:buNone/>
              <a:defRPr sz="2800" b="0" i="0" u="none" strike="noStrike" cap="none">
                <a:solidFill>
                  <a:srgbClr val="FF0066"/>
                </a:solidFill>
                <a:effectLst>
                  <a:glow rad="114300">
                    <a:schemeClr val="bg1"/>
                  </a:glow>
                </a:effectLst>
                <a:latin typeface="Arial" panose="020B0604020202020204" pitchFamily="34" charset="0"/>
                <a:ea typeface="Kirang Haerang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</a:defRPr>
            </a:lvl9pPr>
          </a:lstStyle>
          <a:p>
            <a:pPr>
              <a:spcAft>
                <a:spcPts val="1200"/>
              </a:spcAft>
            </a:pPr>
            <a:r>
              <a:rPr lang="en-US"/>
              <a:t>a big village. </a:t>
            </a:r>
          </a:p>
        </p:txBody>
      </p:sp>
      <p:pic>
        <p:nvPicPr>
          <p:cNvPr id="20" name="Track 10 (mp3cut.net) [music]">
            <a:hlinkClick r:id="" action="ppaction://media"/>
            <a:extLst>
              <a:ext uri="{FF2B5EF4-FFF2-40B4-BE49-F238E27FC236}">
                <a16:creationId xmlns:a16="http://schemas.microsoft.com/office/drawing/2014/main" id="{A19C6800-5CD6-D7B1-A2D8-101D5D9BCA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978085" y="801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93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70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6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3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157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27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294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317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35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38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2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40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42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28" grpId="0"/>
      <p:bldP spid="29" grpId="0"/>
      <p:bldP spid="30" grpId="0"/>
      <p:bldP spid="31" grpId="0"/>
      <p:bldP spid="32" grpId="0"/>
      <p:bldP spid="18" grpId="0"/>
      <p:bldP spid="34" grpId="0"/>
      <p:bldP spid="35" grpId="0"/>
      <p:bldP spid="36" grpId="0"/>
      <p:bldP spid="37" grpId="0"/>
      <p:bldP spid="7" grpId="0"/>
      <p:bldP spid="8" grpId="0"/>
      <p:bldP spid="6" grpId="0"/>
      <p:bldP spid="11" grpId="0"/>
      <p:bldP spid="15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E876DA07-40C4-DFA5-3348-3F29804ED336}"/>
              </a:ext>
            </a:extLst>
          </p:cNvPr>
          <p:cNvGrpSpPr/>
          <p:nvPr/>
        </p:nvGrpSpPr>
        <p:grpSpPr>
          <a:xfrm>
            <a:off x="1884074" y="2364285"/>
            <a:ext cx="2018542" cy="2182073"/>
            <a:chOff x="3903409" y="3183324"/>
            <a:chExt cx="1322798" cy="1429964"/>
          </a:xfrm>
        </p:grpSpPr>
        <p:sp>
          <p:nvSpPr>
            <p:cNvPr id="18" name="Mspham-0936082789">
              <a:extLst>
                <a:ext uri="{FF2B5EF4-FFF2-40B4-BE49-F238E27FC236}">
                  <a16:creationId xmlns:a16="http://schemas.microsoft.com/office/drawing/2014/main" id="{14A73B78-D4F8-DB1A-BB98-7744E3F1C7A6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19" name="MsPham-0936082789">
              <a:extLst>
                <a:ext uri="{FF2B5EF4-FFF2-40B4-BE49-F238E27FC236}">
                  <a16:creationId xmlns:a16="http://schemas.microsoft.com/office/drawing/2014/main" id="{656B712A-5E15-3039-573C-D4667A8FE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703" b="-6703"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9E83104C-776B-4CDF-FE5A-79285B7950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8441" y="410533"/>
            <a:ext cx="1183664" cy="765615"/>
          </a:xfrm>
          <a:prstGeom prst="rect">
            <a:avLst/>
          </a:prstGeom>
        </p:spPr>
      </p:pic>
      <p:pic>
        <p:nvPicPr>
          <p:cNvPr id="22" name="Mspham-093608278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8E8D7D4-85D3-674C-5F49-7B0E6D3898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2718" y="104141"/>
            <a:ext cx="3389594" cy="1169410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3" name="TextBox 22">
            <a:extLst>
              <a:ext uri="{FF2B5EF4-FFF2-40B4-BE49-F238E27FC236}">
                <a16:creationId xmlns:a16="http://schemas.microsoft.com/office/drawing/2014/main" id="{61FEF427-1828-6586-B7AE-D0C239A1A7C1}"/>
              </a:ext>
            </a:extLst>
          </p:cNvPr>
          <p:cNvSpPr txBox="1"/>
          <p:nvPr/>
        </p:nvSpPr>
        <p:spPr>
          <a:xfrm>
            <a:off x="3267442" y="2602443"/>
            <a:ext cx="6441629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000" b="1">
                <a:ln w="6600">
                  <a:solidFill>
                    <a:srgbClr val="0090A8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0090A8"/>
                  </a:outerShdw>
                </a:effectLst>
                <a:latin typeface=".VnCooper" panose="020B7200000000000000" pitchFamily="34" charset="0"/>
              </a:rPr>
              <a:t>Thank you!</a:t>
            </a:r>
            <a:endParaRPr lang="en-US" sz="13800" b="1">
              <a:ln w="6600">
                <a:solidFill>
                  <a:srgbClr val="0090A8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0090A8"/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4" name="Google Shape;1587;p38">
            <a:extLst>
              <a:ext uri="{FF2B5EF4-FFF2-40B4-BE49-F238E27FC236}">
                <a16:creationId xmlns:a16="http://schemas.microsoft.com/office/drawing/2014/main" id="{43415E15-CFE9-ADD2-1AB5-894DAFBFB0E3}"/>
              </a:ext>
            </a:extLst>
          </p:cNvPr>
          <p:cNvSpPr txBox="1">
            <a:spLocks/>
          </p:cNvSpPr>
          <p:nvPr/>
        </p:nvSpPr>
        <p:spPr>
          <a:xfrm>
            <a:off x="4227656" y="4283559"/>
            <a:ext cx="4521200" cy="525597"/>
          </a:xfrm>
          <a:prstGeom prst="rect">
            <a:avLst/>
          </a:prstGeom>
          <a:solidFill>
            <a:srgbClr val="0097B2"/>
          </a:solidFill>
        </p:spPr>
        <p:txBody>
          <a:bodyPr spcFirstLastPara="1" wrap="square" lIns="60950" tIns="60950" rIns="60950" bIns="609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3200" b="1">
                <a:solidFill>
                  <a:schemeClr val="bg1"/>
                </a:solidFill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For joining!</a:t>
            </a:r>
          </a:p>
        </p:txBody>
      </p:sp>
    </p:spTree>
    <p:extLst>
      <p:ext uri="{BB962C8B-B14F-4D97-AF65-F5344CB8AC3E}">
        <p14:creationId xmlns:p14="http://schemas.microsoft.com/office/powerpoint/2010/main" val="1804167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1FAE964-6FA2-270F-8744-84F0ABB640E7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2CDD5A6-4B88-43A7-A5ED-1C23CE5828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6836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0B3755B-2921-DB53-C147-E6BAA5D3D93C}"/>
                </a:ext>
              </a:extLst>
            </p:cNvPr>
            <p:cNvSpPr/>
            <p:nvPr/>
          </p:nvSpPr>
          <p:spPr>
            <a:xfrm>
              <a:off x="4006770" y="787077"/>
              <a:ext cx="4317357" cy="2106593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AC03D8D2-4379-4833-8224-A03353CDB3E7}"/>
              </a:ext>
            </a:extLst>
          </p:cNvPr>
          <p:cNvSpPr/>
          <p:nvPr/>
        </p:nvSpPr>
        <p:spPr>
          <a:xfrm>
            <a:off x="2417059" y="2102701"/>
            <a:ext cx="7072132" cy="1930476"/>
          </a:xfrm>
          <a:prstGeom prst="rect">
            <a:avLst/>
          </a:prstGeom>
        </p:spPr>
        <p:txBody>
          <a:bodyPr wrap="square" lIns="0" tIns="0" rIns="0" bIns="0" rtlCol="0" anchor="t">
            <a:prstTxWarp prst="textArchUp">
              <a:avLst>
                <a:gd name="adj" fmla="val 11160235"/>
              </a:avLst>
            </a:prstTxWarp>
            <a:spAutoFit/>
          </a:bodyPr>
          <a:lstStyle/>
          <a:p>
            <a:pPr algn="ctr">
              <a:lnSpc>
                <a:spcPts val="8196"/>
              </a:lnSpc>
            </a:pPr>
            <a:r>
              <a:rPr lang="en-US" sz="8800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WARM</a:t>
            </a:r>
            <a:r>
              <a:rPr lang="en-US" sz="8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2948D"/>
                </a:solidFill>
                <a:effectLst>
                  <a:outerShdw blurRad="12700" dist="38100" dir="2700000" algn="tl" rotWithShape="0">
                    <a:srgbClr val="94DEC7"/>
                  </a:outerShdw>
                </a:effectLst>
                <a:latin typeface=".VnCooper" panose="020B7200000000000000" pitchFamily="34" charset="0"/>
              </a:rPr>
              <a:t> UP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5B76004-E325-2BFC-1FF4-6D44EBCADF50}"/>
              </a:ext>
            </a:extLst>
          </p:cNvPr>
          <p:cNvGrpSpPr/>
          <p:nvPr/>
        </p:nvGrpSpPr>
        <p:grpSpPr>
          <a:xfrm>
            <a:off x="9713469" y="129623"/>
            <a:ext cx="1285192" cy="430887"/>
            <a:chOff x="3945219" y="3583257"/>
            <a:chExt cx="842217" cy="282371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E65A5CED-864A-6B7A-FD46-10C13EB57301}"/>
                </a:ext>
              </a:extLst>
            </p:cNvPr>
            <p:cNvSpPr txBox="1"/>
            <p:nvPr/>
          </p:nvSpPr>
          <p:spPr>
            <a:xfrm>
              <a:off x="3945219" y="3583257"/>
              <a:ext cx="635754" cy="282371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100" b="1" cap="none" spc="0">
                  <a:ln>
                    <a:noFill/>
                  </a:ln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8" name="MsPham-0936082789">
              <a:extLst>
                <a:ext uri="{FF2B5EF4-FFF2-40B4-BE49-F238E27FC236}">
                  <a16:creationId xmlns:a16="http://schemas.microsoft.com/office/drawing/2014/main" id="{2D394390-90C8-83BB-04C5-40389BDE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6268" y="3583257"/>
              <a:ext cx="271168" cy="271168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8434049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HOẠT HÌNH LỚP 4 - Unit 11 - Song- My house">
            <a:hlinkClick r:id="" action="ppaction://media"/>
            <a:extLst>
              <a:ext uri="{FF2B5EF4-FFF2-40B4-BE49-F238E27FC236}">
                <a16:creationId xmlns:a16="http://schemas.microsoft.com/office/drawing/2014/main" id="{ACCFF4A9-7B8D-C473-38C8-C9F4114F0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4041" y="602278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639872"/>
      </p:ext>
    </p:extLst>
  </p:cSld>
  <p:clrMapOvr>
    <a:masterClrMapping/>
  </p:clrMapOvr>
  <p:timing>
    <p:tnLst>
      <p:par>
        <p:cTn id="1" dur="indefinite" restart="never" nodeType="tmRoot">
          <p:childTnLst>
            <p:video fullScrn="1"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8E6AA55C-A79A-FC6A-7948-9425B18E501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D98F910-F69F-E686-46A2-0B66CF522472}"/>
              </a:ext>
            </a:extLst>
          </p:cNvPr>
          <p:cNvGrpSpPr/>
          <p:nvPr/>
        </p:nvGrpSpPr>
        <p:grpSpPr>
          <a:xfrm>
            <a:off x="949354" y="3523986"/>
            <a:ext cx="1438175" cy="1554688"/>
            <a:chOff x="3903409" y="3183324"/>
            <a:chExt cx="1322798" cy="142996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D5113D3B-78B6-067B-19AA-6D2F7008B3D9}"/>
                </a:ext>
              </a:extLst>
            </p:cNvPr>
            <p:cNvSpPr txBox="1"/>
            <p:nvPr/>
          </p:nvSpPr>
          <p:spPr>
            <a:xfrm>
              <a:off x="3903409" y="4028513"/>
              <a:ext cx="1322798" cy="584775"/>
            </a:xfrm>
            <a:prstGeom prst="rect">
              <a:avLst/>
            </a:prstGeom>
            <a:noFill/>
            <a:effectLst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MsPham </a:t>
              </a:r>
            </a:p>
            <a:p>
              <a:pPr algn="ctr"/>
              <a:r>
                <a:rPr lang="en-US" sz="1600" b="1" cap="none" spc="0">
                  <a:ln>
                    <a:noFill/>
                  </a:ln>
                  <a:solidFill>
                    <a:schemeClr val="bg1">
                      <a:lumMod val="65000"/>
                    </a:schemeClr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0936082789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7240BE9-1287-EC25-0C1E-A1FDF8F2F9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42213" y="3183324"/>
              <a:ext cx="845189" cy="845189"/>
            </a:xfrm>
            <a:prstGeom prst="ellipse">
              <a:avLst/>
            </a:prstGeom>
            <a:ln>
              <a:solidFill>
                <a:srgbClr val="7DBDED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TextBox 22">
            <a:extLst>
              <a:ext uri="{FF2B5EF4-FFF2-40B4-BE49-F238E27FC236}">
                <a16:creationId xmlns:a16="http://schemas.microsoft.com/office/drawing/2014/main" id="{C0961399-3088-6894-A1C4-7299974D7FC7}"/>
              </a:ext>
            </a:extLst>
          </p:cNvPr>
          <p:cNvSpPr txBox="1"/>
          <p:nvPr/>
        </p:nvSpPr>
        <p:spPr>
          <a:xfrm>
            <a:off x="2222340" y="3208015"/>
            <a:ext cx="921344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r>
              <a:rPr lang="en-US"/>
              <a:t>Phonics</a:t>
            </a:r>
          </a:p>
        </p:txBody>
      </p:sp>
      <p:pic>
        <p:nvPicPr>
          <p:cNvPr id="4" name="object 4">
            <a:extLst>
              <a:ext uri="{FF2B5EF4-FFF2-40B4-BE49-F238E27FC236}">
                <a16:creationId xmlns:a16="http://schemas.microsoft.com/office/drawing/2014/main" id="{2117AE69-015C-3D97-CC23-2840B283060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-388338" y="456190"/>
            <a:ext cx="4337592" cy="6135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98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8C1FF36-7E9F-EFB8-5425-4C31931F2303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ƯỚNG DẪN PHÁT ÂM LỚP 4 - Unit 11- My home - -ɪ- and -i-">
            <a:hlinkClick r:id="" action="ppaction://media"/>
            <a:extLst>
              <a:ext uri="{FF2B5EF4-FFF2-40B4-BE49-F238E27FC236}">
                <a16:creationId xmlns:a16="http://schemas.microsoft.com/office/drawing/2014/main" id="{87935221-5CB6-29EA-8A94-F66775062E7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2209" end="8983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7188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131A2F98-1C81-B049-1854-5D00EAFDEE8F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22">
            <a:extLst>
              <a:ext uri="{FF2B5EF4-FFF2-40B4-BE49-F238E27FC236}">
                <a16:creationId xmlns:a16="http://schemas.microsoft.com/office/drawing/2014/main" id="{B6BCFC6B-7358-082F-4FCA-FE1D45A4B575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4250845" y="1830003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4200" b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sz="2800">
                <a:solidFill>
                  <a:srgbClr val="002060"/>
                </a:solidFill>
              </a:rPr>
              <a:t>/b</a:t>
            </a:r>
            <a:r>
              <a:rPr lang="en-US" sz="2800">
                <a:solidFill>
                  <a:srgbClr val="FF0000"/>
                </a:solidFill>
              </a:rPr>
              <a:t>ɪ</a:t>
            </a:r>
            <a:r>
              <a:rPr lang="en-US" sz="2800">
                <a:solidFill>
                  <a:srgbClr val="002060"/>
                </a:solidFill>
              </a:rPr>
              <a:t>g/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4250845" y="1007787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b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g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4250845" y="390313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/ˈv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lɪdʒ/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4250845" y="308091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v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llage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4250845" y="5694081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/ˈs</a:t>
            </a:r>
            <a:r>
              <a:rPr lang="en-US">
                <a:solidFill>
                  <a:srgbClr val="FF0000"/>
                </a:solidFill>
              </a:rPr>
              <a:t>ɪ</a:t>
            </a:r>
            <a:r>
              <a:rPr lang="en-US"/>
              <a:t>ti/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4250845" y="4871865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c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i</a:t>
            </a:r>
            <a:r>
              <a:rPr lang="en-US" sz="4800">
                <a:latin typeface=".VnAvant" panose="020B7200000000000000" pitchFamily="34" charset="0"/>
              </a:rPr>
              <a:t>ty</a:t>
            </a: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8DD8FCC7-D33A-3DD1-DEC5-147406033070}"/>
              </a:ext>
            </a:extLst>
          </p:cNvPr>
          <p:cNvSpPr txBox="1">
            <a:spLocks/>
          </p:cNvSpPr>
          <p:nvPr/>
        </p:nvSpPr>
        <p:spPr>
          <a:xfrm>
            <a:off x="625345" y="1195875"/>
            <a:ext cx="2339986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D2796909-7503-770D-CD8B-EE55F11E339F}"/>
              </a:ext>
            </a:extLst>
          </p:cNvPr>
          <p:cNvSpPr txBox="1">
            <a:spLocks/>
          </p:cNvSpPr>
          <p:nvPr/>
        </p:nvSpPr>
        <p:spPr>
          <a:xfrm>
            <a:off x="2387600" y="1195875"/>
            <a:ext cx="242519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/ɪ/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F17955F-6256-2280-03E8-09761782165F}"/>
              </a:ext>
            </a:extLst>
          </p:cNvPr>
          <p:cNvGrpSpPr/>
          <p:nvPr/>
        </p:nvGrpSpPr>
        <p:grpSpPr>
          <a:xfrm>
            <a:off x="6727467" y="848630"/>
            <a:ext cx="3610195" cy="1417477"/>
            <a:chOff x="7284720" y="940712"/>
            <a:chExt cx="4281935" cy="168122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25F66AB-F2D6-507C-BFC2-56FF4A8843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302" r="7153" b="15746"/>
            <a:stretch/>
          </p:blipFill>
          <p:spPr>
            <a:xfrm>
              <a:off x="7284720" y="1083948"/>
              <a:ext cx="2519680" cy="153798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B250F339-3D8F-2BF1-C804-6CBE1DDF9C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1702" t="4741" r="10087" b="12593"/>
            <a:stretch/>
          </p:blipFill>
          <p:spPr>
            <a:xfrm>
              <a:off x="10156143" y="1134455"/>
              <a:ext cx="1410512" cy="1476671"/>
            </a:xfrm>
            <a:prstGeom prst="rect">
              <a:avLst/>
            </a:prstGeom>
          </p:spPr>
        </p:pic>
        <p:sp>
          <p:nvSpPr>
            <p:cNvPr id="18" name="Arrow: Down 17">
              <a:extLst>
                <a:ext uri="{FF2B5EF4-FFF2-40B4-BE49-F238E27FC236}">
                  <a16:creationId xmlns:a16="http://schemas.microsoft.com/office/drawing/2014/main" id="{13C855C7-78D8-2E49-F49C-C097B14F7769}"/>
                </a:ext>
              </a:extLst>
            </p:cNvPr>
            <p:cNvSpPr/>
            <p:nvPr/>
          </p:nvSpPr>
          <p:spPr>
            <a:xfrm rot="1552866">
              <a:off x="9535157" y="940712"/>
              <a:ext cx="325120" cy="497840"/>
            </a:xfrm>
            <a:prstGeom prst="downArrow">
              <a:avLst/>
            </a:prstGeom>
            <a:solidFill>
              <a:srgbClr val="FF0066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6C54AE61-3FD1-7E52-6B1B-8B0C326AB5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27467" y="2887173"/>
            <a:ext cx="2264099" cy="14766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C2B7D2-3A2A-7214-3CB7-F1B7AB41F3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743357" y="4934372"/>
            <a:ext cx="2154156" cy="1363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13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  <p:bldP spid="11" grpId="0"/>
      <p:bldP spid="12" grpId="0"/>
      <p:bldP spid="1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40A33215-8A74-5F76-7124-DF7F13C819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HƯỚNG DẪN PHÁT ÂM LỚP 4 - Unit 11- My home - -ɪ- and -i-">
            <a:hlinkClick r:id="" action="ppaction://media"/>
            <a:extLst>
              <a:ext uri="{FF2B5EF4-FFF2-40B4-BE49-F238E27FC236}">
                <a16:creationId xmlns:a16="http://schemas.microsoft.com/office/drawing/2014/main" id="{A67A3A6F-FDC9-E856-0177-BD8679D18AF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618" end="2963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23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rectangular frame with green and blue border&#10;&#10;Description automatically generated">
            <a:extLst>
              <a:ext uri="{FF2B5EF4-FFF2-40B4-BE49-F238E27FC236}">
                <a16:creationId xmlns:a16="http://schemas.microsoft.com/office/drawing/2014/main" id="{77B892AC-DA25-A4D4-C0D3-3745FA29C2F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Mspham-0936082789">
            <a:extLst>
              <a:ext uri="{FF2B5EF4-FFF2-40B4-BE49-F238E27FC236}">
                <a16:creationId xmlns:a16="http://schemas.microsoft.com/office/drawing/2014/main" id="{BC710873-8502-55A4-0791-502B295B4491}"/>
              </a:ext>
            </a:extLst>
          </p:cNvPr>
          <p:cNvSpPr txBox="1">
            <a:spLocks/>
          </p:cNvSpPr>
          <p:nvPr/>
        </p:nvSpPr>
        <p:spPr>
          <a:xfrm>
            <a:off x="789210" y="1691353"/>
            <a:ext cx="215112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66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ee</a:t>
            </a:r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C1CE1EA3-4D97-5F40-1E19-DA462CF5B1F5}"/>
              </a:ext>
            </a:extLst>
          </p:cNvPr>
          <p:cNvSpPr txBox="1">
            <a:spLocks/>
          </p:cNvSpPr>
          <p:nvPr/>
        </p:nvSpPr>
        <p:spPr>
          <a:xfrm>
            <a:off x="2940330" y="1691353"/>
            <a:ext cx="1847461" cy="895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algn="l"/>
            <a:r>
              <a:rPr lang="en-US" sz="6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/i:/</a:t>
            </a:r>
            <a:endParaRPr lang="en-US" sz="600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MsPham-0936082789">
            <a:extLst>
              <a:ext uri="{FF2B5EF4-FFF2-40B4-BE49-F238E27FC236}">
                <a16:creationId xmlns:a16="http://schemas.microsoft.com/office/drawing/2014/main" id="{99ACEBEC-C5B1-DE16-97E7-6F2B045C851F}"/>
              </a:ext>
            </a:extLst>
          </p:cNvPr>
          <p:cNvSpPr txBox="1"/>
          <p:nvPr/>
        </p:nvSpPr>
        <p:spPr>
          <a:xfrm>
            <a:off x="5214880" y="1849849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/str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t/</a:t>
            </a: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5950305A-8A6D-D0B6-AABF-864ECA37BE35}"/>
              </a:ext>
            </a:extLst>
          </p:cNvPr>
          <p:cNvSpPr txBox="1"/>
          <p:nvPr/>
        </p:nvSpPr>
        <p:spPr>
          <a:xfrm>
            <a:off x="5214880" y="1027633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str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t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80C3E66A-E128-560E-4D5A-166423FA7A25}"/>
              </a:ext>
            </a:extLst>
          </p:cNvPr>
          <p:cNvSpPr txBox="1"/>
          <p:nvPr/>
        </p:nvSpPr>
        <p:spPr>
          <a:xfrm>
            <a:off x="5214880" y="392297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/s</a:t>
            </a:r>
            <a:r>
              <a:rPr lang="en-US">
                <a:solidFill>
                  <a:srgbClr val="FF0000"/>
                </a:solidFill>
              </a:rPr>
              <a:t>iː</a:t>
            </a:r>
            <a:r>
              <a:rPr lang="en-US"/>
              <a:t>d/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2D7B5BB5-B914-E004-2432-063BC136EF5A}"/>
              </a:ext>
            </a:extLst>
          </p:cNvPr>
          <p:cNvSpPr txBox="1"/>
          <p:nvPr/>
        </p:nvSpPr>
        <p:spPr>
          <a:xfrm>
            <a:off x="5214880" y="310076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s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d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MsPham-0936082789">
            <a:extLst>
              <a:ext uri="{FF2B5EF4-FFF2-40B4-BE49-F238E27FC236}">
                <a16:creationId xmlns:a16="http://schemas.microsoft.com/office/drawing/2014/main" id="{7D9CA4F3-35DC-E11F-EAAB-772C2FB2FDD0}"/>
              </a:ext>
            </a:extLst>
          </p:cNvPr>
          <p:cNvSpPr txBox="1"/>
          <p:nvPr/>
        </p:nvSpPr>
        <p:spPr>
          <a:xfrm>
            <a:off x="5214880" y="5713927"/>
            <a:ext cx="2649166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eaLnBrk="0" fontAlgn="base" hangingPunct="0">
              <a:spcBef>
                <a:spcPct val="0"/>
              </a:spcBef>
              <a:spcAft>
                <a:spcPct val="0"/>
              </a:spcAft>
              <a:defRPr sz="2800" b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/>
              <a:t>/kwiːn/</a:t>
            </a:r>
          </a:p>
        </p:txBody>
      </p:sp>
      <p:sp>
        <p:nvSpPr>
          <p:cNvPr id="16" name="MsPham-0936082789">
            <a:extLst>
              <a:ext uri="{FF2B5EF4-FFF2-40B4-BE49-F238E27FC236}">
                <a16:creationId xmlns:a16="http://schemas.microsoft.com/office/drawing/2014/main" id="{1F800394-9B99-375B-DF09-33E3E2649301}"/>
              </a:ext>
            </a:extLst>
          </p:cNvPr>
          <p:cNvSpPr txBox="1"/>
          <p:nvPr/>
        </p:nvSpPr>
        <p:spPr>
          <a:xfrm>
            <a:off x="5214880" y="4891711"/>
            <a:ext cx="4826000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/>
            <a:r>
              <a:rPr lang="en-US" sz="4800">
                <a:latin typeface=".VnAvant" panose="020B7200000000000000" pitchFamily="34" charset="0"/>
              </a:rPr>
              <a:t>qu</a:t>
            </a:r>
            <a:r>
              <a:rPr lang="en-US" sz="4800">
                <a:solidFill>
                  <a:srgbClr val="FF0000"/>
                </a:solidFill>
                <a:latin typeface=".VnAvant" panose="020B7200000000000000" pitchFamily="34" charset="0"/>
              </a:rPr>
              <a:t>ee</a:t>
            </a:r>
            <a:r>
              <a:rPr lang="en-US" sz="4800">
                <a:latin typeface=".VnAvant" panose="020B7200000000000000" pitchFamily="34" charset="0"/>
              </a:rPr>
              <a:t>n</a:t>
            </a:r>
            <a:endParaRPr lang="en-US" sz="480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2" name="TextBox 22">
            <a:extLst>
              <a:ext uri="{FF2B5EF4-FFF2-40B4-BE49-F238E27FC236}">
                <a16:creationId xmlns:a16="http://schemas.microsoft.com/office/drawing/2014/main" id="{D8A16C24-E9FC-48D2-EA76-7BAFC6189248}"/>
              </a:ext>
            </a:extLst>
          </p:cNvPr>
          <p:cNvSpPr txBox="1"/>
          <p:nvPr/>
        </p:nvSpPr>
        <p:spPr>
          <a:xfrm>
            <a:off x="625345" y="-5880"/>
            <a:ext cx="3900356" cy="9158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 algn="ctr">
              <a:lnSpc>
                <a:spcPts val="8196"/>
              </a:lnSpc>
              <a:defRPr sz="9600" b="1">
                <a:ln w="9525">
                  <a:solidFill>
                    <a:srgbClr val="FFFF99"/>
                  </a:solidFill>
                  <a:prstDash val="solid"/>
                </a:ln>
                <a:solidFill>
                  <a:srgbClr val="0097B2"/>
                </a:solidFill>
                <a:effectLst>
                  <a:outerShdw blurRad="12700" dist="38100" dir="2700000" algn="tl" rotWithShape="0">
                    <a:srgbClr val="FFFF00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l"/>
            <a:r>
              <a:rPr lang="en-US" sz="4000"/>
              <a:t>Phonics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D085D4-BD47-A2B7-2E98-800DD0CF290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3950" b="21731"/>
          <a:stretch/>
        </p:blipFill>
        <p:spPr>
          <a:xfrm>
            <a:off x="7140091" y="2787685"/>
            <a:ext cx="2476500" cy="1181988"/>
          </a:xfrm>
          <a:prstGeom prst="rect">
            <a:avLst/>
          </a:prstGeom>
        </p:spPr>
      </p:pic>
      <p:pic>
        <p:nvPicPr>
          <p:cNvPr id="14" name="Picture 13" descr="Cartoon of a person in a blue dress&#10;&#10;Description automatically generated">
            <a:extLst>
              <a:ext uri="{FF2B5EF4-FFF2-40B4-BE49-F238E27FC236}">
                <a16:creationId xmlns:a16="http://schemas.microsoft.com/office/drawing/2014/main" id="{1E56E848-60B3-A3F0-4200-182C76181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281" y="4533783"/>
            <a:ext cx="1067904" cy="1913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03D769-6F91-7441-782A-60BE36391FD9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b="16554"/>
          <a:stretch/>
        </p:blipFill>
        <p:spPr>
          <a:xfrm>
            <a:off x="7311264" y="813463"/>
            <a:ext cx="2295742" cy="149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86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ƯỚNG DẪN PHÁT ÂM LỚP 4 - Unit 11- My home - -ɪ- and -i-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ƯỚNG DẪN PHÁT ÂM LỚP 4 - Unit 11- My home - -ɪ- and -i- (mp3cut.net) (7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ƯỚNG DẪN PHÁT ÂM LỚP 4 - Unit 11- My home - -ɪ- and -i- (mp3cut.net) (10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ƯỚNG DẪN PHÁT ÂM LỚP 4 - Unit 11- My home - -ɪ- and -i- (mp3cut.net) 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HƯỚNG DẪN PHÁT ÂM LỚP 4 - Unit 11- My home - -ɪ- and -i- (mp3cut.net) (9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4" grpId="1"/>
      <p:bldP spid="6" grpId="0"/>
      <p:bldP spid="7" grpId="0"/>
      <p:bldP spid="7" grpId="1"/>
      <p:bldP spid="9" grpId="0"/>
      <p:bldP spid="10" grpId="0"/>
      <p:bldP spid="10" grpId="1"/>
      <p:bldP spid="15" grpId="0"/>
      <p:bldP spid="16" grpId="0"/>
      <p:bldP spid="16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835</Words>
  <Application>Microsoft Office PowerPoint</Application>
  <PresentationFormat>Widescreen</PresentationFormat>
  <Paragraphs>192</Paragraphs>
  <Slides>25</Slides>
  <Notes>0</Notes>
  <HiddenSlides>0</HiddenSlides>
  <MMClips>15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.VnAvant</vt:lpstr>
      <vt:lpstr>.VnCooper</vt:lpstr>
      <vt:lpstr>Amasis MT Pro Black</vt:lpstr>
      <vt:lpstr>Arial</vt:lpstr>
      <vt:lpstr>Calibri</vt:lpstr>
      <vt:lpstr>Calibri Light</vt:lpstr>
      <vt:lpstr>Comic Sans MS</vt:lpstr>
      <vt:lpstr>Kirang Haerang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</cp:revision>
  <dcterms:created xsi:type="dcterms:W3CDTF">2023-09-28T02:30:53Z</dcterms:created>
  <dcterms:modified xsi:type="dcterms:W3CDTF">2023-09-28T02:31:28Z</dcterms:modified>
</cp:coreProperties>
</file>