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342" r:id="rId2"/>
    <p:sldId id="2007577340" r:id="rId3"/>
    <p:sldId id="454" r:id="rId4"/>
    <p:sldId id="2007577355" r:id="rId5"/>
    <p:sldId id="2007577349" r:id="rId6"/>
    <p:sldId id="1231" r:id="rId7"/>
    <p:sldId id="2007577356" r:id="rId8"/>
    <p:sldId id="2007577357" r:id="rId9"/>
    <p:sldId id="2007577359" r:id="rId10"/>
    <p:sldId id="2007577360" r:id="rId11"/>
    <p:sldId id="2007577361" r:id="rId12"/>
    <p:sldId id="2007577358" r:id="rId13"/>
    <p:sldId id="1234" r:id="rId14"/>
    <p:sldId id="561" r:id="rId15"/>
    <p:sldId id="2007577353" r:id="rId16"/>
    <p:sldId id="563" r:id="rId17"/>
    <p:sldId id="2007577354" r:id="rId18"/>
    <p:sldId id="2007577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1167-175F-4054-960C-1573A1579F0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2122D-6E05-4AFC-A917-9986C173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2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7CF3-E0C8-BC43-0757-0754B6254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614C1-FDA1-5D17-2055-158BA02EC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7F43B-E96C-49F6-4C77-745FCDCC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E49B-08CB-3D01-2ADA-785E1E4C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9794D-19E4-C717-8234-E069163A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4076-6526-C75A-5B62-DFB29789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08D7E-495B-BBA5-4373-C088F3046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B6B8D-B86E-9837-25E5-870F1F14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1B6A5-B1F9-ECB5-0B26-00F2B662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7CFD2-1A52-12CF-3DD3-3550D8F2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7DB1C-03B0-473C-AFE9-AD7747C98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DFC6E-0429-2FFC-2FC7-1E868FAB9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1370F-7B11-C5AC-DA9E-D8215FA7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C0B19-0492-B8A8-F2D9-4AC6D8F7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64CCD-BCCA-FC11-1DDD-DE40D4A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71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D89-343B-409F-70C0-70F432CEF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5B90-0ADF-5AD6-16CF-B7FC924D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5886-FE47-B917-F97F-DB5AF485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6F212-A1C3-4ADC-2FC8-EF508B38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74B8A-CD28-E26B-7BD9-23E89ACC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F031-4478-1720-AA18-68DF69D1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D0046-4367-C21D-004A-5413B4F5E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30972-1D01-869A-71B2-3BB65439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A308-B82F-F012-54C1-7DB79327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2613E-FE68-53C4-F3D1-FC3FBB1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24D75-CDC6-ECF6-94C0-855066DC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383DD-03CE-9E79-710D-A15A05C04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85356-4B7F-3046-8009-4B9EDFBF9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56C73-44BA-CE3A-4126-9255FDC4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FB53-3ED7-79AC-9671-9CF9E1E6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302AF-2F62-2800-D46F-3CC3F479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0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BD97-9651-4531-DCBC-DB455B45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7BB1B-02E0-2829-31B4-C6C6428C9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9DCE9-A88B-4173-F14B-CA96A063F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098AE-C4B9-988A-B2A1-80E2B8DEC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B11D9-A5A3-1DE9-4328-A6D483091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58E05-28A7-3BB6-48D5-2A21AFA3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19118-21BB-22B5-BD61-134949A7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7EE9E-E99B-DA41-A396-3A028C06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4A7F-6D2F-91E3-255A-238F78DA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C5574-C736-38A8-D37E-BFB391DA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77268-0E59-CFE9-4E9F-45470994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CE97D-DEF7-9129-E941-1AF0105F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5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9135B-62BE-5767-8A8A-6663B0A1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08142-63A2-54C3-1989-443F8350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01EC6-BEAA-68E0-F425-F74AC7EF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4910-1A81-7D8D-9C9B-4A08B4D6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EF2B-42B6-0D2C-C774-596AE655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155C2-7BA8-F54C-4937-86ABE0B5F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2C377-71ED-2CB2-FE92-CA251030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592EC-88B7-AC06-B299-68E0E7DD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AC903-0D75-E8A7-2794-362353F9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C6BD-AB7D-38A8-B0A2-4FE2E48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C6AE7-B3F0-B4CF-2E61-F9456FDEE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90430-2C0A-2A9C-FF8C-72BB96D4B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35B1C-7032-BC1C-0178-44974342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7DD64-C788-4BD7-5D49-31BABAEE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AFDE5-6BD3-DA2E-BE57-16E34BF7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9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C711C2-9829-8A8C-0F4C-6E5393D3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BBCF-C4F0-4102-A4F8-5FEA4D54C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CD17D-3426-CF41-E399-F9817F9CA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C7477-D493-484B-9355-AA33BF83711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34E8F-7051-BCDE-C331-914774ADA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A5E09-5FB2-3230-EB44-4B6643408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53AC5-2571-4B4C-B9D1-444839FE8F5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EAF2638-C681-EF20-EC17-8E25A81B2B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1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street like?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721A9C-8E19-8E7D-AA37-2785CAE457FC}"/>
              </a:ext>
            </a:extLst>
          </p:cNvPr>
          <p:cNvGrpSpPr/>
          <p:nvPr/>
        </p:nvGrpSpPr>
        <p:grpSpPr>
          <a:xfrm>
            <a:off x="4216978" y="756300"/>
            <a:ext cx="5949152" cy="2359501"/>
            <a:chOff x="1206332" y="4495516"/>
            <a:chExt cx="2531740" cy="5275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FDCA90-7C5F-C1FE-90C4-1AFD6F1CB44D}"/>
                </a:ext>
              </a:extLst>
            </p:cNvPr>
            <p:cNvSpPr/>
            <p:nvPr/>
          </p:nvSpPr>
          <p:spPr>
            <a:xfrm>
              <a:off x="1206332" y="449644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786C7-3C40-AB9C-EE5B-F37930BE7CAE}"/>
                </a:ext>
              </a:extLst>
            </p:cNvPr>
            <p:cNvSpPr/>
            <p:nvPr/>
          </p:nvSpPr>
          <p:spPr>
            <a:xfrm>
              <a:off x="1510635" y="473658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7DA2E1-5D33-2CEC-9B33-38B733C8BA1F}"/>
                </a:ext>
              </a:extLst>
            </p:cNvPr>
            <p:cNvSpPr/>
            <p:nvPr/>
          </p:nvSpPr>
          <p:spPr>
            <a:xfrm>
              <a:off x="2000820" y="457976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664965-51DB-0FC5-3A16-6BC6C815A68B}"/>
                </a:ext>
              </a:extLst>
            </p:cNvPr>
            <p:cNvSpPr/>
            <p:nvPr/>
          </p:nvSpPr>
          <p:spPr>
            <a:xfrm>
              <a:off x="2676671" y="449551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11DEE1-E3AF-BCAD-1D0A-25B201E73E79}"/>
                </a:ext>
              </a:extLst>
            </p:cNvPr>
            <p:cNvSpPr/>
            <p:nvPr/>
          </p:nvSpPr>
          <p:spPr>
            <a:xfrm>
              <a:off x="2478180" y="477279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F567BB-51E2-F3FA-2DA0-4AE9065DE8C7}"/>
                </a:ext>
              </a:extLst>
            </p:cNvPr>
            <p:cNvSpPr/>
            <p:nvPr/>
          </p:nvSpPr>
          <p:spPr>
            <a:xfrm>
              <a:off x="3104983" y="463415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6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an old street.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8929B-973C-C4E8-5200-847E9AFB663C}"/>
              </a:ext>
            </a:extLst>
          </p:cNvPr>
          <p:cNvGrpSpPr/>
          <p:nvPr/>
        </p:nvGrpSpPr>
        <p:grpSpPr>
          <a:xfrm>
            <a:off x="3918632" y="1121267"/>
            <a:ext cx="4181020" cy="1761078"/>
            <a:chOff x="634867" y="6010511"/>
            <a:chExt cx="2018558" cy="5422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A4C10E-9412-F248-F28F-C5C9404E4CA8}"/>
                </a:ext>
              </a:extLst>
            </p:cNvPr>
            <p:cNvSpPr/>
            <p:nvPr/>
          </p:nvSpPr>
          <p:spPr>
            <a:xfrm>
              <a:off x="634867" y="6016423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9EDA98-1731-5784-38BB-EB581C042529}"/>
                </a:ext>
              </a:extLst>
            </p:cNvPr>
            <p:cNvSpPr/>
            <p:nvPr/>
          </p:nvSpPr>
          <p:spPr>
            <a:xfrm>
              <a:off x="1375717" y="6016423"/>
              <a:ext cx="57869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4F8B5-69B6-B580-AD2D-66BA2BB5FC96}"/>
                </a:ext>
              </a:extLst>
            </p:cNvPr>
            <p:cNvSpPr/>
            <p:nvPr/>
          </p:nvSpPr>
          <p:spPr>
            <a:xfrm>
              <a:off x="2020336" y="601051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735D50-3A49-657B-217C-BA3AE3DCB69E}"/>
                </a:ext>
              </a:extLst>
            </p:cNvPr>
            <p:cNvSpPr/>
            <p:nvPr/>
          </p:nvSpPr>
          <p:spPr>
            <a:xfrm>
              <a:off x="2020336" y="6302460"/>
              <a:ext cx="57132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9EDCCE-829D-AD34-6A82-92402A00376D}"/>
                </a:ext>
              </a:extLst>
            </p:cNvPr>
            <p:cNvSpPr/>
            <p:nvPr/>
          </p:nvSpPr>
          <p:spPr>
            <a:xfrm>
              <a:off x="937162" y="6296756"/>
              <a:ext cx="877110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old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1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quiet village.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8929B-973C-C4E8-5200-847E9AFB663C}"/>
              </a:ext>
            </a:extLst>
          </p:cNvPr>
          <p:cNvGrpSpPr/>
          <p:nvPr/>
        </p:nvGrpSpPr>
        <p:grpSpPr>
          <a:xfrm>
            <a:off x="3918632" y="1121267"/>
            <a:ext cx="4181020" cy="1761078"/>
            <a:chOff x="634867" y="6010511"/>
            <a:chExt cx="2018558" cy="5422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A4C10E-9412-F248-F28F-C5C9404E4CA8}"/>
                </a:ext>
              </a:extLst>
            </p:cNvPr>
            <p:cNvSpPr/>
            <p:nvPr/>
          </p:nvSpPr>
          <p:spPr>
            <a:xfrm>
              <a:off x="634867" y="6016423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village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9EDA98-1731-5784-38BB-EB581C042529}"/>
                </a:ext>
              </a:extLst>
            </p:cNvPr>
            <p:cNvSpPr/>
            <p:nvPr/>
          </p:nvSpPr>
          <p:spPr>
            <a:xfrm>
              <a:off x="1375717" y="6016423"/>
              <a:ext cx="57869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4F8B5-69B6-B580-AD2D-66BA2BB5FC96}"/>
                </a:ext>
              </a:extLst>
            </p:cNvPr>
            <p:cNvSpPr/>
            <p:nvPr/>
          </p:nvSpPr>
          <p:spPr>
            <a:xfrm>
              <a:off x="2020336" y="601051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735D50-3A49-657B-217C-BA3AE3DCB69E}"/>
                </a:ext>
              </a:extLst>
            </p:cNvPr>
            <p:cNvSpPr/>
            <p:nvPr/>
          </p:nvSpPr>
          <p:spPr>
            <a:xfrm>
              <a:off x="2020336" y="6302460"/>
              <a:ext cx="57132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9EDCCE-829D-AD34-6A82-92402A00376D}"/>
                </a:ext>
              </a:extLst>
            </p:cNvPr>
            <p:cNvSpPr/>
            <p:nvPr/>
          </p:nvSpPr>
          <p:spPr>
            <a:xfrm>
              <a:off x="937162" y="6296756"/>
              <a:ext cx="877110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1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925D84E-C1BD-89A5-001A-6B97475E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A8234-E7CD-91B6-E65F-4BB4898F43A3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359CA66-F995-9EDE-60B7-9271DEA23B1A}"/>
              </a:ext>
            </a:extLst>
          </p:cNvPr>
          <p:cNvSpPr txBox="1"/>
          <p:nvPr/>
        </p:nvSpPr>
        <p:spPr>
          <a:xfrm>
            <a:off x="2873635" y="1871587"/>
            <a:ext cx="6444729" cy="153106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Welldone!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764808-B724-745F-A1F8-5A37E1B5379D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CDB14AB7-3BAA-FDC6-826C-90F5FE63715F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C6FD1A3C-0DC6-A427-F967-018761FC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E96CDE-5B0B-D753-D0E3-68D89C8B8C52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674184AF-A2C1-F848-ED13-0DD90EEAD744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F6DB30BB-B4DF-1BE2-3E05-4006C0EC5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MsPham-0936082789" descr="A cartoon of a bear holding a pot of honey&#10;&#10;Description automatically generated">
            <a:extLst>
              <a:ext uri="{FF2B5EF4-FFF2-40B4-BE49-F238E27FC236}">
                <a16:creationId xmlns:a16="http://schemas.microsoft.com/office/drawing/2014/main" id="{1CDCF986-8200-522B-669A-2DFFC1F2B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24" name="MsPham-0936082789" descr="A picture containing cartoon, clipart, animation, animated cartoon&#10;&#10;Description automatically generated">
            <a:extLst>
              <a:ext uri="{FF2B5EF4-FFF2-40B4-BE49-F238E27FC236}">
                <a16:creationId xmlns:a16="http://schemas.microsoft.com/office/drawing/2014/main" id="{653A82E1-43D7-DDF4-BEC6-8484B1B69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5FCD8DDE-39F3-278D-6BFC-1E45C59024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B0054-DFF5-9983-41E6-DC1993A10B5F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34D8EBEB-E0E6-9B04-27B1-F3864647A4D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ECD750F9-C3C0-0861-2E10-1063A3AB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5D5A668-ABAC-7E93-34B7-318FA8D7823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635F63D-B07C-08F0-E992-4F5ED6753EC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E2258FF-5C1E-FC5F-00D2-B5A63F82CD0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3400F-A190-0097-4E86-ED617DFA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99" y="891418"/>
            <a:ext cx="11100318" cy="1448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D34EEE-50BE-48BF-33CC-B88C5CF6B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983" y="2537181"/>
            <a:ext cx="9777307" cy="3962743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2A16DC6-938B-B2A2-7202-E251448E1817}"/>
              </a:ext>
            </a:extLst>
          </p:cNvPr>
          <p:cNvSpPr txBox="1">
            <a:spLocks/>
          </p:cNvSpPr>
          <p:nvPr/>
        </p:nvSpPr>
        <p:spPr>
          <a:xfrm>
            <a:off x="1613189" y="3881735"/>
            <a:ext cx="514706" cy="51470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687AB6A-CADA-74DE-19C0-B99FAA10419E}"/>
              </a:ext>
            </a:extLst>
          </p:cNvPr>
          <p:cNvSpPr txBox="1">
            <a:spLocks/>
          </p:cNvSpPr>
          <p:nvPr/>
        </p:nvSpPr>
        <p:spPr>
          <a:xfrm>
            <a:off x="7183220" y="3164477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6EA3452-A522-F7D6-9868-CF3EC8668185}"/>
              </a:ext>
            </a:extLst>
          </p:cNvPr>
          <p:cNvSpPr txBox="1">
            <a:spLocks/>
          </p:cNvSpPr>
          <p:nvPr/>
        </p:nvSpPr>
        <p:spPr>
          <a:xfrm>
            <a:off x="1631117" y="5966582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A082C58-95AE-E4AA-2C55-7A2039B7BE4D}"/>
              </a:ext>
            </a:extLst>
          </p:cNvPr>
          <p:cNvSpPr txBox="1">
            <a:spLocks/>
          </p:cNvSpPr>
          <p:nvPr/>
        </p:nvSpPr>
        <p:spPr>
          <a:xfrm>
            <a:off x="7220544" y="5955577"/>
            <a:ext cx="529046" cy="529046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31A406-A392-EBBF-46CC-0B262DA9BC6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329F49E-9943-A140-69AF-8498D165CB57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E7EBF0-3865-5E3B-B7AB-144F57375E3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6729E-6E6F-799E-BCD6-F5B307EC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3" y="-3989885"/>
            <a:ext cx="12192000" cy="25011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2647A-62F3-7785-EA78-C8532817E435}"/>
              </a:ext>
            </a:extLst>
          </p:cNvPr>
          <p:cNvGrpSpPr/>
          <p:nvPr/>
        </p:nvGrpSpPr>
        <p:grpSpPr>
          <a:xfrm>
            <a:off x="1721514" y="1247085"/>
            <a:ext cx="1438175" cy="1554688"/>
            <a:chOff x="3903409" y="3183324"/>
            <a:chExt cx="1322798" cy="1429964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BEA73C53-3001-879D-4E1C-B468DB005433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EB2114D4-1142-CBCC-7FD0-A49FFA04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D203BB-16FD-A8D5-7DDA-FB7281C4C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984326"/>
            <a:ext cx="11155680" cy="20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64638-7D00-828C-6F69-D17F5E13B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6" y="1471006"/>
            <a:ext cx="10021168" cy="509060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64A6165-E2F8-E33F-90DB-F98D50FC2FD6}"/>
              </a:ext>
            </a:extLst>
          </p:cNvPr>
          <p:cNvSpPr txBox="1">
            <a:spLocks/>
          </p:cNvSpPr>
          <p:nvPr/>
        </p:nvSpPr>
        <p:spPr>
          <a:xfrm>
            <a:off x="2918738" y="338912"/>
            <a:ext cx="7042139" cy="83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44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beautiful home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1 - Chant- My home">
            <a:hlinkClick r:id="" action="ppaction://media"/>
            <a:extLst>
              <a:ext uri="{FF2B5EF4-FFF2-40B4-BE49-F238E27FC236}">
                <a16:creationId xmlns:a16="http://schemas.microsoft.com/office/drawing/2014/main" id="{75CB1D8E-5B08-ABAB-B518-4B54323D0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8360" y="139538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274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34AD427A-F902-38CD-A9C6-9A94860994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24023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Let’s play!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9FB92FD-0297-E0C6-F672-5C8ED7D3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78EF5B-CC4D-CF28-9CFC-23216798141B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20C2CF-38FE-8D34-0576-2C834FD53648}"/>
              </a:ext>
            </a:extLst>
          </p:cNvPr>
          <p:cNvSpPr txBox="1"/>
          <p:nvPr/>
        </p:nvSpPr>
        <p:spPr>
          <a:xfrm>
            <a:off x="2297768" y="954571"/>
            <a:ext cx="6539697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The bee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&amp;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     the bear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0A352-F444-BEF3-7AC1-27028C09A19A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7C3154F0-5B8F-F17E-6E1D-3B1694643E63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01EE5B88-FC99-880C-B3EC-5B6F6478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C7C5E7-A857-8AE8-239E-3453519B8C1F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F3DFFE35-407A-97DC-D074-CC9B2770D7E7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E5EEE3C2-61AC-8B70-8759-68B3599E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-0936082789" descr="A cartoon of a bear holding a pot of honey&#10;&#10;Description automatically generated">
            <a:extLst>
              <a:ext uri="{FF2B5EF4-FFF2-40B4-BE49-F238E27FC236}">
                <a16:creationId xmlns:a16="http://schemas.microsoft.com/office/drawing/2014/main" id="{CF454897-B01D-63D6-17B4-47681FD76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18" name="MsPham-0936082789" descr="A picture containing cartoon, clipart, animation, animated cartoon&#10;&#10;Description automatically generated">
            <a:extLst>
              <a:ext uri="{FF2B5EF4-FFF2-40B4-BE49-F238E27FC236}">
                <a16:creationId xmlns:a16="http://schemas.microsoft.com/office/drawing/2014/main" id="{AE22D49E-A230-DFA8-B61D-4600D99F1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25E087-3C4A-4D51-4DF3-C4B666D75960}"/>
              </a:ext>
            </a:extLst>
          </p:cNvPr>
          <p:cNvGrpSpPr/>
          <p:nvPr/>
        </p:nvGrpSpPr>
        <p:grpSpPr>
          <a:xfrm>
            <a:off x="4969531" y="844121"/>
            <a:ext cx="3933380" cy="2063426"/>
            <a:chOff x="3993714" y="1675063"/>
            <a:chExt cx="1838183" cy="767033"/>
          </a:xfrm>
          <a:noFill/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BDB661-E1C7-BBC2-62FE-12498C47C9D8}"/>
                </a:ext>
              </a:extLst>
            </p:cNvPr>
            <p:cNvSpPr/>
            <p:nvPr/>
          </p:nvSpPr>
          <p:spPr>
            <a:xfrm>
              <a:off x="4524117" y="219179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6B67F5-FBFC-E5B8-DDE7-63C38FDF32A0}"/>
                </a:ext>
              </a:extLst>
            </p:cNvPr>
            <p:cNvSpPr/>
            <p:nvPr/>
          </p:nvSpPr>
          <p:spPr>
            <a:xfrm>
              <a:off x="3993714" y="1929195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314D71-7D9A-C2B7-42D3-F17741DAE863}"/>
                </a:ext>
              </a:extLst>
            </p:cNvPr>
            <p:cNvSpPr/>
            <p:nvPr/>
          </p:nvSpPr>
          <p:spPr>
            <a:xfrm>
              <a:off x="4481431" y="1675063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BC5AAF-4633-6C8F-4E23-BD6EF47D3728}"/>
                </a:ext>
              </a:extLst>
            </p:cNvPr>
            <p:cNvSpPr/>
            <p:nvPr/>
          </p:nvSpPr>
          <p:spPr>
            <a:xfrm>
              <a:off x="5157206" y="1907909"/>
              <a:ext cx="674691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3862FB-529E-D8F9-832F-684303E53067}"/>
                </a:ext>
              </a:extLst>
            </p:cNvPr>
            <p:cNvSpPr/>
            <p:nvPr/>
          </p:nvSpPr>
          <p:spPr>
            <a:xfrm>
              <a:off x="4481431" y="194150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Street.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CC69B3-6AFA-B6C7-2F22-BDAA2C035AA0}"/>
              </a:ext>
            </a:extLst>
          </p:cNvPr>
          <p:cNvGrpSpPr/>
          <p:nvPr/>
        </p:nvGrpSpPr>
        <p:grpSpPr>
          <a:xfrm>
            <a:off x="3228999" y="1121800"/>
            <a:ext cx="5311145" cy="1896084"/>
            <a:chOff x="634867" y="5297330"/>
            <a:chExt cx="2698289" cy="4209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D03DE1-E23B-F570-CA8D-2E24E550F24F}"/>
                </a:ext>
              </a:extLst>
            </p:cNvPr>
            <p:cNvSpPr/>
            <p:nvPr/>
          </p:nvSpPr>
          <p:spPr>
            <a:xfrm>
              <a:off x="634867" y="529733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192985-3CE8-CBF8-F902-B9763C536A6A}"/>
                </a:ext>
              </a:extLst>
            </p:cNvPr>
            <p:cNvSpPr/>
            <p:nvPr/>
          </p:nvSpPr>
          <p:spPr>
            <a:xfrm>
              <a:off x="1334114" y="5297331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A3AC06-476D-7602-46A4-DFAD2E18BBC3}"/>
                </a:ext>
              </a:extLst>
            </p:cNvPr>
            <p:cNvSpPr/>
            <p:nvPr/>
          </p:nvSpPr>
          <p:spPr>
            <a:xfrm>
              <a:off x="2000820" y="529733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8DC69B-C6E4-A7D0-D41C-55D803591E62}"/>
                </a:ext>
              </a:extLst>
            </p:cNvPr>
            <p:cNvSpPr/>
            <p:nvPr/>
          </p:nvSpPr>
          <p:spPr>
            <a:xfrm>
              <a:off x="2700067" y="5297330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41E14-A714-67AC-1621-6B13300A9C95}"/>
                </a:ext>
              </a:extLst>
            </p:cNvPr>
            <p:cNvSpPr/>
            <p:nvPr/>
          </p:nvSpPr>
          <p:spPr>
            <a:xfrm>
              <a:off x="2356841" y="5450494"/>
              <a:ext cx="699247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Binh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B4DF75-7242-9760-A023-391586581ED3}"/>
                </a:ext>
              </a:extLst>
            </p:cNvPr>
            <p:cNvSpPr/>
            <p:nvPr/>
          </p:nvSpPr>
          <p:spPr>
            <a:xfrm>
              <a:off x="868620" y="5467952"/>
              <a:ext cx="855132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3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758681" y="492544"/>
            <a:ext cx="63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the words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36142" y="4226904"/>
            <a:ext cx="63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19 Green Road.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3454C-7246-A997-852E-5101D7853B5A}"/>
              </a:ext>
            </a:extLst>
          </p:cNvPr>
          <p:cNvGrpSpPr/>
          <p:nvPr/>
        </p:nvGrpSpPr>
        <p:grpSpPr>
          <a:xfrm>
            <a:off x="3497067" y="954209"/>
            <a:ext cx="5314299" cy="1882338"/>
            <a:chOff x="1021844" y="7443836"/>
            <a:chExt cx="2640141" cy="4976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5661A7-60B4-F720-8C38-E8E1C942F898}"/>
                </a:ext>
              </a:extLst>
            </p:cNvPr>
            <p:cNvSpPr/>
            <p:nvPr/>
          </p:nvSpPr>
          <p:spPr>
            <a:xfrm>
              <a:off x="3028896" y="766725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3AF421-FE32-9F51-26EF-486B0031B2A4}"/>
                </a:ext>
              </a:extLst>
            </p:cNvPr>
            <p:cNvSpPr/>
            <p:nvPr/>
          </p:nvSpPr>
          <p:spPr>
            <a:xfrm>
              <a:off x="1313572" y="7476408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E54DCC-6FC3-839B-F7E0-B411D30C7FB4}"/>
                </a:ext>
              </a:extLst>
            </p:cNvPr>
            <p:cNvSpPr/>
            <p:nvPr/>
          </p:nvSpPr>
          <p:spPr>
            <a:xfrm>
              <a:off x="1021844" y="7638457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E018F0-BD0F-402F-226E-0739D2ED82E2}"/>
                </a:ext>
              </a:extLst>
            </p:cNvPr>
            <p:cNvSpPr/>
            <p:nvPr/>
          </p:nvSpPr>
          <p:spPr>
            <a:xfrm>
              <a:off x="2679539" y="7443836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DBA362-40C5-424B-13FF-30BE853E5B9C}"/>
                </a:ext>
              </a:extLst>
            </p:cNvPr>
            <p:cNvSpPr/>
            <p:nvPr/>
          </p:nvSpPr>
          <p:spPr>
            <a:xfrm>
              <a:off x="1950447" y="7472469"/>
              <a:ext cx="633089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831AE7-1C35-AB09-C064-72B4B63FB022}"/>
                </a:ext>
              </a:extLst>
            </p:cNvPr>
            <p:cNvSpPr/>
            <p:nvPr/>
          </p:nvSpPr>
          <p:spPr>
            <a:xfrm>
              <a:off x="1950447" y="7691197"/>
              <a:ext cx="652306" cy="2502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</a:t>
              </a:r>
              <a:endPara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9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Widescreen</PresentationFormat>
  <Paragraphs>132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.VnCooper</vt:lpstr>
      <vt:lpstr>Arial</vt:lpstr>
      <vt:lpstr>Calibri</vt:lpstr>
      <vt:lpstr>Calibri Light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2</cp:revision>
  <dcterms:created xsi:type="dcterms:W3CDTF">2023-09-28T02:32:38Z</dcterms:created>
  <dcterms:modified xsi:type="dcterms:W3CDTF">2023-09-28T02:33:57Z</dcterms:modified>
</cp:coreProperties>
</file>