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8"/>
  </p:notesMasterIdLst>
  <p:sldIdLst>
    <p:sldId id="299" r:id="rId2"/>
    <p:sldId id="304" r:id="rId3"/>
    <p:sldId id="309" r:id="rId4"/>
    <p:sldId id="310" r:id="rId5"/>
    <p:sldId id="306" r:id="rId6"/>
    <p:sldId id="30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08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5497513"/>
            <a:ext cx="13731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2857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82123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 sz="3200"/>
          </a:p>
        </p:txBody>
      </p:sp>
      <p:sp>
        <p:nvSpPr>
          <p:cNvPr id="2058" name="Text Box 19"/>
          <p:cNvSpPr txBox="1">
            <a:spLocks noChangeArrowheads="1"/>
          </p:cNvSpPr>
          <p:nvPr/>
        </p:nvSpPr>
        <p:spPr bwMode="auto">
          <a:xfrm>
            <a:off x="2133600" y="5326063"/>
            <a:ext cx="487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/>
          </a:p>
        </p:txBody>
      </p:sp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219200" y="1447800"/>
            <a:ext cx="6324600" cy="594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lang="vi-VN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6" name="圆角矩形 1"/>
          <p:cNvSpPr/>
          <p:nvPr/>
        </p:nvSpPr>
        <p:spPr>
          <a:xfrm>
            <a:off x="1705727" y="2645804"/>
            <a:ext cx="5952373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zh-CN" alt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DenTruong-V.A-3186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6150" y="5396784"/>
            <a:ext cx="609600" cy="609600"/>
          </a:xfrm>
          <a:prstGeom prst="rect">
            <a:avLst/>
          </a:prstGeom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23912" y="4405313"/>
            <a:ext cx="7115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Thân thiện với bạn bè.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788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0300" grpId="0"/>
      <p:bldP spid="140302" grpId="0" animBg="1"/>
      <p:bldP spid="15" grpId="0"/>
      <p:bldP spid="16" grpId="0" bldLvl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7325" y="214313"/>
            <a:ext cx="601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hoi dong lop chung m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156" y="1328738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33521c53600a9f54c61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728" y="1673362"/>
            <a:ext cx="9144000" cy="5338527"/>
          </a:xfrm>
          <a:prstGeom prst="rect">
            <a:avLst/>
          </a:prstGeom>
          <a:noFill/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934698"/>
            <a:ext cx="8229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bè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317136" y="257589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665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53cc67bf1ae6e5b8bcf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2218"/>
            <a:ext cx="9144000" cy="5285782"/>
          </a:xfrm>
          <a:prstGeom prst="rect">
            <a:avLst/>
          </a:prstGeom>
          <a:noFill/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16000" y="1048998"/>
            <a:ext cx="711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SẮM VAI XỬ LÝ TÌNH 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717186" y="298077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66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g ban den truong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06703" y="1773036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các thầy cô đã về dự giờ thăm lớp 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3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7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</TotalTime>
  <Words>60</Words>
  <Application>Microsoft Office PowerPoint</Application>
  <PresentationFormat>On-screen Show (4:3)</PresentationFormat>
  <Paragraphs>11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122</cp:revision>
  <dcterms:created xsi:type="dcterms:W3CDTF">2020-07-13T02:14:00Z</dcterms:created>
  <dcterms:modified xsi:type="dcterms:W3CDTF">2024-06-09T10:52:04Z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