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3"/>
  </p:notesMasterIdLst>
  <p:sldIdLst>
    <p:sldId id="256" r:id="rId2"/>
    <p:sldId id="307" r:id="rId3"/>
    <p:sldId id="308" r:id="rId4"/>
    <p:sldId id="309" r:id="rId5"/>
    <p:sldId id="310" r:id="rId6"/>
    <p:sldId id="311" r:id="rId7"/>
    <p:sldId id="312" r:id="rId8"/>
    <p:sldId id="257" r:id="rId9"/>
    <p:sldId id="258" r:id="rId10"/>
    <p:sldId id="264" r:id="rId11"/>
    <p:sldId id="262" r:id="rId12"/>
    <p:sldId id="317" r:id="rId13"/>
    <p:sldId id="266" r:id="rId14"/>
    <p:sldId id="318" r:id="rId15"/>
    <p:sldId id="319" r:id="rId16"/>
    <p:sldId id="320" r:id="rId17"/>
    <p:sldId id="321" r:id="rId18"/>
    <p:sldId id="322" r:id="rId19"/>
    <p:sldId id="265" r:id="rId20"/>
    <p:sldId id="261" r:id="rId21"/>
    <p:sldId id="267" r:id="rId22"/>
    <p:sldId id="260" r:id="rId23"/>
    <p:sldId id="268" r:id="rId24"/>
    <p:sldId id="323" r:id="rId25"/>
    <p:sldId id="269" r:id="rId26"/>
    <p:sldId id="314" r:id="rId27"/>
    <p:sldId id="315" r:id="rId28"/>
    <p:sldId id="316" r:id="rId29"/>
    <p:sldId id="324" r:id="rId30"/>
    <p:sldId id="325" r:id="rId31"/>
    <p:sldId id="273" r:id="rId32"/>
    <p:sldId id="270" r:id="rId33"/>
    <p:sldId id="326" r:id="rId34"/>
    <p:sldId id="327" r:id="rId35"/>
    <p:sldId id="259" r:id="rId36"/>
    <p:sldId id="328" r:id="rId37"/>
    <p:sldId id="329" r:id="rId38"/>
    <p:sldId id="330" r:id="rId39"/>
    <p:sldId id="331" r:id="rId40"/>
    <p:sldId id="271" r:id="rId41"/>
    <p:sldId id="332" r:id="rId42"/>
  </p:sldIdLst>
  <p:sldSz cx="9144000" cy="5143500" type="screen16x9"/>
  <p:notesSz cx="6858000" cy="9144000"/>
  <p:embeddedFontLst>
    <p:embeddedFont>
      <p:font typeface="Actor" panose="020B0600070205080204" charset="-128"/>
      <p:regular r:id="rId44"/>
    </p:embeddedFont>
    <p:embeddedFont>
      <p:font typeface="Proxima Nova" panose="020B0600070205080204" charset="0"/>
      <p:regular r:id="rId45"/>
      <p:bold r:id="rId46"/>
      <p:italic r:id="rId47"/>
      <p:boldItalic r:id="rId48"/>
    </p:embeddedFont>
    <p:embeddedFont>
      <p:font typeface="Proxima Nova Semibold" panose="020B0600070205080204" charset="0"/>
      <p:regular r:id="rId49"/>
      <p:bold r:id="rId50"/>
      <p:boldItalic r:id="rId51"/>
    </p:embeddedFont>
    <p:embeddedFont>
      <p:font typeface="Viga" panose="020B060007020508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67FA12-B09D-467E-822F-40A369A29F75}">
  <a:tblStyle styleId="{3867FA12-B09D-467E-822F-40A369A29F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3" autoAdjust="0"/>
    <p:restoredTop sz="94660"/>
  </p:normalViewPr>
  <p:slideViewPr>
    <p:cSldViewPr snapToGrid="0">
      <p:cViewPr varScale="1">
        <p:scale>
          <a:sx n="101" d="100"/>
          <a:sy n="101" d="100"/>
        </p:scale>
        <p:origin x="244" y="6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c3007f3cf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2c3007f3cf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2c3007f3c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2c3007f3c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24375e576f201e1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24375e576f201e1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2c3007f3c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2c3007f3c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74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2c3007f3c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2c3007f3c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24375e576f201e1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24375e576f201e1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23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21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251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787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2c3007f3cf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12c3007f3cf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24375e576f201e1_1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24375e576f201e1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22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2c3007f3c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2c3007f3c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424375e576f201e1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424375e576f201e1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2c3007f3c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2c3007f3c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4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424375e576f201e1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424375e576f201e1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340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901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23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0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436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424375e576f201e1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424375e576f201e1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2cd38edba8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2cd38edba8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2cd38edba8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2cd38edba8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759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2cd38edba8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2cd38edba8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351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424375e576f201e1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424375e576f201e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424375e576f201e1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424375e576f201e1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570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624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688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162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120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424375e576f201e1_1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424375e576f201e1_1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c3007f3cf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2c3007f3cf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09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269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24375e576f201e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24375e576f201e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54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424375e576f201e1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424375e576f201e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612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1c93b5b14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1c93b5b14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2c3007f3cf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2c3007f3cf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5"/>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36971" y="300775"/>
            <a:ext cx="8270058" cy="4541949"/>
            <a:chOff x="144300" y="214500"/>
            <a:chExt cx="8855400" cy="4714500"/>
          </a:xfrm>
        </p:grpSpPr>
        <p:sp>
          <p:nvSpPr>
            <p:cNvPr id="10" name="Google Shape;10;p2"/>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p:nvPr/>
        </p:nvSpPr>
        <p:spPr>
          <a:xfrm rot="10800000">
            <a:off x="-918925" y="1017300"/>
            <a:ext cx="3585000" cy="3585000"/>
          </a:xfrm>
          <a:prstGeom prst="chord">
            <a:avLst>
              <a:gd name="adj1" fmla="val 4548190"/>
              <a:gd name="adj2" fmla="val 1703760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ubTitle" idx="1"/>
          </p:nvPr>
        </p:nvSpPr>
        <p:spPr>
          <a:xfrm>
            <a:off x="1169123" y="3567575"/>
            <a:ext cx="3759600" cy="54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Font typeface="Proxima Nova"/>
              <a:buNone/>
              <a:defRPr sz="1600">
                <a:latin typeface="Actor"/>
                <a:ea typeface="Actor"/>
                <a:cs typeface="Actor"/>
                <a:sym typeface="Actor"/>
              </a:defRPr>
            </a:lvl1pPr>
            <a:lvl2pPr lvl="1"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2pPr>
            <a:lvl3pPr lvl="2"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3pPr>
            <a:lvl4pPr lvl="3"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4pPr>
            <a:lvl5pPr lvl="4"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5pPr>
            <a:lvl6pPr lvl="5"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6pPr>
            <a:lvl7pPr lvl="6"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7pPr>
            <a:lvl8pPr lvl="7"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8pPr>
            <a:lvl9pPr lvl="8"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9pPr>
          </a:lstStyle>
          <a:p>
            <a:endParaRPr/>
          </a:p>
        </p:txBody>
      </p:sp>
      <p:sp>
        <p:nvSpPr>
          <p:cNvPr id="14" name="Google Shape;14;p2"/>
          <p:cNvSpPr txBox="1">
            <a:spLocks noGrp="1"/>
          </p:cNvSpPr>
          <p:nvPr>
            <p:ph type="ctrTitle"/>
          </p:nvPr>
        </p:nvSpPr>
        <p:spPr>
          <a:xfrm>
            <a:off x="1032187" y="1472200"/>
            <a:ext cx="4315500" cy="1021200"/>
          </a:xfrm>
          <a:prstGeom prst="rect">
            <a:avLst/>
          </a:prstGeom>
        </p:spPr>
        <p:txBody>
          <a:bodyPr spcFirstLastPara="1" wrap="square" lIns="91425" tIns="91425" rIns="91425" bIns="91425" anchor="t" anchorCtr="0">
            <a:noAutofit/>
          </a:bodyPr>
          <a:lstStyle>
            <a:lvl1pPr lvl="0">
              <a:spcBef>
                <a:spcPts val="0"/>
              </a:spcBef>
              <a:spcAft>
                <a:spcPts val="0"/>
              </a:spcAft>
              <a:buSzPts val="5200"/>
              <a:buFont typeface="Proxima Nova Semibold"/>
              <a:buNone/>
              <a:defRPr sz="5000" b="1">
                <a:latin typeface="Viga"/>
                <a:ea typeface="Viga"/>
                <a:cs typeface="Viga"/>
                <a:sym typeface="Viga"/>
              </a:defRPr>
            </a:lvl1pPr>
            <a:lvl2pPr lvl="1"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2pPr>
            <a:lvl3pPr lvl="2"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3pPr>
            <a:lvl4pPr lvl="3"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4pPr>
            <a:lvl5pPr lvl="4"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5pPr>
            <a:lvl6pPr lvl="5"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6pPr>
            <a:lvl7pPr lvl="6"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7pPr>
            <a:lvl8pPr lvl="7"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8pPr>
            <a:lvl9pPr lvl="8" algn="ctr">
              <a:spcBef>
                <a:spcPts val="0"/>
              </a:spcBef>
              <a:spcAft>
                <a:spcPts val="0"/>
              </a:spcAft>
              <a:buSzPts val="5200"/>
              <a:buFont typeface="Proxima Nova Semibold"/>
              <a:buNone/>
              <a:defRPr sz="5200">
                <a:latin typeface="Proxima Nova Semibold"/>
                <a:ea typeface="Proxima Nova Semibold"/>
                <a:cs typeface="Proxima Nova Semibold"/>
                <a:sym typeface="Proxima Nova Semibold"/>
              </a:defRPr>
            </a:lvl9pPr>
          </a:lstStyle>
          <a:p>
            <a:endParaRPr/>
          </a:p>
        </p:txBody>
      </p:sp>
      <p:sp>
        <p:nvSpPr>
          <p:cNvPr id="15" name="Google Shape;15;p2"/>
          <p:cNvSpPr/>
          <p:nvPr/>
        </p:nvSpPr>
        <p:spPr>
          <a:xfrm>
            <a:off x="2929525" y="3072700"/>
            <a:ext cx="1125300" cy="1125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7402175" y="477067"/>
            <a:ext cx="894000" cy="405000"/>
            <a:chOff x="7402175" y="373325"/>
            <a:chExt cx="894000" cy="405000"/>
          </a:xfrm>
        </p:grpSpPr>
        <p:sp>
          <p:nvSpPr>
            <p:cNvPr id="17" name="Google Shape;17;p2"/>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7608161" y="428909"/>
              <a:ext cx="481829" cy="293823"/>
              <a:chOff x="2050076" y="459803"/>
              <a:chExt cx="907227" cy="553235"/>
            </a:xfrm>
          </p:grpSpPr>
          <p:cxnSp>
            <p:nvCxnSpPr>
              <p:cNvPr id="19" name="Google Shape;19;p2"/>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20" name="Google Shape;20;p2"/>
              <p:cNvGrpSpPr/>
              <p:nvPr/>
            </p:nvGrpSpPr>
            <p:grpSpPr>
              <a:xfrm rot="-8100000">
                <a:off x="2485088" y="540822"/>
                <a:ext cx="391196" cy="391196"/>
                <a:chOff x="3463525" y="402775"/>
                <a:chExt cx="391200" cy="391200"/>
              </a:xfrm>
            </p:grpSpPr>
            <p:cxnSp>
              <p:nvCxnSpPr>
                <p:cNvPr id="21" name="Google Shape;21;p2"/>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chemeClr val="accent5"/>
        </a:solidFill>
        <a:effectLst/>
      </p:bgPr>
    </p:bg>
    <p:spTree>
      <p:nvGrpSpPr>
        <p:cNvPr id="1" name="Shape 115"/>
        <p:cNvGrpSpPr/>
        <p:nvPr/>
      </p:nvGrpSpPr>
      <p:grpSpPr>
        <a:xfrm>
          <a:off x="0" y="0"/>
          <a:ext cx="0" cy="0"/>
          <a:chOff x="0" y="0"/>
          <a:chExt cx="0" cy="0"/>
        </a:xfrm>
      </p:grpSpPr>
      <p:grpSp>
        <p:nvGrpSpPr>
          <p:cNvPr id="116" name="Google Shape;116;p14"/>
          <p:cNvGrpSpPr/>
          <p:nvPr/>
        </p:nvGrpSpPr>
        <p:grpSpPr>
          <a:xfrm>
            <a:off x="436971" y="300775"/>
            <a:ext cx="8270058" cy="4541949"/>
            <a:chOff x="144300" y="214500"/>
            <a:chExt cx="8855400" cy="4714500"/>
          </a:xfrm>
        </p:grpSpPr>
        <p:sp>
          <p:nvSpPr>
            <p:cNvPr id="117" name="Google Shape;117;p14"/>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4"/>
          <p:cNvSpPr/>
          <p:nvPr/>
        </p:nvSpPr>
        <p:spPr>
          <a:xfrm>
            <a:off x="764700" y="1906550"/>
            <a:ext cx="2786400" cy="278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6072750" y="1293925"/>
            <a:ext cx="1792200" cy="179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txBox="1">
            <a:spLocks noGrp="1"/>
          </p:cNvSpPr>
          <p:nvPr>
            <p:ph type="title"/>
          </p:nvPr>
        </p:nvSpPr>
        <p:spPr>
          <a:xfrm flipH="1">
            <a:off x="1823100" y="1293925"/>
            <a:ext cx="5497800" cy="179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700"/>
              <a:buFont typeface="Proxima Nova"/>
              <a:buNone/>
              <a:defRPr sz="10000" b="1"/>
            </a:lvl1pPr>
            <a:lvl2pPr lvl="1" rtl="0">
              <a:spcBef>
                <a:spcPts val="0"/>
              </a:spcBef>
              <a:spcAft>
                <a:spcPts val="0"/>
              </a:spcAft>
              <a:buSzPts val="5700"/>
              <a:buFont typeface="Proxima Nova"/>
              <a:buNone/>
              <a:defRPr sz="5700" b="1">
                <a:latin typeface="Proxima Nova"/>
                <a:ea typeface="Proxima Nova"/>
                <a:cs typeface="Proxima Nova"/>
                <a:sym typeface="Proxima Nova"/>
              </a:defRPr>
            </a:lvl2pPr>
            <a:lvl3pPr lvl="2" rtl="0">
              <a:spcBef>
                <a:spcPts val="0"/>
              </a:spcBef>
              <a:spcAft>
                <a:spcPts val="0"/>
              </a:spcAft>
              <a:buSzPts val="5700"/>
              <a:buFont typeface="Proxima Nova"/>
              <a:buNone/>
              <a:defRPr sz="5700" b="1">
                <a:latin typeface="Proxima Nova"/>
                <a:ea typeface="Proxima Nova"/>
                <a:cs typeface="Proxima Nova"/>
                <a:sym typeface="Proxima Nova"/>
              </a:defRPr>
            </a:lvl3pPr>
            <a:lvl4pPr lvl="3" rtl="0">
              <a:spcBef>
                <a:spcPts val="0"/>
              </a:spcBef>
              <a:spcAft>
                <a:spcPts val="0"/>
              </a:spcAft>
              <a:buSzPts val="5700"/>
              <a:buFont typeface="Proxima Nova"/>
              <a:buNone/>
              <a:defRPr sz="5700" b="1">
                <a:latin typeface="Proxima Nova"/>
                <a:ea typeface="Proxima Nova"/>
                <a:cs typeface="Proxima Nova"/>
                <a:sym typeface="Proxima Nova"/>
              </a:defRPr>
            </a:lvl4pPr>
            <a:lvl5pPr lvl="4" rtl="0">
              <a:spcBef>
                <a:spcPts val="0"/>
              </a:spcBef>
              <a:spcAft>
                <a:spcPts val="0"/>
              </a:spcAft>
              <a:buSzPts val="5700"/>
              <a:buFont typeface="Proxima Nova"/>
              <a:buNone/>
              <a:defRPr sz="5700" b="1">
                <a:latin typeface="Proxima Nova"/>
                <a:ea typeface="Proxima Nova"/>
                <a:cs typeface="Proxima Nova"/>
                <a:sym typeface="Proxima Nova"/>
              </a:defRPr>
            </a:lvl5pPr>
            <a:lvl6pPr lvl="5" rtl="0">
              <a:spcBef>
                <a:spcPts val="0"/>
              </a:spcBef>
              <a:spcAft>
                <a:spcPts val="0"/>
              </a:spcAft>
              <a:buSzPts val="5700"/>
              <a:buFont typeface="Proxima Nova"/>
              <a:buNone/>
              <a:defRPr sz="5700" b="1">
                <a:latin typeface="Proxima Nova"/>
                <a:ea typeface="Proxima Nova"/>
                <a:cs typeface="Proxima Nova"/>
                <a:sym typeface="Proxima Nova"/>
              </a:defRPr>
            </a:lvl6pPr>
            <a:lvl7pPr lvl="6" rtl="0">
              <a:spcBef>
                <a:spcPts val="0"/>
              </a:spcBef>
              <a:spcAft>
                <a:spcPts val="0"/>
              </a:spcAft>
              <a:buSzPts val="5700"/>
              <a:buFont typeface="Proxima Nova"/>
              <a:buNone/>
              <a:defRPr sz="5700" b="1">
                <a:latin typeface="Proxima Nova"/>
                <a:ea typeface="Proxima Nova"/>
                <a:cs typeface="Proxima Nova"/>
                <a:sym typeface="Proxima Nova"/>
              </a:defRPr>
            </a:lvl7pPr>
            <a:lvl8pPr lvl="7" rtl="0">
              <a:spcBef>
                <a:spcPts val="0"/>
              </a:spcBef>
              <a:spcAft>
                <a:spcPts val="0"/>
              </a:spcAft>
              <a:buSzPts val="5700"/>
              <a:buFont typeface="Proxima Nova"/>
              <a:buNone/>
              <a:defRPr sz="5700" b="1">
                <a:latin typeface="Proxima Nova"/>
                <a:ea typeface="Proxima Nova"/>
                <a:cs typeface="Proxima Nova"/>
                <a:sym typeface="Proxima Nova"/>
              </a:defRPr>
            </a:lvl8pPr>
            <a:lvl9pPr lvl="8" rtl="0">
              <a:spcBef>
                <a:spcPts val="0"/>
              </a:spcBef>
              <a:spcAft>
                <a:spcPts val="0"/>
              </a:spcAft>
              <a:buSzPts val="5700"/>
              <a:buFont typeface="Proxima Nova"/>
              <a:buNone/>
              <a:defRPr sz="5700" b="1">
                <a:latin typeface="Proxima Nova"/>
                <a:ea typeface="Proxima Nova"/>
                <a:cs typeface="Proxima Nova"/>
                <a:sym typeface="Proxima Nova"/>
              </a:defRPr>
            </a:lvl9pPr>
          </a:lstStyle>
          <a:p>
            <a:endParaRPr/>
          </a:p>
        </p:txBody>
      </p:sp>
      <p:sp>
        <p:nvSpPr>
          <p:cNvPr id="122" name="Google Shape;122;p14"/>
          <p:cNvSpPr txBox="1">
            <a:spLocks noGrp="1"/>
          </p:cNvSpPr>
          <p:nvPr>
            <p:ph type="subTitle" idx="1"/>
          </p:nvPr>
        </p:nvSpPr>
        <p:spPr>
          <a:xfrm>
            <a:off x="2272125" y="3228625"/>
            <a:ext cx="4599900" cy="682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3" name="Google Shape;123;p14"/>
          <p:cNvGrpSpPr/>
          <p:nvPr/>
        </p:nvGrpSpPr>
        <p:grpSpPr>
          <a:xfrm>
            <a:off x="7402175" y="477067"/>
            <a:ext cx="894000" cy="405000"/>
            <a:chOff x="7402175" y="373325"/>
            <a:chExt cx="894000" cy="405000"/>
          </a:xfrm>
        </p:grpSpPr>
        <p:sp>
          <p:nvSpPr>
            <p:cNvPr id="124" name="Google Shape;124;p14"/>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14"/>
            <p:cNvGrpSpPr/>
            <p:nvPr/>
          </p:nvGrpSpPr>
          <p:grpSpPr>
            <a:xfrm>
              <a:off x="7608161" y="428909"/>
              <a:ext cx="481829" cy="293823"/>
              <a:chOff x="2050076" y="459803"/>
              <a:chExt cx="907227" cy="553235"/>
            </a:xfrm>
          </p:grpSpPr>
          <p:cxnSp>
            <p:nvCxnSpPr>
              <p:cNvPr id="126" name="Google Shape;126;p14"/>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127" name="Google Shape;127;p14"/>
              <p:cNvGrpSpPr/>
              <p:nvPr/>
            </p:nvGrpSpPr>
            <p:grpSpPr>
              <a:xfrm rot="-8100000">
                <a:off x="2485088" y="540822"/>
                <a:ext cx="391196" cy="391196"/>
                <a:chOff x="3463525" y="402775"/>
                <a:chExt cx="391200" cy="391200"/>
              </a:xfrm>
            </p:grpSpPr>
            <p:cxnSp>
              <p:nvCxnSpPr>
                <p:cNvPr id="128" name="Google Shape;128;p14"/>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14"/>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7">
    <p:bg>
      <p:bgPr>
        <a:solidFill>
          <a:schemeClr val="accent5"/>
        </a:solidFill>
        <a:effectLst/>
      </p:bgPr>
    </p:bg>
    <p:spTree>
      <p:nvGrpSpPr>
        <p:cNvPr id="1" name="Shape 130"/>
        <p:cNvGrpSpPr/>
        <p:nvPr/>
      </p:nvGrpSpPr>
      <p:grpSpPr>
        <a:xfrm>
          <a:off x="0" y="0"/>
          <a:ext cx="0" cy="0"/>
          <a:chOff x="0" y="0"/>
          <a:chExt cx="0" cy="0"/>
        </a:xfrm>
      </p:grpSpPr>
      <p:grpSp>
        <p:nvGrpSpPr>
          <p:cNvPr id="131" name="Google Shape;131;p15"/>
          <p:cNvGrpSpPr/>
          <p:nvPr/>
        </p:nvGrpSpPr>
        <p:grpSpPr>
          <a:xfrm>
            <a:off x="436971" y="300775"/>
            <a:ext cx="8270058" cy="4541949"/>
            <a:chOff x="144300" y="214500"/>
            <a:chExt cx="8855400" cy="4714500"/>
          </a:xfrm>
        </p:grpSpPr>
        <p:sp>
          <p:nvSpPr>
            <p:cNvPr id="132" name="Google Shape;132;p15"/>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15"/>
          <p:cNvSpPr/>
          <p:nvPr/>
        </p:nvSpPr>
        <p:spPr>
          <a:xfrm>
            <a:off x="584350" y="1416350"/>
            <a:ext cx="1125300" cy="1125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2380700" y="2518675"/>
            <a:ext cx="720300" cy="720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a:off x="916975" y="3496450"/>
            <a:ext cx="720300" cy="720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subTitle" idx="1"/>
          </p:nvPr>
        </p:nvSpPr>
        <p:spPr>
          <a:xfrm>
            <a:off x="1403925" y="1757800"/>
            <a:ext cx="3067200" cy="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Font typeface="Viga"/>
              <a:buNone/>
              <a:defRPr sz="4000" b="1">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5"/>
          <p:cNvSpPr txBox="1">
            <a:spLocks noGrp="1"/>
          </p:cNvSpPr>
          <p:nvPr>
            <p:ph type="subTitle" idx="2"/>
          </p:nvPr>
        </p:nvSpPr>
        <p:spPr>
          <a:xfrm>
            <a:off x="1251150" y="2730525"/>
            <a:ext cx="3372900" cy="11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5"/>
        </a:solidFill>
        <a:effectLst/>
      </p:bgPr>
    </p:bg>
    <p:spTree>
      <p:nvGrpSpPr>
        <p:cNvPr id="1" name="Shape 139"/>
        <p:cNvGrpSpPr/>
        <p:nvPr/>
      </p:nvGrpSpPr>
      <p:grpSpPr>
        <a:xfrm>
          <a:off x="0" y="0"/>
          <a:ext cx="0" cy="0"/>
          <a:chOff x="0" y="0"/>
          <a:chExt cx="0" cy="0"/>
        </a:xfrm>
      </p:grpSpPr>
      <p:grpSp>
        <p:nvGrpSpPr>
          <p:cNvPr id="140" name="Google Shape;140;p16"/>
          <p:cNvGrpSpPr/>
          <p:nvPr/>
        </p:nvGrpSpPr>
        <p:grpSpPr>
          <a:xfrm>
            <a:off x="436971" y="300775"/>
            <a:ext cx="8270058" cy="4541949"/>
            <a:chOff x="144300" y="214500"/>
            <a:chExt cx="8855400" cy="4714500"/>
          </a:xfrm>
        </p:grpSpPr>
        <p:sp>
          <p:nvSpPr>
            <p:cNvPr id="141" name="Google Shape;141;p16"/>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6"/>
          <p:cNvSpPr/>
          <p:nvPr/>
        </p:nvSpPr>
        <p:spPr>
          <a:xfrm rot="-7632294">
            <a:off x="174474" y="1468880"/>
            <a:ext cx="2688586" cy="2688586"/>
          </a:xfrm>
          <a:prstGeom prst="chord">
            <a:avLst>
              <a:gd name="adj1" fmla="val 20555495"/>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145" name="Google Shape;145;p16"/>
          <p:cNvSpPr txBox="1">
            <a:spLocks noGrp="1"/>
          </p:cNvSpPr>
          <p:nvPr>
            <p:ph type="title" idx="2" hasCustomPrompt="1"/>
          </p:nvPr>
        </p:nvSpPr>
        <p:spPr>
          <a:xfrm>
            <a:off x="824550" y="1539850"/>
            <a:ext cx="768000" cy="57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46" name="Google Shape;146;p16"/>
          <p:cNvSpPr txBox="1">
            <a:spLocks noGrp="1"/>
          </p:cNvSpPr>
          <p:nvPr>
            <p:ph type="title" idx="3"/>
          </p:nvPr>
        </p:nvSpPr>
        <p:spPr>
          <a:xfrm>
            <a:off x="1701325" y="1485575"/>
            <a:ext cx="2435100" cy="4845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2800"/>
              <a:buFont typeface="Proxima Nova Semibold"/>
              <a:buNone/>
              <a:defRPr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7" name="Google Shape;147;p16"/>
          <p:cNvSpPr txBox="1">
            <a:spLocks noGrp="1"/>
          </p:cNvSpPr>
          <p:nvPr>
            <p:ph type="subTitle" idx="1"/>
          </p:nvPr>
        </p:nvSpPr>
        <p:spPr>
          <a:xfrm>
            <a:off x="1701325" y="1980525"/>
            <a:ext cx="2435100" cy="5727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1800"/>
              <a:buNone/>
              <a:defRPr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6"/>
          <p:cNvSpPr txBox="1">
            <a:spLocks noGrp="1"/>
          </p:cNvSpPr>
          <p:nvPr>
            <p:ph type="title" idx="4" hasCustomPrompt="1"/>
          </p:nvPr>
        </p:nvSpPr>
        <p:spPr>
          <a:xfrm>
            <a:off x="5001650" y="1559513"/>
            <a:ext cx="767100" cy="57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49" name="Google Shape;149;p16"/>
          <p:cNvSpPr txBox="1">
            <a:spLocks noGrp="1"/>
          </p:cNvSpPr>
          <p:nvPr>
            <p:ph type="title" idx="5"/>
          </p:nvPr>
        </p:nvSpPr>
        <p:spPr>
          <a:xfrm>
            <a:off x="5905325" y="1495925"/>
            <a:ext cx="2429700" cy="484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16"/>
          <p:cNvSpPr/>
          <p:nvPr/>
        </p:nvSpPr>
        <p:spPr>
          <a:xfrm>
            <a:off x="3607700" y="1330475"/>
            <a:ext cx="862200" cy="862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txBox="1">
            <a:spLocks noGrp="1"/>
          </p:cNvSpPr>
          <p:nvPr>
            <p:ph type="subTitle" idx="6"/>
          </p:nvPr>
        </p:nvSpPr>
        <p:spPr>
          <a:xfrm>
            <a:off x="5902625" y="1980525"/>
            <a:ext cx="24351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16"/>
          <p:cNvSpPr txBox="1">
            <a:spLocks noGrp="1"/>
          </p:cNvSpPr>
          <p:nvPr>
            <p:ph type="title" idx="7" hasCustomPrompt="1"/>
          </p:nvPr>
        </p:nvSpPr>
        <p:spPr>
          <a:xfrm>
            <a:off x="800375" y="3104425"/>
            <a:ext cx="7671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53" name="Google Shape;153;p16"/>
          <p:cNvSpPr txBox="1">
            <a:spLocks noGrp="1"/>
          </p:cNvSpPr>
          <p:nvPr>
            <p:ph type="title" idx="8"/>
          </p:nvPr>
        </p:nvSpPr>
        <p:spPr>
          <a:xfrm>
            <a:off x="1701325" y="3058850"/>
            <a:ext cx="2435100" cy="484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16"/>
          <p:cNvSpPr txBox="1">
            <a:spLocks noGrp="1"/>
          </p:cNvSpPr>
          <p:nvPr>
            <p:ph type="subTitle" idx="9"/>
          </p:nvPr>
        </p:nvSpPr>
        <p:spPr>
          <a:xfrm>
            <a:off x="1701325" y="3550825"/>
            <a:ext cx="24351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55" name="Google Shape;155;p16"/>
          <p:cNvGrpSpPr/>
          <p:nvPr/>
        </p:nvGrpSpPr>
        <p:grpSpPr>
          <a:xfrm flipH="1">
            <a:off x="5332636" y="2936032"/>
            <a:ext cx="3095575" cy="2987894"/>
            <a:chOff x="5685431" y="3038138"/>
            <a:chExt cx="3095575" cy="2987894"/>
          </a:xfrm>
        </p:grpSpPr>
        <p:sp>
          <p:nvSpPr>
            <p:cNvPr id="156" name="Google Shape;156;p16"/>
            <p:cNvSpPr/>
            <p:nvPr/>
          </p:nvSpPr>
          <p:spPr>
            <a:xfrm>
              <a:off x="7855806" y="3038138"/>
              <a:ext cx="925200" cy="92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rot="5400000">
              <a:off x="5685431" y="3116331"/>
              <a:ext cx="2909700" cy="2909700"/>
            </a:xfrm>
            <a:prstGeom prst="chord">
              <a:avLst>
                <a:gd name="adj1" fmla="val 4548190"/>
                <a:gd name="adj2" fmla="val 1703760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6"/>
          <p:cNvSpPr txBox="1">
            <a:spLocks noGrp="1"/>
          </p:cNvSpPr>
          <p:nvPr>
            <p:ph type="subTitle" idx="13"/>
          </p:nvPr>
        </p:nvSpPr>
        <p:spPr>
          <a:xfrm>
            <a:off x="5905325" y="3550825"/>
            <a:ext cx="24351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16"/>
          <p:cNvSpPr txBox="1">
            <a:spLocks noGrp="1"/>
          </p:cNvSpPr>
          <p:nvPr>
            <p:ph type="title" idx="14" hasCustomPrompt="1"/>
          </p:nvPr>
        </p:nvSpPr>
        <p:spPr>
          <a:xfrm>
            <a:off x="5001650" y="3102775"/>
            <a:ext cx="767100" cy="57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Font typeface="Proxima Nova Semibold"/>
              <a:buNone/>
              <a:defRPr sz="3000">
                <a:latin typeface="Proxima Nova Semibold"/>
                <a:ea typeface="Proxima Nova Semibold"/>
                <a:cs typeface="Proxima Nova Semibold"/>
                <a:sym typeface="Proxima Nova Semibold"/>
              </a:defRPr>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160" name="Google Shape;160;p16"/>
          <p:cNvSpPr txBox="1">
            <a:spLocks noGrp="1"/>
          </p:cNvSpPr>
          <p:nvPr>
            <p:ph type="title" idx="15"/>
          </p:nvPr>
        </p:nvSpPr>
        <p:spPr>
          <a:xfrm>
            <a:off x="5905325" y="3058850"/>
            <a:ext cx="2429700" cy="484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accent5"/>
        </a:solidFill>
        <a:effectLst/>
      </p:bgPr>
    </p:bg>
    <p:spTree>
      <p:nvGrpSpPr>
        <p:cNvPr id="1" name="Shape 187"/>
        <p:cNvGrpSpPr/>
        <p:nvPr/>
      </p:nvGrpSpPr>
      <p:grpSpPr>
        <a:xfrm>
          <a:off x="0" y="0"/>
          <a:ext cx="0" cy="0"/>
          <a:chOff x="0" y="0"/>
          <a:chExt cx="0" cy="0"/>
        </a:xfrm>
      </p:grpSpPr>
      <p:grpSp>
        <p:nvGrpSpPr>
          <p:cNvPr id="188" name="Google Shape;188;p19"/>
          <p:cNvGrpSpPr/>
          <p:nvPr/>
        </p:nvGrpSpPr>
        <p:grpSpPr>
          <a:xfrm>
            <a:off x="436971" y="300775"/>
            <a:ext cx="8270058" cy="4541949"/>
            <a:chOff x="144300" y="214500"/>
            <a:chExt cx="8855400" cy="4714500"/>
          </a:xfrm>
        </p:grpSpPr>
        <p:sp>
          <p:nvSpPr>
            <p:cNvPr id="189" name="Google Shape;189;p19"/>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9"/>
          <p:cNvSpPr txBox="1">
            <a:spLocks noGrp="1"/>
          </p:cNvSpPr>
          <p:nvPr>
            <p:ph type="title"/>
          </p:nvPr>
        </p:nvSpPr>
        <p:spPr>
          <a:xfrm>
            <a:off x="1849575" y="1542775"/>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19"/>
          <p:cNvSpPr txBox="1">
            <a:spLocks noGrp="1"/>
          </p:cNvSpPr>
          <p:nvPr>
            <p:ph type="subTitle" idx="1"/>
          </p:nvPr>
        </p:nvSpPr>
        <p:spPr>
          <a:xfrm>
            <a:off x="1849575" y="2025200"/>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19"/>
          <p:cNvSpPr/>
          <p:nvPr/>
        </p:nvSpPr>
        <p:spPr>
          <a:xfrm rot="7199921">
            <a:off x="697215" y="2618399"/>
            <a:ext cx="2956918" cy="2956918"/>
          </a:xfrm>
          <a:prstGeom prst="chord">
            <a:avLst>
              <a:gd name="adj1" fmla="val 1795414"/>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a:off x="5937450" y="1178300"/>
            <a:ext cx="2301300" cy="2301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txBox="1">
            <a:spLocks noGrp="1"/>
          </p:cNvSpPr>
          <p:nvPr>
            <p:ph type="title" idx="2"/>
          </p:nvPr>
        </p:nvSpPr>
        <p:spPr>
          <a:xfrm>
            <a:off x="1849575" y="3105575"/>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6" name="Google Shape;196;p19"/>
          <p:cNvSpPr txBox="1">
            <a:spLocks noGrp="1"/>
          </p:cNvSpPr>
          <p:nvPr>
            <p:ph type="subTitle" idx="3"/>
          </p:nvPr>
        </p:nvSpPr>
        <p:spPr>
          <a:xfrm>
            <a:off x="1849575" y="3605375"/>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19"/>
          <p:cNvSpPr txBox="1">
            <a:spLocks noGrp="1"/>
          </p:cNvSpPr>
          <p:nvPr>
            <p:ph type="title" idx="4"/>
          </p:nvPr>
        </p:nvSpPr>
        <p:spPr>
          <a:xfrm>
            <a:off x="5757050" y="1542650"/>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19"/>
          <p:cNvSpPr txBox="1">
            <a:spLocks noGrp="1"/>
          </p:cNvSpPr>
          <p:nvPr>
            <p:ph type="subTitle" idx="5"/>
          </p:nvPr>
        </p:nvSpPr>
        <p:spPr>
          <a:xfrm>
            <a:off x="5757050" y="2025200"/>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19"/>
          <p:cNvSpPr txBox="1">
            <a:spLocks noGrp="1"/>
          </p:cNvSpPr>
          <p:nvPr>
            <p:ph type="title" idx="6"/>
          </p:nvPr>
        </p:nvSpPr>
        <p:spPr>
          <a:xfrm>
            <a:off x="5757050" y="3105575"/>
            <a:ext cx="2435100" cy="48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800"/>
              <a:buFont typeface="Proxima Nova Semibold"/>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19"/>
          <p:cNvSpPr txBox="1">
            <a:spLocks noGrp="1"/>
          </p:cNvSpPr>
          <p:nvPr>
            <p:ph type="subTitle" idx="7"/>
          </p:nvPr>
        </p:nvSpPr>
        <p:spPr>
          <a:xfrm>
            <a:off x="5757050" y="3594114"/>
            <a:ext cx="24351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19"/>
          <p:cNvSpPr txBox="1">
            <a:spLocks noGrp="1"/>
          </p:cNvSpPr>
          <p:nvPr>
            <p:ph type="title" idx="8"/>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2">
    <p:bg>
      <p:bgPr>
        <a:solidFill>
          <a:schemeClr val="accent5"/>
        </a:solidFill>
        <a:effectLst/>
      </p:bgPr>
    </p:bg>
    <p:spTree>
      <p:nvGrpSpPr>
        <p:cNvPr id="1" name="Shape 236"/>
        <p:cNvGrpSpPr/>
        <p:nvPr/>
      </p:nvGrpSpPr>
      <p:grpSpPr>
        <a:xfrm>
          <a:off x="0" y="0"/>
          <a:ext cx="0" cy="0"/>
          <a:chOff x="0" y="0"/>
          <a:chExt cx="0" cy="0"/>
        </a:xfrm>
      </p:grpSpPr>
      <p:sp>
        <p:nvSpPr>
          <p:cNvPr id="237" name="Google Shape;237;p22"/>
          <p:cNvSpPr txBox="1">
            <a:spLocks noGrp="1"/>
          </p:cNvSpPr>
          <p:nvPr>
            <p:ph type="title" hasCustomPrompt="1"/>
          </p:nvPr>
        </p:nvSpPr>
        <p:spPr>
          <a:xfrm>
            <a:off x="2659688" y="1102525"/>
            <a:ext cx="3824700" cy="591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Viga"/>
              <a:buNone/>
              <a:defRPr sz="4000">
                <a:latin typeface="Viga"/>
                <a:ea typeface="Viga"/>
                <a:cs typeface="Viga"/>
                <a:sym typeface="Viga"/>
              </a:defRPr>
            </a:lvl2pPr>
            <a:lvl3pPr lvl="2" algn="ctr" rtl="0">
              <a:spcBef>
                <a:spcPts val="0"/>
              </a:spcBef>
              <a:spcAft>
                <a:spcPts val="0"/>
              </a:spcAft>
              <a:buSzPts val="4000"/>
              <a:buFont typeface="Viga"/>
              <a:buNone/>
              <a:defRPr sz="4000">
                <a:latin typeface="Viga"/>
                <a:ea typeface="Viga"/>
                <a:cs typeface="Viga"/>
                <a:sym typeface="Viga"/>
              </a:defRPr>
            </a:lvl3pPr>
            <a:lvl4pPr lvl="3" algn="ctr" rtl="0">
              <a:spcBef>
                <a:spcPts val="0"/>
              </a:spcBef>
              <a:spcAft>
                <a:spcPts val="0"/>
              </a:spcAft>
              <a:buSzPts val="4000"/>
              <a:buFont typeface="Viga"/>
              <a:buNone/>
              <a:defRPr sz="4000">
                <a:latin typeface="Viga"/>
                <a:ea typeface="Viga"/>
                <a:cs typeface="Viga"/>
                <a:sym typeface="Viga"/>
              </a:defRPr>
            </a:lvl4pPr>
            <a:lvl5pPr lvl="4" algn="ctr" rtl="0">
              <a:spcBef>
                <a:spcPts val="0"/>
              </a:spcBef>
              <a:spcAft>
                <a:spcPts val="0"/>
              </a:spcAft>
              <a:buSzPts val="4000"/>
              <a:buFont typeface="Viga"/>
              <a:buNone/>
              <a:defRPr sz="4000">
                <a:latin typeface="Viga"/>
                <a:ea typeface="Viga"/>
                <a:cs typeface="Viga"/>
                <a:sym typeface="Viga"/>
              </a:defRPr>
            </a:lvl5pPr>
            <a:lvl6pPr lvl="5" algn="ctr" rtl="0">
              <a:spcBef>
                <a:spcPts val="0"/>
              </a:spcBef>
              <a:spcAft>
                <a:spcPts val="0"/>
              </a:spcAft>
              <a:buSzPts val="4000"/>
              <a:buFont typeface="Viga"/>
              <a:buNone/>
              <a:defRPr sz="4000">
                <a:latin typeface="Viga"/>
                <a:ea typeface="Viga"/>
                <a:cs typeface="Viga"/>
                <a:sym typeface="Viga"/>
              </a:defRPr>
            </a:lvl6pPr>
            <a:lvl7pPr lvl="6" algn="ctr" rtl="0">
              <a:spcBef>
                <a:spcPts val="0"/>
              </a:spcBef>
              <a:spcAft>
                <a:spcPts val="0"/>
              </a:spcAft>
              <a:buSzPts val="4000"/>
              <a:buFont typeface="Viga"/>
              <a:buNone/>
              <a:defRPr sz="4000">
                <a:latin typeface="Viga"/>
                <a:ea typeface="Viga"/>
                <a:cs typeface="Viga"/>
                <a:sym typeface="Viga"/>
              </a:defRPr>
            </a:lvl7pPr>
            <a:lvl8pPr lvl="7" algn="ctr" rtl="0">
              <a:spcBef>
                <a:spcPts val="0"/>
              </a:spcBef>
              <a:spcAft>
                <a:spcPts val="0"/>
              </a:spcAft>
              <a:buSzPts val="4000"/>
              <a:buFont typeface="Viga"/>
              <a:buNone/>
              <a:defRPr sz="4000">
                <a:latin typeface="Viga"/>
                <a:ea typeface="Viga"/>
                <a:cs typeface="Viga"/>
                <a:sym typeface="Viga"/>
              </a:defRPr>
            </a:lvl8pPr>
            <a:lvl9pPr lvl="8" algn="ctr" rtl="0">
              <a:spcBef>
                <a:spcPts val="0"/>
              </a:spcBef>
              <a:spcAft>
                <a:spcPts val="0"/>
              </a:spcAft>
              <a:buSzPts val="4000"/>
              <a:buFont typeface="Viga"/>
              <a:buNone/>
              <a:defRPr sz="4000">
                <a:latin typeface="Viga"/>
                <a:ea typeface="Viga"/>
                <a:cs typeface="Viga"/>
                <a:sym typeface="Viga"/>
              </a:defRPr>
            </a:lvl9pPr>
          </a:lstStyle>
          <a:p>
            <a:r>
              <a:t>xx%</a:t>
            </a:r>
          </a:p>
        </p:txBody>
      </p:sp>
      <p:sp>
        <p:nvSpPr>
          <p:cNvPr id="238" name="Google Shape;238;p22"/>
          <p:cNvSpPr txBox="1">
            <a:spLocks noGrp="1"/>
          </p:cNvSpPr>
          <p:nvPr>
            <p:ph type="subTitle" idx="1"/>
          </p:nvPr>
        </p:nvSpPr>
        <p:spPr>
          <a:xfrm>
            <a:off x="2512238" y="1717405"/>
            <a:ext cx="4119600" cy="5379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1400"/>
              <a:buNone/>
              <a:defRPr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22"/>
          <p:cNvSpPr txBox="1">
            <a:spLocks noGrp="1"/>
          </p:cNvSpPr>
          <p:nvPr>
            <p:ph type="title" idx="2" hasCustomPrompt="1"/>
          </p:nvPr>
        </p:nvSpPr>
        <p:spPr>
          <a:xfrm>
            <a:off x="2659688" y="2283689"/>
            <a:ext cx="3824700" cy="591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Viga"/>
              <a:buNone/>
              <a:defRPr sz="4000">
                <a:latin typeface="Viga"/>
                <a:ea typeface="Viga"/>
                <a:cs typeface="Viga"/>
                <a:sym typeface="Viga"/>
              </a:defRPr>
            </a:lvl2pPr>
            <a:lvl3pPr lvl="2" algn="ctr" rtl="0">
              <a:spcBef>
                <a:spcPts val="0"/>
              </a:spcBef>
              <a:spcAft>
                <a:spcPts val="0"/>
              </a:spcAft>
              <a:buSzPts val="4000"/>
              <a:buFont typeface="Viga"/>
              <a:buNone/>
              <a:defRPr sz="4000">
                <a:latin typeface="Viga"/>
                <a:ea typeface="Viga"/>
                <a:cs typeface="Viga"/>
                <a:sym typeface="Viga"/>
              </a:defRPr>
            </a:lvl3pPr>
            <a:lvl4pPr lvl="3" algn="ctr" rtl="0">
              <a:spcBef>
                <a:spcPts val="0"/>
              </a:spcBef>
              <a:spcAft>
                <a:spcPts val="0"/>
              </a:spcAft>
              <a:buSzPts val="4000"/>
              <a:buFont typeface="Viga"/>
              <a:buNone/>
              <a:defRPr sz="4000">
                <a:latin typeface="Viga"/>
                <a:ea typeface="Viga"/>
                <a:cs typeface="Viga"/>
                <a:sym typeface="Viga"/>
              </a:defRPr>
            </a:lvl4pPr>
            <a:lvl5pPr lvl="4" algn="ctr" rtl="0">
              <a:spcBef>
                <a:spcPts val="0"/>
              </a:spcBef>
              <a:spcAft>
                <a:spcPts val="0"/>
              </a:spcAft>
              <a:buSzPts val="4000"/>
              <a:buFont typeface="Viga"/>
              <a:buNone/>
              <a:defRPr sz="4000">
                <a:latin typeface="Viga"/>
                <a:ea typeface="Viga"/>
                <a:cs typeface="Viga"/>
                <a:sym typeface="Viga"/>
              </a:defRPr>
            </a:lvl5pPr>
            <a:lvl6pPr lvl="5" algn="ctr" rtl="0">
              <a:spcBef>
                <a:spcPts val="0"/>
              </a:spcBef>
              <a:spcAft>
                <a:spcPts val="0"/>
              </a:spcAft>
              <a:buSzPts val="4000"/>
              <a:buFont typeface="Viga"/>
              <a:buNone/>
              <a:defRPr sz="4000">
                <a:latin typeface="Viga"/>
                <a:ea typeface="Viga"/>
                <a:cs typeface="Viga"/>
                <a:sym typeface="Viga"/>
              </a:defRPr>
            </a:lvl6pPr>
            <a:lvl7pPr lvl="6" algn="ctr" rtl="0">
              <a:spcBef>
                <a:spcPts val="0"/>
              </a:spcBef>
              <a:spcAft>
                <a:spcPts val="0"/>
              </a:spcAft>
              <a:buSzPts val="4000"/>
              <a:buFont typeface="Viga"/>
              <a:buNone/>
              <a:defRPr sz="4000">
                <a:latin typeface="Viga"/>
                <a:ea typeface="Viga"/>
                <a:cs typeface="Viga"/>
                <a:sym typeface="Viga"/>
              </a:defRPr>
            </a:lvl7pPr>
            <a:lvl8pPr lvl="7" algn="ctr" rtl="0">
              <a:spcBef>
                <a:spcPts val="0"/>
              </a:spcBef>
              <a:spcAft>
                <a:spcPts val="0"/>
              </a:spcAft>
              <a:buSzPts val="4000"/>
              <a:buFont typeface="Viga"/>
              <a:buNone/>
              <a:defRPr sz="4000">
                <a:latin typeface="Viga"/>
                <a:ea typeface="Viga"/>
                <a:cs typeface="Viga"/>
                <a:sym typeface="Viga"/>
              </a:defRPr>
            </a:lvl8pPr>
            <a:lvl9pPr lvl="8" algn="ctr" rtl="0">
              <a:spcBef>
                <a:spcPts val="0"/>
              </a:spcBef>
              <a:spcAft>
                <a:spcPts val="0"/>
              </a:spcAft>
              <a:buSzPts val="4000"/>
              <a:buFont typeface="Viga"/>
              <a:buNone/>
              <a:defRPr sz="4000">
                <a:latin typeface="Viga"/>
                <a:ea typeface="Viga"/>
                <a:cs typeface="Viga"/>
                <a:sym typeface="Viga"/>
              </a:defRPr>
            </a:lvl9pPr>
          </a:lstStyle>
          <a:p>
            <a:r>
              <a:t>xx%</a:t>
            </a:r>
          </a:p>
        </p:txBody>
      </p:sp>
      <p:sp>
        <p:nvSpPr>
          <p:cNvPr id="240" name="Google Shape;240;p22"/>
          <p:cNvSpPr txBox="1">
            <a:spLocks noGrp="1"/>
          </p:cNvSpPr>
          <p:nvPr>
            <p:ph type="subTitle" idx="3"/>
          </p:nvPr>
        </p:nvSpPr>
        <p:spPr>
          <a:xfrm>
            <a:off x="2512238" y="2893163"/>
            <a:ext cx="4119600" cy="537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22"/>
          <p:cNvSpPr txBox="1">
            <a:spLocks noGrp="1"/>
          </p:cNvSpPr>
          <p:nvPr>
            <p:ph type="title" idx="4" hasCustomPrompt="1"/>
          </p:nvPr>
        </p:nvSpPr>
        <p:spPr>
          <a:xfrm>
            <a:off x="2659538" y="3454025"/>
            <a:ext cx="3825000" cy="591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Viga"/>
              <a:buNone/>
              <a:defRPr sz="4000">
                <a:latin typeface="Viga"/>
                <a:ea typeface="Viga"/>
                <a:cs typeface="Viga"/>
                <a:sym typeface="Viga"/>
              </a:defRPr>
            </a:lvl2pPr>
            <a:lvl3pPr lvl="2" algn="ctr" rtl="0">
              <a:spcBef>
                <a:spcPts val="0"/>
              </a:spcBef>
              <a:spcAft>
                <a:spcPts val="0"/>
              </a:spcAft>
              <a:buSzPts val="4000"/>
              <a:buFont typeface="Viga"/>
              <a:buNone/>
              <a:defRPr sz="4000">
                <a:latin typeface="Viga"/>
                <a:ea typeface="Viga"/>
                <a:cs typeface="Viga"/>
                <a:sym typeface="Viga"/>
              </a:defRPr>
            </a:lvl3pPr>
            <a:lvl4pPr lvl="3" algn="ctr" rtl="0">
              <a:spcBef>
                <a:spcPts val="0"/>
              </a:spcBef>
              <a:spcAft>
                <a:spcPts val="0"/>
              </a:spcAft>
              <a:buSzPts val="4000"/>
              <a:buFont typeface="Viga"/>
              <a:buNone/>
              <a:defRPr sz="4000">
                <a:latin typeface="Viga"/>
                <a:ea typeface="Viga"/>
                <a:cs typeface="Viga"/>
                <a:sym typeface="Viga"/>
              </a:defRPr>
            </a:lvl4pPr>
            <a:lvl5pPr lvl="4" algn="ctr" rtl="0">
              <a:spcBef>
                <a:spcPts val="0"/>
              </a:spcBef>
              <a:spcAft>
                <a:spcPts val="0"/>
              </a:spcAft>
              <a:buSzPts val="4000"/>
              <a:buFont typeface="Viga"/>
              <a:buNone/>
              <a:defRPr sz="4000">
                <a:latin typeface="Viga"/>
                <a:ea typeface="Viga"/>
                <a:cs typeface="Viga"/>
                <a:sym typeface="Viga"/>
              </a:defRPr>
            </a:lvl5pPr>
            <a:lvl6pPr lvl="5" algn="ctr" rtl="0">
              <a:spcBef>
                <a:spcPts val="0"/>
              </a:spcBef>
              <a:spcAft>
                <a:spcPts val="0"/>
              </a:spcAft>
              <a:buSzPts val="4000"/>
              <a:buFont typeface="Viga"/>
              <a:buNone/>
              <a:defRPr sz="4000">
                <a:latin typeface="Viga"/>
                <a:ea typeface="Viga"/>
                <a:cs typeface="Viga"/>
                <a:sym typeface="Viga"/>
              </a:defRPr>
            </a:lvl6pPr>
            <a:lvl7pPr lvl="6" algn="ctr" rtl="0">
              <a:spcBef>
                <a:spcPts val="0"/>
              </a:spcBef>
              <a:spcAft>
                <a:spcPts val="0"/>
              </a:spcAft>
              <a:buSzPts val="4000"/>
              <a:buFont typeface="Viga"/>
              <a:buNone/>
              <a:defRPr sz="4000">
                <a:latin typeface="Viga"/>
                <a:ea typeface="Viga"/>
                <a:cs typeface="Viga"/>
                <a:sym typeface="Viga"/>
              </a:defRPr>
            </a:lvl7pPr>
            <a:lvl8pPr lvl="7" algn="ctr" rtl="0">
              <a:spcBef>
                <a:spcPts val="0"/>
              </a:spcBef>
              <a:spcAft>
                <a:spcPts val="0"/>
              </a:spcAft>
              <a:buSzPts val="4000"/>
              <a:buFont typeface="Viga"/>
              <a:buNone/>
              <a:defRPr sz="4000">
                <a:latin typeface="Viga"/>
                <a:ea typeface="Viga"/>
                <a:cs typeface="Viga"/>
                <a:sym typeface="Viga"/>
              </a:defRPr>
            </a:lvl8pPr>
            <a:lvl9pPr lvl="8" algn="ctr" rtl="0">
              <a:spcBef>
                <a:spcPts val="0"/>
              </a:spcBef>
              <a:spcAft>
                <a:spcPts val="0"/>
              </a:spcAft>
              <a:buSzPts val="4000"/>
              <a:buFont typeface="Viga"/>
              <a:buNone/>
              <a:defRPr sz="4000">
                <a:latin typeface="Viga"/>
                <a:ea typeface="Viga"/>
                <a:cs typeface="Viga"/>
                <a:sym typeface="Viga"/>
              </a:defRPr>
            </a:lvl9pPr>
          </a:lstStyle>
          <a:p>
            <a:r>
              <a:t>xx%</a:t>
            </a:r>
          </a:p>
        </p:txBody>
      </p:sp>
      <p:sp>
        <p:nvSpPr>
          <p:cNvPr id="242" name="Google Shape;242;p22"/>
          <p:cNvSpPr txBox="1">
            <a:spLocks noGrp="1"/>
          </p:cNvSpPr>
          <p:nvPr>
            <p:ph type="subTitle" idx="5"/>
          </p:nvPr>
        </p:nvSpPr>
        <p:spPr>
          <a:xfrm>
            <a:off x="2512238" y="4068922"/>
            <a:ext cx="4119600" cy="537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p22"/>
          <p:cNvSpPr/>
          <p:nvPr/>
        </p:nvSpPr>
        <p:spPr>
          <a:xfrm>
            <a:off x="712600" y="2426400"/>
            <a:ext cx="2175900" cy="2175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2"/>
          <p:cNvSpPr/>
          <p:nvPr/>
        </p:nvSpPr>
        <p:spPr>
          <a:xfrm>
            <a:off x="2103025" y="1837000"/>
            <a:ext cx="992100" cy="992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rot="899812">
            <a:off x="7092201" y="839980"/>
            <a:ext cx="2148270" cy="2148270"/>
          </a:xfrm>
          <a:prstGeom prst="chord">
            <a:avLst>
              <a:gd name="adj1" fmla="val 2700000"/>
              <a:gd name="adj2" fmla="val 1709493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22"/>
          <p:cNvGrpSpPr/>
          <p:nvPr/>
        </p:nvGrpSpPr>
        <p:grpSpPr>
          <a:xfrm>
            <a:off x="436971" y="300775"/>
            <a:ext cx="8270058" cy="4541949"/>
            <a:chOff x="436971" y="300775"/>
            <a:chExt cx="8270058" cy="4541949"/>
          </a:xfrm>
        </p:grpSpPr>
        <p:sp>
          <p:nvSpPr>
            <p:cNvPr id="247" name="Google Shape;247;p22"/>
            <p:cNvSpPr/>
            <p:nvPr/>
          </p:nvSpPr>
          <p:spPr>
            <a:xfrm>
              <a:off x="436971" y="300775"/>
              <a:ext cx="8270058" cy="4541949"/>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22"/>
            <p:cNvGrpSpPr/>
            <p:nvPr/>
          </p:nvGrpSpPr>
          <p:grpSpPr>
            <a:xfrm>
              <a:off x="7402175" y="477067"/>
              <a:ext cx="894000" cy="405000"/>
              <a:chOff x="7402175" y="373325"/>
              <a:chExt cx="894000" cy="405000"/>
            </a:xfrm>
          </p:grpSpPr>
          <p:sp>
            <p:nvSpPr>
              <p:cNvPr id="249" name="Google Shape;249;p22"/>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22"/>
              <p:cNvGrpSpPr/>
              <p:nvPr/>
            </p:nvGrpSpPr>
            <p:grpSpPr>
              <a:xfrm>
                <a:off x="7608161" y="428909"/>
                <a:ext cx="481829" cy="293823"/>
                <a:chOff x="2050076" y="459803"/>
                <a:chExt cx="907227" cy="553235"/>
              </a:xfrm>
            </p:grpSpPr>
            <p:cxnSp>
              <p:nvCxnSpPr>
                <p:cNvPr id="251" name="Google Shape;251;p22"/>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252" name="Google Shape;252;p22"/>
                <p:cNvGrpSpPr/>
                <p:nvPr/>
              </p:nvGrpSpPr>
              <p:grpSpPr>
                <a:xfrm rot="-8100000">
                  <a:off x="2485088" y="540822"/>
                  <a:ext cx="391196" cy="391196"/>
                  <a:chOff x="3463525" y="402775"/>
                  <a:chExt cx="391200" cy="391200"/>
                </a:xfrm>
              </p:grpSpPr>
              <p:cxnSp>
                <p:nvCxnSpPr>
                  <p:cNvPr id="253" name="Google Shape;253;p22"/>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22"/>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
          <p:nvSpPr>
            <p:cNvPr id="255" name="Google Shape;255;p22"/>
            <p:cNvSpPr/>
            <p:nvPr/>
          </p:nvSpPr>
          <p:spPr>
            <a:xfrm>
              <a:off x="436971" y="300824"/>
              <a:ext cx="8270058" cy="699717"/>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22"/>
          <p:cNvSpPr/>
          <p:nvPr/>
        </p:nvSpPr>
        <p:spPr>
          <a:xfrm rot="6300020">
            <a:off x="702367" y="3107693"/>
            <a:ext cx="2313535" cy="2313535"/>
          </a:xfrm>
          <a:prstGeom prst="chord">
            <a:avLst>
              <a:gd name="adj1" fmla="val 2700000"/>
              <a:gd name="adj2" fmla="val 17104673"/>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2"/>
          <p:cNvSpPr/>
          <p:nvPr/>
        </p:nvSpPr>
        <p:spPr>
          <a:xfrm rot="4499980" flipH="1">
            <a:off x="6128167" y="443993"/>
            <a:ext cx="2313535" cy="2313535"/>
          </a:xfrm>
          <a:prstGeom prst="chord">
            <a:avLst>
              <a:gd name="adj1" fmla="val 2700000"/>
              <a:gd name="adj2" fmla="val 17104673"/>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4">
    <p:bg>
      <p:bgPr>
        <a:solidFill>
          <a:schemeClr val="accent5"/>
        </a:solidFill>
        <a:effectLst/>
      </p:bgPr>
    </p:bg>
    <p:spTree>
      <p:nvGrpSpPr>
        <p:cNvPr id="1" name="Shape 258"/>
        <p:cNvGrpSpPr/>
        <p:nvPr/>
      </p:nvGrpSpPr>
      <p:grpSpPr>
        <a:xfrm>
          <a:off x="0" y="0"/>
          <a:ext cx="0" cy="0"/>
          <a:chOff x="0" y="0"/>
          <a:chExt cx="0" cy="0"/>
        </a:xfrm>
      </p:grpSpPr>
      <p:grpSp>
        <p:nvGrpSpPr>
          <p:cNvPr id="259" name="Google Shape;259;p23"/>
          <p:cNvGrpSpPr/>
          <p:nvPr/>
        </p:nvGrpSpPr>
        <p:grpSpPr>
          <a:xfrm>
            <a:off x="436971" y="300775"/>
            <a:ext cx="8270058" cy="4541949"/>
            <a:chOff x="144300" y="214500"/>
            <a:chExt cx="8855400" cy="4714500"/>
          </a:xfrm>
        </p:grpSpPr>
        <p:sp>
          <p:nvSpPr>
            <p:cNvPr id="260" name="Google Shape;260;p23"/>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3"/>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263" name="Google Shape;263;p23"/>
          <p:cNvSpPr/>
          <p:nvPr/>
        </p:nvSpPr>
        <p:spPr>
          <a:xfrm rot="-9899932">
            <a:off x="-109208" y="1103763"/>
            <a:ext cx="2255465" cy="2299274"/>
          </a:xfrm>
          <a:prstGeom prst="chord">
            <a:avLst>
              <a:gd name="adj1" fmla="val 2700000"/>
              <a:gd name="adj2" fmla="val 170842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rot="9899932" flipH="1">
            <a:off x="6991342" y="2196838"/>
            <a:ext cx="2255465" cy="2299274"/>
          </a:xfrm>
          <a:prstGeom prst="chord">
            <a:avLst>
              <a:gd name="adj1" fmla="val 2700000"/>
              <a:gd name="adj2" fmla="val 170842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4284013" y="2957225"/>
            <a:ext cx="1311900" cy="1311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5">
    <p:bg>
      <p:bgPr>
        <a:solidFill>
          <a:schemeClr val="accent5"/>
        </a:solidFill>
        <a:effectLst/>
      </p:bgPr>
    </p:bg>
    <p:spTree>
      <p:nvGrpSpPr>
        <p:cNvPr id="1" name="Shape 266"/>
        <p:cNvGrpSpPr/>
        <p:nvPr/>
      </p:nvGrpSpPr>
      <p:grpSpPr>
        <a:xfrm>
          <a:off x="0" y="0"/>
          <a:ext cx="0" cy="0"/>
          <a:chOff x="0" y="0"/>
          <a:chExt cx="0" cy="0"/>
        </a:xfrm>
      </p:grpSpPr>
      <p:grpSp>
        <p:nvGrpSpPr>
          <p:cNvPr id="267" name="Google Shape;267;p24"/>
          <p:cNvGrpSpPr/>
          <p:nvPr/>
        </p:nvGrpSpPr>
        <p:grpSpPr>
          <a:xfrm>
            <a:off x="436971" y="300775"/>
            <a:ext cx="8270058" cy="4541949"/>
            <a:chOff x="144300" y="214500"/>
            <a:chExt cx="8855400" cy="4714500"/>
          </a:xfrm>
        </p:grpSpPr>
        <p:sp>
          <p:nvSpPr>
            <p:cNvPr id="268" name="Google Shape;268;p24"/>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24"/>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b="0">
                <a:solidFill>
                  <a:schemeClr val="lt1"/>
                </a:solidFill>
              </a:defRPr>
            </a:lvl2pPr>
            <a:lvl3pPr lvl="2" algn="ctr" rtl="0">
              <a:spcBef>
                <a:spcPts val="0"/>
              </a:spcBef>
              <a:spcAft>
                <a:spcPts val="0"/>
              </a:spcAft>
              <a:buClr>
                <a:schemeClr val="lt1"/>
              </a:buClr>
              <a:buSzPts val="2800"/>
              <a:buNone/>
              <a:defRPr b="0">
                <a:solidFill>
                  <a:schemeClr val="lt1"/>
                </a:solidFill>
              </a:defRPr>
            </a:lvl3pPr>
            <a:lvl4pPr lvl="3" algn="ctr" rtl="0">
              <a:spcBef>
                <a:spcPts val="0"/>
              </a:spcBef>
              <a:spcAft>
                <a:spcPts val="0"/>
              </a:spcAft>
              <a:buClr>
                <a:schemeClr val="lt1"/>
              </a:buClr>
              <a:buSzPts val="2800"/>
              <a:buNone/>
              <a:defRPr b="0">
                <a:solidFill>
                  <a:schemeClr val="lt1"/>
                </a:solidFill>
              </a:defRPr>
            </a:lvl4pPr>
            <a:lvl5pPr lvl="4" algn="ctr" rtl="0">
              <a:spcBef>
                <a:spcPts val="0"/>
              </a:spcBef>
              <a:spcAft>
                <a:spcPts val="0"/>
              </a:spcAft>
              <a:buClr>
                <a:schemeClr val="lt1"/>
              </a:buClr>
              <a:buSzPts val="2800"/>
              <a:buNone/>
              <a:defRPr b="0">
                <a:solidFill>
                  <a:schemeClr val="lt1"/>
                </a:solidFill>
              </a:defRPr>
            </a:lvl5pPr>
            <a:lvl6pPr lvl="5" algn="ctr" rtl="0">
              <a:spcBef>
                <a:spcPts val="0"/>
              </a:spcBef>
              <a:spcAft>
                <a:spcPts val="0"/>
              </a:spcAft>
              <a:buClr>
                <a:schemeClr val="lt1"/>
              </a:buClr>
              <a:buSzPts val="2800"/>
              <a:buNone/>
              <a:defRPr b="0">
                <a:solidFill>
                  <a:schemeClr val="lt1"/>
                </a:solidFill>
              </a:defRPr>
            </a:lvl6pPr>
            <a:lvl7pPr lvl="6" algn="ctr" rtl="0">
              <a:spcBef>
                <a:spcPts val="0"/>
              </a:spcBef>
              <a:spcAft>
                <a:spcPts val="0"/>
              </a:spcAft>
              <a:buClr>
                <a:schemeClr val="lt1"/>
              </a:buClr>
              <a:buSzPts val="2800"/>
              <a:buNone/>
              <a:defRPr b="0">
                <a:solidFill>
                  <a:schemeClr val="lt1"/>
                </a:solidFill>
              </a:defRPr>
            </a:lvl7pPr>
            <a:lvl8pPr lvl="7" algn="ctr" rtl="0">
              <a:spcBef>
                <a:spcPts val="0"/>
              </a:spcBef>
              <a:spcAft>
                <a:spcPts val="0"/>
              </a:spcAft>
              <a:buClr>
                <a:schemeClr val="lt1"/>
              </a:buClr>
              <a:buSzPts val="2800"/>
              <a:buNone/>
              <a:defRPr b="0">
                <a:solidFill>
                  <a:schemeClr val="lt1"/>
                </a:solidFill>
              </a:defRPr>
            </a:lvl8pPr>
            <a:lvl9pPr lvl="8" algn="ctr" rtl="0">
              <a:spcBef>
                <a:spcPts val="0"/>
              </a:spcBef>
              <a:spcAft>
                <a:spcPts val="0"/>
              </a:spcAft>
              <a:buClr>
                <a:schemeClr val="lt1"/>
              </a:buClr>
              <a:buSzPts val="2800"/>
              <a:buNone/>
              <a:defRPr b="0">
                <a:solidFill>
                  <a:schemeClr val="lt1"/>
                </a:solidFill>
              </a:defRPr>
            </a:lvl9pPr>
          </a:lstStyle>
          <a:p>
            <a:endParaRPr/>
          </a:p>
        </p:txBody>
      </p:sp>
      <p:sp>
        <p:nvSpPr>
          <p:cNvPr id="271" name="Google Shape;271;p24"/>
          <p:cNvSpPr/>
          <p:nvPr/>
        </p:nvSpPr>
        <p:spPr>
          <a:xfrm>
            <a:off x="6305675" y="2979900"/>
            <a:ext cx="1622400" cy="162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1070125" y="1161850"/>
            <a:ext cx="1622400" cy="162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accent2"/>
        </a:solidFill>
        <a:effectLst/>
      </p:bgPr>
    </p:bg>
    <p:spTree>
      <p:nvGrpSpPr>
        <p:cNvPr id="1" name="Shape 321"/>
        <p:cNvGrpSpPr/>
        <p:nvPr/>
      </p:nvGrpSpPr>
      <p:grpSpPr>
        <a:xfrm>
          <a:off x="0" y="0"/>
          <a:ext cx="0" cy="0"/>
          <a:chOff x="0" y="0"/>
          <a:chExt cx="0" cy="0"/>
        </a:xfrm>
      </p:grpSpPr>
      <p:sp>
        <p:nvSpPr>
          <p:cNvPr id="322" name="Google Shape;322;p31"/>
          <p:cNvSpPr/>
          <p:nvPr/>
        </p:nvSpPr>
        <p:spPr>
          <a:xfrm>
            <a:off x="436971" y="300775"/>
            <a:ext cx="8270100" cy="4542000"/>
          </a:xfrm>
          <a:prstGeom prst="roundRect">
            <a:avLst>
              <a:gd name="adj" fmla="val 7491"/>
            </a:avLst>
          </a:prstGeom>
          <a:solidFill>
            <a:schemeClr val="lt1"/>
          </a:solidFill>
          <a:ln w="9525" cap="flat" cmpd="sng">
            <a:solidFill>
              <a:schemeClr val="dk1"/>
            </a:solidFill>
            <a:prstDash val="solid"/>
            <a:round/>
            <a:headEnd type="none" w="sm" len="sm"/>
            <a:tailEnd type="none" w="sm" len="sm"/>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436971" y="300775"/>
            <a:ext cx="8270100" cy="699600"/>
          </a:xfrm>
          <a:prstGeom prst="round2SameRect">
            <a:avLst>
              <a:gd name="adj1" fmla="val 47816"/>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7">
    <p:bg>
      <p:bgPr>
        <a:solidFill>
          <a:schemeClr val="accent2"/>
        </a:solidFill>
        <a:effectLst/>
      </p:bgPr>
    </p:bg>
    <p:spTree>
      <p:nvGrpSpPr>
        <p:cNvPr id="1" name="Shape 324"/>
        <p:cNvGrpSpPr/>
        <p:nvPr/>
      </p:nvGrpSpPr>
      <p:grpSpPr>
        <a:xfrm>
          <a:off x="0" y="0"/>
          <a:ext cx="0" cy="0"/>
          <a:chOff x="0" y="0"/>
          <a:chExt cx="0" cy="0"/>
        </a:xfrm>
      </p:grpSpPr>
      <p:sp>
        <p:nvSpPr>
          <p:cNvPr id="325" name="Google Shape;325;p32"/>
          <p:cNvSpPr/>
          <p:nvPr/>
        </p:nvSpPr>
        <p:spPr>
          <a:xfrm>
            <a:off x="482150" y="385725"/>
            <a:ext cx="8186700" cy="4364100"/>
          </a:xfrm>
          <a:prstGeom prst="rect">
            <a:avLst/>
          </a:prstGeom>
          <a:solidFill>
            <a:schemeClr val="lt1"/>
          </a:solidFill>
          <a:ln w="9525" cap="flat" cmpd="sng">
            <a:solidFill>
              <a:schemeClr val="dk1"/>
            </a:solidFill>
            <a:prstDash val="solid"/>
            <a:round/>
            <a:headEnd type="none" w="sm" len="sm"/>
            <a:tailEnd type="none" w="sm" len="sm"/>
          </a:ln>
          <a:effectLst>
            <a:outerShdw blurRad="200025" dist="104775" dir="5400000" algn="bl" rotWithShape="0">
              <a:srgbClr val="000000">
                <a:alpha val="52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482150" y="385725"/>
            <a:ext cx="8186700" cy="646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436971" y="300775"/>
            <a:ext cx="8270058" cy="4541949"/>
            <a:chOff x="144300" y="214500"/>
            <a:chExt cx="8855400" cy="4714500"/>
          </a:xfrm>
        </p:grpSpPr>
        <p:sp>
          <p:nvSpPr>
            <p:cNvPr id="25" name="Google Shape;25;p3"/>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645125" y="1395398"/>
            <a:ext cx="3835950" cy="3194700"/>
            <a:chOff x="-645125" y="1395398"/>
            <a:chExt cx="3835950" cy="3194700"/>
          </a:xfrm>
        </p:grpSpPr>
        <p:sp>
          <p:nvSpPr>
            <p:cNvPr id="28" name="Google Shape;28;p3"/>
            <p:cNvSpPr/>
            <p:nvPr/>
          </p:nvSpPr>
          <p:spPr>
            <a:xfrm>
              <a:off x="1977325" y="2950175"/>
              <a:ext cx="1213500" cy="1213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9545858">
              <a:off x="-285104" y="1755419"/>
              <a:ext cx="2474658" cy="2474658"/>
            </a:xfrm>
            <a:prstGeom prst="chord">
              <a:avLst>
                <a:gd name="adj1" fmla="val 2700000"/>
                <a:gd name="adj2" fmla="val 1641198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3"/>
          <p:cNvSpPr txBox="1">
            <a:spLocks noGrp="1"/>
          </p:cNvSpPr>
          <p:nvPr>
            <p:ph type="title"/>
          </p:nvPr>
        </p:nvSpPr>
        <p:spPr>
          <a:xfrm>
            <a:off x="1840800" y="1998450"/>
            <a:ext cx="3353700" cy="8418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4000"/>
            </a:lvl1pPr>
            <a:lvl2pPr lvl="1">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a:endParaRPr/>
          </a:p>
        </p:txBody>
      </p:sp>
      <p:sp>
        <p:nvSpPr>
          <p:cNvPr id="31" name="Google Shape;31;p3"/>
          <p:cNvSpPr txBox="1">
            <a:spLocks noGrp="1"/>
          </p:cNvSpPr>
          <p:nvPr>
            <p:ph type="title" idx="2" hasCustomPrompt="1"/>
          </p:nvPr>
        </p:nvSpPr>
        <p:spPr>
          <a:xfrm>
            <a:off x="826827" y="1998450"/>
            <a:ext cx="883800" cy="841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3900"/>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32" name="Google Shape;32;p3"/>
          <p:cNvSpPr txBox="1">
            <a:spLocks noGrp="1"/>
          </p:cNvSpPr>
          <p:nvPr>
            <p:ph type="subTitle" idx="1"/>
          </p:nvPr>
        </p:nvSpPr>
        <p:spPr>
          <a:xfrm>
            <a:off x="1840800" y="2840250"/>
            <a:ext cx="3130200" cy="719100"/>
          </a:xfrm>
          <a:prstGeom prst="rect">
            <a:avLst/>
          </a:prstGeom>
          <a:ln>
            <a:noFill/>
          </a:ln>
        </p:spPr>
        <p:txBody>
          <a:bodyPr spcFirstLastPara="1" wrap="square" lIns="91425" tIns="91425" rIns="91425" bIns="91425"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sz="1600">
                <a:solidFill>
                  <a:schemeClr val="dk1"/>
                </a:solidFill>
              </a:defRPr>
            </a:lvl2pPr>
            <a:lvl3pPr lvl="2">
              <a:spcBef>
                <a:spcPts val="0"/>
              </a:spcBef>
              <a:spcAft>
                <a:spcPts val="0"/>
              </a:spcAft>
              <a:buClr>
                <a:schemeClr val="dk1"/>
              </a:buClr>
              <a:buSzPts val="1600"/>
              <a:buNone/>
              <a:defRPr sz="1600">
                <a:solidFill>
                  <a:schemeClr val="dk1"/>
                </a:solidFill>
              </a:defRPr>
            </a:lvl3pPr>
            <a:lvl4pPr lvl="3">
              <a:spcBef>
                <a:spcPts val="0"/>
              </a:spcBef>
              <a:spcAft>
                <a:spcPts val="0"/>
              </a:spcAft>
              <a:buClr>
                <a:schemeClr val="dk1"/>
              </a:buClr>
              <a:buSzPts val="1600"/>
              <a:buNone/>
              <a:defRPr sz="1600">
                <a:solidFill>
                  <a:schemeClr val="dk1"/>
                </a:solidFill>
              </a:defRPr>
            </a:lvl4pPr>
            <a:lvl5pPr lvl="4">
              <a:spcBef>
                <a:spcPts val="0"/>
              </a:spcBef>
              <a:spcAft>
                <a:spcPts val="0"/>
              </a:spcAft>
              <a:buClr>
                <a:schemeClr val="dk1"/>
              </a:buClr>
              <a:buSzPts val="1600"/>
              <a:buNone/>
              <a:defRPr sz="1600">
                <a:solidFill>
                  <a:schemeClr val="dk1"/>
                </a:solidFill>
              </a:defRPr>
            </a:lvl5pPr>
            <a:lvl6pPr lvl="5">
              <a:spcBef>
                <a:spcPts val="0"/>
              </a:spcBef>
              <a:spcAft>
                <a:spcPts val="0"/>
              </a:spcAft>
              <a:buClr>
                <a:schemeClr val="dk1"/>
              </a:buClr>
              <a:buSzPts val="1600"/>
              <a:buNone/>
              <a:defRPr sz="1600">
                <a:solidFill>
                  <a:schemeClr val="dk1"/>
                </a:solidFill>
              </a:defRPr>
            </a:lvl6pPr>
            <a:lvl7pPr lvl="6">
              <a:spcBef>
                <a:spcPts val="0"/>
              </a:spcBef>
              <a:spcAft>
                <a:spcPts val="0"/>
              </a:spcAft>
              <a:buClr>
                <a:schemeClr val="dk1"/>
              </a:buClr>
              <a:buSzPts val="1600"/>
              <a:buNone/>
              <a:defRPr sz="1600">
                <a:solidFill>
                  <a:schemeClr val="dk1"/>
                </a:solidFill>
              </a:defRPr>
            </a:lvl7pPr>
            <a:lvl8pPr lvl="7">
              <a:spcBef>
                <a:spcPts val="0"/>
              </a:spcBef>
              <a:spcAft>
                <a:spcPts val="0"/>
              </a:spcAft>
              <a:buClr>
                <a:schemeClr val="dk1"/>
              </a:buClr>
              <a:buSzPts val="1600"/>
              <a:buNone/>
              <a:defRPr sz="1600">
                <a:solidFill>
                  <a:schemeClr val="dk1"/>
                </a:solidFill>
              </a:defRPr>
            </a:lvl8pPr>
            <a:lvl9pPr lvl="8">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33"/>
        <p:cNvGrpSpPr/>
        <p:nvPr/>
      </p:nvGrpSpPr>
      <p:grpSpPr>
        <a:xfrm>
          <a:off x="0" y="0"/>
          <a:ext cx="0" cy="0"/>
          <a:chOff x="0" y="0"/>
          <a:chExt cx="0" cy="0"/>
        </a:xfrm>
      </p:grpSpPr>
      <p:grpSp>
        <p:nvGrpSpPr>
          <p:cNvPr id="34" name="Google Shape;34;p4"/>
          <p:cNvGrpSpPr/>
          <p:nvPr/>
        </p:nvGrpSpPr>
        <p:grpSpPr>
          <a:xfrm>
            <a:off x="436971" y="300775"/>
            <a:ext cx="8270058" cy="4541949"/>
            <a:chOff x="144300" y="214500"/>
            <a:chExt cx="8855400" cy="4714500"/>
          </a:xfrm>
        </p:grpSpPr>
        <p:sp>
          <p:nvSpPr>
            <p:cNvPr id="35" name="Google Shape;35;p4"/>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4"/>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solidFill>
                  <a:schemeClr val="lt1"/>
                </a:solidFill>
              </a:defRPr>
            </a:lvl1pPr>
            <a:lvl2pPr lvl="1">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38" name="Google Shape;38;p4"/>
          <p:cNvSpPr txBox="1">
            <a:spLocks noGrp="1"/>
          </p:cNvSpPr>
          <p:nvPr>
            <p:ph type="body" idx="1"/>
          </p:nvPr>
        </p:nvSpPr>
        <p:spPr>
          <a:xfrm>
            <a:off x="712600" y="2128750"/>
            <a:ext cx="3867000" cy="24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accent2"/>
              </a:buClr>
              <a:buSzPts val="1800"/>
              <a:buChar char="●"/>
              <a:defRPr sz="1400">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5"/>
        </a:solidFill>
        <a:effectLst/>
      </p:bgPr>
    </p:bg>
    <p:spTree>
      <p:nvGrpSpPr>
        <p:cNvPr id="1" name="Shape 46"/>
        <p:cNvGrpSpPr/>
        <p:nvPr/>
      </p:nvGrpSpPr>
      <p:grpSpPr>
        <a:xfrm>
          <a:off x="0" y="0"/>
          <a:ext cx="0" cy="0"/>
          <a:chOff x="0" y="0"/>
          <a:chExt cx="0" cy="0"/>
        </a:xfrm>
      </p:grpSpPr>
      <p:grpSp>
        <p:nvGrpSpPr>
          <p:cNvPr id="47" name="Google Shape;47;p6"/>
          <p:cNvGrpSpPr/>
          <p:nvPr/>
        </p:nvGrpSpPr>
        <p:grpSpPr>
          <a:xfrm>
            <a:off x="436971" y="300775"/>
            <a:ext cx="8270058" cy="4541949"/>
            <a:chOff x="144300" y="214500"/>
            <a:chExt cx="8855400" cy="4714500"/>
          </a:xfrm>
        </p:grpSpPr>
        <p:sp>
          <p:nvSpPr>
            <p:cNvPr id="48" name="Google Shape;48;p6"/>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6"/>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51" name="Google Shape;51;p6"/>
          <p:cNvSpPr/>
          <p:nvPr/>
        </p:nvSpPr>
        <p:spPr>
          <a:xfrm rot="-8999946">
            <a:off x="-357957" y="1266268"/>
            <a:ext cx="3181113" cy="3181113"/>
          </a:xfrm>
          <a:prstGeom prst="chord">
            <a:avLst>
              <a:gd name="adj1" fmla="val 1808129"/>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rot="1800202">
            <a:off x="7263511" y="1908320"/>
            <a:ext cx="1897007" cy="1897007"/>
          </a:xfrm>
          <a:prstGeom prst="chord">
            <a:avLst>
              <a:gd name="adj1" fmla="val 1770130"/>
              <a:gd name="adj2" fmla="val 1629347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5"/>
        </a:solidFill>
        <a:effectLst/>
      </p:bgPr>
    </p:bg>
    <p:spTree>
      <p:nvGrpSpPr>
        <p:cNvPr id="1" name="Shape 53"/>
        <p:cNvGrpSpPr/>
        <p:nvPr/>
      </p:nvGrpSpPr>
      <p:grpSpPr>
        <a:xfrm>
          <a:off x="0" y="0"/>
          <a:ext cx="0" cy="0"/>
          <a:chOff x="0" y="0"/>
          <a:chExt cx="0" cy="0"/>
        </a:xfrm>
      </p:grpSpPr>
      <p:grpSp>
        <p:nvGrpSpPr>
          <p:cNvPr id="54" name="Google Shape;54;p7"/>
          <p:cNvGrpSpPr/>
          <p:nvPr/>
        </p:nvGrpSpPr>
        <p:grpSpPr>
          <a:xfrm>
            <a:off x="436971" y="300775"/>
            <a:ext cx="8270058" cy="4541949"/>
            <a:chOff x="144300" y="214500"/>
            <a:chExt cx="8855400" cy="4714500"/>
          </a:xfrm>
        </p:grpSpPr>
        <p:sp>
          <p:nvSpPr>
            <p:cNvPr id="55" name="Google Shape;55;p7"/>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7"/>
          <p:cNvSpPr txBox="1">
            <a:spLocks noGrp="1"/>
          </p:cNvSpPr>
          <p:nvPr>
            <p:ph type="title"/>
          </p:nvPr>
        </p:nvSpPr>
        <p:spPr>
          <a:xfrm>
            <a:off x="712600" y="445025"/>
            <a:ext cx="771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a:endParaRPr/>
          </a:p>
        </p:txBody>
      </p:sp>
      <p:sp>
        <p:nvSpPr>
          <p:cNvPr id="58" name="Google Shape;58;p7"/>
          <p:cNvSpPr txBox="1">
            <a:spLocks noGrp="1"/>
          </p:cNvSpPr>
          <p:nvPr>
            <p:ph type="body" idx="1"/>
          </p:nvPr>
        </p:nvSpPr>
        <p:spPr>
          <a:xfrm>
            <a:off x="712600" y="1406775"/>
            <a:ext cx="3859500" cy="2593200"/>
          </a:xfrm>
          <a:prstGeom prst="rect">
            <a:avLst/>
          </a:prstGeom>
          <a:ln>
            <a:noFill/>
          </a:ln>
        </p:spPr>
        <p:txBody>
          <a:bodyPr spcFirstLastPara="1" wrap="square" lIns="91425" tIns="91425" rIns="91425" bIns="91425" anchor="t" anchorCtr="0">
            <a:noAutofit/>
          </a:bodyPr>
          <a:lstStyle>
            <a:lvl1pPr marL="457200" lvl="0" indent="-304800">
              <a:spcBef>
                <a:spcPts val="0"/>
              </a:spcBef>
              <a:spcAft>
                <a:spcPts val="0"/>
              </a:spcAft>
              <a:buClr>
                <a:srgbClr val="191919"/>
              </a:buClr>
              <a:buSzPts val="1200"/>
              <a:buChar char="●"/>
              <a:defRPr sz="1600">
                <a:solidFill>
                  <a:srgbClr val="191919"/>
                </a:solidFill>
              </a:defRPr>
            </a:lvl1pPr>
            <a:lvl2pPr marL="914400" lvl="1" indent="-304800">
              <a:spcBef>
                <a:spcPts val="0"/>
              </a:spcBef>
              <a:spcAft>
                <a:spcPts val="0"/>
              </a:spcAft>
              <a:buClr>
                <a:srgbClr val="191919"/>
              </a:buClr>
              <a:buSzPts val="1200"/>
              <a:buChar char="○"/>
              <a:defRPr sz="1200">
                <a:solidFill>
                  <a:srgbClr val="191919"/>
                </a:solidFill>
              </a:defRPr>
            </a:lvl2pPr>
            <a:lvl3pPr marL="1371600" lvl="2" indent="-304800">
              <a:spcBef>
                <a:spcPts val="0"/>
              </a:spcBef>
              <a:spcAft>
                <a:spcPts val="0"/>
              </a:spcAft>
              <a:buClr>
                <a:srgbClr val="191919"/>
              </a:buClr>
              <a:buSzPts val="1200"/>
              <a:buChar char="■"/>
              <a:defRPr sz="1200">
                <a:solidFill>
                  <a:srgbClr val="191919"/>
                </a:solidFill>
              </a:defRPr>
            </a:lvl3pPr>
            <a:lvl4pPr marL="1828800" lvl="3" indent="-304800">
              <a:spcBef>
                <a:spcPts val="0"/>
              </a:spcBef>
              <a:spcAft>
                <a:spcPts val="0"/>
              </a:spcAft>
              <a:buClr>
                <a:srgbClr val="191919"/>
              </a:buClr>
              <a:buSzPts val="1200"/>
              <a:buChar char="●"/>
              <a:defRPr sz="1200">
                <a:solidFill>
                  <a:srgbClr val="191919"/>
                </a:solidFill>
              </a:defRPr>
            </a:lvl4pPr>
            <a:lvl5pPr marL="2286000" lvl="4" indent="-304800">
              <a:spcBef>
                <a:spcPts val="0"/>
              </a:spcBef>
              <a:spcAft>
                <a:spcPts val="0"/>
              </a:spcAft>
              <a:buClr>
                <a:srgbClr val="191919"/>
              </a:buClr>
              <a:buSzPts val="1200"/>
              <a:buChar char="○"/>
              <a:defRPr sz="1200">
                <a:solidFill>
                  <a:srgbClr val="191919"/>
                </a:solidFill>
              </a:defRPr>
            </a:lvl5pPr>
            <a:lvl6pPr marL="2743200" lvl="5" indent="-304800">
              <a:spcBef>
                <a:spcPts val="0"/>
              </a:spcBef>
              <a:spcAft>
                <a:spcPts val="0"/>
              </a:spcAft>
              <a:buClr>
                <a:srgbClr val="191919"/>
              </a:buClr>
              <a:buSzPts val="1200"/>
              <a:buChar char="■"/>
              <a:defRPr sz="1200">
                <a:solidFill>
                  <a:srgbClr val="191919"/>
                </a:solidFill>
              </a:defRPr>
            </a:lvl6pPr>
            <a:lvl7pPr marL="3200400" lvl="6" indent="-304800">
              <a:spcBef>
                <a:spcPts val="0"/>
              </a:spcBef>
              <a:spcAft>
                <a:spcPts val="0"/>
              </a:spcAft>
              <a:buClr>
                <a:srgbClr val="191919"/>
              </a:buClr>
              <a:buSzPts val="1200"/>
              <a:buChar char="●"/>
              <a:defRPr sz="1200">
                <a:solidFill>
                  <a:srgbClr val="191919"/>
                </a:solidFill>
              </a:defRPr>
            </a:lvl7pPr>
            <a:lvl8pPr marL="3657600" lvl="7" indent="-304800">
              <a:spcBef>
                <a:spcPts val="0"/>
              </a:spcBef>
              <a:spcAft>
                <a:spcPts val="0"/>
              </a:spcAft>
              <a:buClr>
                <a:srgbClr val="191919"/>
              </a:buClr>
              <a:buSzPts val="1200"/>
              <a:buChar char="○"/>
              <a:defRPr sz="1200">
                <a:solidFill>
                  <a:srgbClr val="191919"/>
                </a:solidFill>
              </a:defRPr>
            </a:lvl8pPr>
            <a:lvl9pPr marL="4114800" lvl="8" indent="-304800">
              <a:spcBef>
                <a:spcPts val="0"/>
              </a:spcBef>
              <a:spcAft>
                <a:spcPts val="0"/>
              </a:spcAft>
              <a:buClr>
                <a:srgbClr val="191919"/>
              </a:buClr>
              <a:buSzPts val="1200"/>
              <a:buChar char="■"/>
              <a:defRPr sz="1200">
                <a:solidFill>
                  <a:srgbClr val="191919"/>
                </a:solidFill>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5"/>
        </a:solidFill>
        <a:effectLst/>
      </p:bgPr>
    </p:bg>
    <p:spTree>
      <p:nvGrpSpPr>
        <p:cNvPr id="1" name="Shape 59"/>
        <p:cNvGrpSpPr/>
        <p:nvPr/>
      </p:nvGrpSpPr>
      <p:grpSpPr>
        <a:xfrm>
          <a:off x="0" y="0"/>
          <a:ext cx="0" cy="0"/>
          <a:chOff x="0" y="0"/>
          <a:chExt cx="0" cy="0"/>
        </a:xfrm>
      </p:grpSpPr>
      <p:grpSp>
        <p:nvGrpSpPr>
          <p:cNvPr id="60" name="Google Shape;60;p8"/>
          <p:cNvGrpSpPr/>
          <p:nvPr/>
        </p:nvGrpSpPr>
        <p:grpSpPr>
          <a:xfrm>
            <a:off x="436971" y="300775"/>
            <a:ext cx="8270058" cy="4541949"/>
            <a:chOff x="144300" y="214500"/>
            <a:chExt cx="8855400" cy="4714500"/>
          </a:xfrm>
        </p:grpSpPr>
        <p:sp>
          <p:nvSpPr>
            <p:cNvPr id="61" name="Google Shape;61;p8"/>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8"/>
          <p:cNvSpPr/>
          <p:nvPr/>
        </p:nvSpPr>
        <p:spPr>
          <a:xfrm>
            <a:off x="1116050" y="2692450"/>
            <a:ext cx="1783800" cy="1783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6501175" y="1231100"/>
            <a:ext cx="1783800" cy="1783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txBox="1">
            <a:spLocks noGrp="1"/>
          </p:cNvSpPr>
          <p:nvPr>
            <p:ph type="title"/>
          </p:nvPr>
        </p:nvSpPr>
        <p:spPr>
          <a:xfrm>
            <a:off x="1998325" y="1415750"/>
            <a:ext cx="5147400" cy="273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6" name="Google Shape;66;p8"/>
          <p:cNvGrpSpPr/>
          <p:nvPr/>
        </p:nvGrpSpPr>
        <p:grpSpPr>
          <a:xfrm>
            <a:off x="7402175" y="477067"/>
            <a:ext cx="894000" cy="405000"/>
            <a:chOff x="7402175" y="373325"/>
            <a:chExt cx="894000" cy="405000"/>
          </a:xfrm>
        </p:grpSpPr>
        <p:sp>
          <p:nvSpPr>
            <p:cNvPr id="67" name="Google Shape;67;p8"/>
            <p:cNvSpPr/>
            <p:nvPr/>
          </p:nvSpPr>
          <p:spPr>
            <a:xfrm>
              <a:off x="7402175" y="373325"/>
              <a:ext cx="894000" cy="40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8"/>
            <p:cNvGrpSpPr/>
            <p:nvPr/>
          </p:nvGrpSpPr>
          <p:grpSpPr>
            <a:xfrm>
              <a:off x="7608161" y="428909"/>
              <a:ext cx="481829" cy="293823"/>
              <a:chOff x="2050076" y="459803"/>
              <a:chExt cx="907227" cy="553235"/>
            </a:xfrm>
          </p:grpSpPr>
          <p:cxnSp>
            <p:nvCxnSpPr>
              <p:cNvPr id="69" name="Google Shape;69;p8"/>
              <p:cNvCxnSpPr/>
              <p:nvPr/>
            </p:nvCxnSpPr>
            <p:spPr>
              <a:xfrm>
                <a:off x="2050076" y="736442"/>
                <a:ext cx="907200" cy="0"/>
              </a:xfrm>
              <a:prstGeom prst="straightConnector1">
                <a:avLst/>
              </a:prstGeom>
              <a:noFill/>
              <a:ln w="9525" cap="flat" cmpd="sng">
                <a:solidFill>
                  <a:schemeClr val="lt1"/>
                </a:solidFill>
                <a:prstDash val="solid"/>
                <a:round/>
                <a:headEnd type="none" w="med" len="med"/>
                <a:tailEnd type="none" w="med" len="med"/>
              </a:ln>
            </p:spPr>
          </p:cxnSp>
          <p:grpSp>
            <p:nvGrpSpPr>
              <p:cNvPr id="70" name="Google Shape;70;p8"/>
              <p:cNvGrpSpPr/>
              <p:nvPr/>
            </p:nvGrpSpPr>
            <p:grpSpPr>
              <a:xfrm rot="-8100000">
                <a:off x="2485088" y="540822"/>
                <a:ext cx="391196" cy="391196"/>
                <a:chOff x="3463525" y="402775"/>
                <a:chExt cx="391200" cy="391200"/>
              </a:xfrm>
            </p:grpSpPr>
            <p:cxnSp>
              <p:nvCxnSpPr>
                <p:cNvPr id="71" name="Google Shape;71;p8"/>
                <p:cNvCxnSpPr/>
                <p:nvPr/>
              </p:nvCxnSpPr>
              <p:spPr>
                <a:xfrm>
                  <a:off x="3463525" y="793975"/>
                  <a:ext cx="3912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8"/>
                <p:cNvCxnSpPr/>
                <p:nvPr/>
              </p:nvCxnSpPr>
              <p:spPr>
                <a:xfrm rot="5400000">
                  <a:off x="3267925" y="598375"/>
                  <a:ext cx="391200" cy="0"/>
                </a:xfrm>
                <a:prstGeom prst="straightConnector1">
                  <a:avLst/>
                </a:prstGeom>
                <a:noFill/>
                <a:ln w="9525" cap="flat" cmpd="sng">
                  <a:solidFill>
                    <a:schemeClr val="lt1"/>
                  </a:solidFill>
                  <a:prstDash val="solid"/>
                  <a:round/>
                  <a:headEnd type="none" w="med" len="med"/>
                  <a:tailEnd type="none" w="med" len="med"/>
                </a:ln>
              </p:spPr>
            </p:cxnSp>
          </p:grpSp>
        </p:gr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5"/>
        </a:solidFill>
        <a:effectLst/>
      </p:bgPr>
    </p:bg>
    <p:spTree>
      <p:nvGrpSpPr>
        <p:cNvPr id="1" name="Shape 73"/>
        <p:cNvGrpSpPr/>
        <p:nvPr/>
      </p:nvGrpSpPr>
      <p:grpSpPr>
        <a:xfrm>
          <a:off x="0" y="0"/>
          <a:ext cx="0" cy="0"/>
          <a:chOff x="0" y="0"/>
          <a:chExt cx="0" cy="0"/>
        </a:xfrm>
      </p:grpSpPr>
      <p:grpSp>
        <p:nvGrpSpPr>
          <p:cNvPr id="74" name="Google Shape;74;p9"/>
          <p:cNvGrpSpPr/>
          <p:nvPr/>
        </p:nvGrpSpPr>
        <p:grpSpPr>
          <a:xfrm>
            <a:off x="436971" y="300775"/>
            <a:ext cx="8270058" cy="4541949"/>
            <a:chOff x="144300" y="214500"/>
            <a:chExt cx="8855400" cy="4714500"/>
          </a:xfrm>
        </p:grpSpPr>
        <p:sp>
          <p:nvSpPr>
            <p:cNvPr id="75" name="Google Shape;75;p9"/>
            <p:cNvSpPr/>
            <p:nvPr/>
          </p:nvSpPr>
          <p:spPr>
            <a:xfrm>
              <a:off x="144300" y="214500"/>
              <a:ext cx="8855400" cy="4714500"/>
            </a:xfrm>
            <a:prstGeom prst="roundRect">
              <a:avLst>
                <a:gd name="adj" fmla="val 7491"/>
              </a:avLst>
            </a:prstGeom>
            <a:solidFill>
              <a:schemeClr val="lt1"/>
            </a:solidFill>
            <a:ln>
              <a:noFill/>
            </a:ln>
            <a:effectLst>
              <a:outerShdw blurRad="128588" dist="38100" dir="5400000" algn="bl" rotWithShape="0">
                <a:srgbClr val="000000">
                  <a:alpha val="5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144300" y="214550"/>
              <a:ext cx="8855400" cy="726300"/>
            </a:xfrm>
            <a:prstGeom prst="round2SameRect">
              <a:avLst>
                <a:gd name="adj1" fmla="val 42294"/>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9"/>
          <p:cNvSpPr/>
          <p:nvPr/>
        </p:nvSpPr>
        <p:spPr>
          <a:xfrm rot="9545858" flipH="1">
            <a:off x="6943381" y="1755419"/>
            <a:ext cx="2474658" cy="2474658"/>
          </a:xfrm>
          <a:prstGeom prst="chord">
            <a:avLst>
              <a:gd name="adj1" fmla="val 2700000"/>
              <a:gd name="adj2" fmla="val 1641198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txBox="1">
            <a:spLocks noGrp="1"/>
          </p:cNvSpPr>
          <p:nvPr>
            <p:ph type="title"/>
          </p:nvPr>
        </p:nvSpPr>
        <p:spPr>
          <a:xfrm>
            <a:off x="4257702" y="1998450"/>
            <a:ext cx="3130200" cy="841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4100"/>
            </a:lvl1pPr>
            <a:lvl2pPr lvl="1"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algn="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a:endParaRPr/>
          </a:p>
        </p:txBody>
      </p:sp>
      <p:sp>
        <p:nvSpPr>
          <p:cNvPr id="79" name="Google Shape;79;p9"/>
          <p:cNvSpPr txBox="1">
            <a:spLocks noGrp="1"/>
          </p:cNvSpPr>
          <p:nvPr>
            <p:ph type="title" idx="2" hasCustomPrompt="1"/>
          </p:nvPr>
        </p:nvSpPr>
        <p:spPr>
          <a:xfrm>
            <a:off x="7541262" y="1998450"/>
            <a:ext cx="883800" cy="841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2pPr>
            <a:lvl3pPr lvl="2"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3pPr>
            <a:lvl4pPr lvl="3"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4pPr>
            <a:lvl5pPr lvl="4"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5pPr>
            <a:lvl6pPr lvl="5"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6pPr>
            <a:lvl7pPr lvl="6"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7pPr>
            <a:lvl8pPr lvl="7"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8pPr>
            <a:lvl9pPr lvl="8" algn="ctr" rtl="0">
              <a:spcBef>
                <a:spcPts val="0"/>
              </a:spcBef>
              <a:spcAft>
                <a:spcPts val="0"/>
              </a:spcAft>
              <a:buSzPts val="4000"/>
              <a:buFont typeface="Proxima Nova Semibold"/>
              <a:buNone/>
              <a:defRPr sz="4000">
                <a:latin typeface="Proxima Nova Semibold"/>
                <a:ea typeface="Proxima Nova Semibold"/>
                <a:cs typeface="Proxima Nova Semibold"/>
                <a:sym typeface="Proxima Nova Semibold"/>
              </a:defRPr>
            </a:lvl9pPr>
          </a:lstStyle>
          <a:p>
            <a:r>
              <a:t>xx%</a:t>
            </a:r>
          </a:p>
        </p:txBody>
      </p:sp>
      <p:sp>
        <p:nvSpPr>
          <p:cNvPr id="80" name="Google Shape;80;p9"/>
          <p:cNvSpPr txBox="1">
            <a:spLocks noGrp="1"/>
          </p:cNvSpPr>
          <p:nvPr>
            <p:ph type="subTitle" idx="1"/>
          </p:nvPr>
        </p:nvSpPr>
        <p:spPr>
          <a:xfrm>
            <a:off x="4257710" y="2840250"/>
            <a:ext cx="3130200" cy="7191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1600"/>
              <a:buNone/>
              <a:defRPr sz="1600">
                <a:solidFill>
                  <a:schemeClr val="dk1"/>
                </a:solidFill>
              </a:defRPr>
            </a:lvl1pPr>
            <a:lvl2pPr lvl="1" algn="r" rtl="0">
              <a:spcBef>
                <a:spcPts val="0"/>
              </a:spcBef>
              <a:spcAft>
                <a:spcPts val="0"/>
              </a:spcAft>
              <a:buClr>
                <a:schemeClr val="dk1"/>
              </a:buClr>
              <a:buSzPts val="1600"/>
              <a:buNone/>
              <a:defRPr sz="1600">
                <a:solidFill>
                  <a:schemeClr val="dk1"/>
                </a:solidFill>
              </a:defRPr>
            </a:lvl2pPr>
            <a:lvl3pPr lvl="2" algn="r" rtl="0">
              <a:spcBef>
                <a:spcPts val="0"/>
              </a:spcBef>
              <a:spcAft>
                <a:spcPts val="0"/>
              </a:spcAft>
              <a:buClr>
                <a:schemeClr val="dk1"/>
              </a:buClr>
              <a:buSzPts val="1600"/>
              <a:buNone/>
              <a:defRPr sz="1600">
                <a:solidFill>
                  <a:schemeClr val="dk1"/>
                </a:solidFill>
              </a:defRPr>
            </a:lvl3pPr>
            <a:lvl4pPr lvl="3" algn="r" rtl="0">
              <a:spcBef>
                <a:spcPts val="0"/>
              </a:spcBef>
              <a:spcAft>
                <a:spcPts val="0"/>
              </a:spcAft>
              <a:buClr>
                <a:schemeClr val="dk1"/>
              </a:buClr>
              <a:buSzPts val="1600"/>
              <a:buNone/>
              <a:defRPr sz="1600">
                <a:solidFill>
                  <a:schemeClr val="dk1"/>
                </a:solidFill>
              </a:defRPr>
            </a:lvl4pPr>
            <a:lvl5pPr lvl="4" algn="r" rtl="0">
              <a:spcBef>
                <a:spcPts val="0"/>
              </a:spcBef>
              <a:spcAft>
                <a:spcPts val="0"/>
              </a:spcAft>
              <a:buClr>
                <a:schemeClr val="dk1"/>
              </a:buClr>
              <a:buSzPts val="1600"/>
              <a:buNone/>
              <a:defRPr sz="1600">
                <a:solidFill>
                  <a:schemeClr val="dk1"/>
                </a:solidFill>
              </a:defRPr>
            </a:lvl5pPr>
            <a:lvl6pPr lvl="5" algn="r" rtl="0">
              <a:spcBef>
                <a:spcPts val="0"/>
              </a:spcBef>
              <a:spcAft>
                <a:spcPts val="0"/>
              </a:spcAft>
              <a:buClr>
                <a:schemeClr val="dk1"/>
              </a:buClr>
              <a:buSzPts val="1600"/>
              <a:buNone/>
              <a:defRPr sz="1600">
                <a:solidFill>
                  <a:schemeClr val="dk1"/>
                </a:solidFill>
              </a:defRPr>
            </a:lvl6pPr>
            <a:lvl7pPr lvl="6" algn="r" rtl="0">
              <a:spcBef>
                <a:spcPts val="0"/>
              </a:spcBef>
              <a:spcAft>
                <a:spcPts val="0"/>
              </a:spcAft>
              <a:buClr>
                <a:schemeClr val="dk1"/>
              </a:buClr>
              <a:buSzPts val="1600"/>
              <a:buNone/>
              <a:defRPr sz="1600">
                <a:solidFill>
                  <a:schemeClr val="dk1"/>
                </a:solidFill>
              </a:defRPr>
            </a:lvl7pPr>
            <a:lvl8pPr lvl="7" algn="r" rtl="0">
              <a:spcBef>
                <a:spcPts val="0"/>
              </a:spcBef>
              <a:spcAft>
                <a:spcPts val="0"/>
              </a:spcAft>
              <a:buClr>
                <a:schemeClr val="dk1"/>
              </a:buClr>
              <a:buSzPts val="1600"/>
              <a:buNone/>
              <a:defRPr sz="1600">
                <a:solidFill>
                  <a:schemeClr val="dk1"/>
                </a:solidFill>
              </a:defRPr>
            </a:lvl8pPr>
            <a:lvl9pPr lvl="8" algn="r" rtl="0">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5"/>
        </a:solidFill>
        <a:effectLst/>
      </p:bgPr>
    </p:bg>
    <p:spTree>
      <p:nvGrpSpPr>
        <p:cNvPr id="1" name="Shape 81"/>
        <p:cNvGrpSpPr/>
        <p:nvPr/>
      </p:nvGrpSpPr>
      <p:grpSpPr>
        <a:xfrm>
          <a:off x="0" y="0"/>
          <a:ext cx="0" cy="0"/>
          <a:chOff x="0" y="0"/>
          <a:chExt cx="0" cy="0"/>
        </a:xfrm>
      </p:grpSpPr>
      <p:sp>
        <p:nvSpPr>
          <p:cNvPr id="82" name="Google Shape;82;p10"/>
          <p:cNvSpPr txBox="1">
            <a:spLocks noGrp="1"/>
          </p:cNvSpPr>
          <p:nvPr>
            <p:ph type="body" idx="1"/>
          </p:nvPr>
        </p:nvSpPr>
        <p:spPr>
          <a:xfrm>
            <a:off x="896800" y="3434350"/>
            <a:ext cx="4387800" cy="9381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2000"/>
              <a:buFont typeface="Viga"/>
              <a:buNone/>
              <a:defRPr sz="3000" b="1">
                <a:latin typeface="Viga"/>
                <a:ea typeface="Viga"/>
                <a:cs typeface="Viga"/>
                <a:sym typeface="Viga"/>
              </a:defRPr>
            </a:lvl1pPr>
          </a:lstStyle>
          <a:p>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2600" y="445025"/>
            <a:ext cx="77124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Viga"/>
              <a:buNone/>
              <a:defRPr sz="2800" b="1">
                <a:solidFill>
                  <a:schemeClr val="dk1"/>
                </a:solidFill>
                <a:latin typeface="Viga"/>
                <a:ea typeface="Viga"/>
                <a:cs typeface="Viga"/>
                <a:sym typeface="Viga"/>
              </a:defRPr>
            </a:lvl1pPr>
            <a:lvl2pPr lvl="1"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2pPr>
            <a:lvl3pPr lvl="2"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3pPr>
            <a:lvl4pPr lvl="3"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4pPr>
            <a:lvl5pPr lvl="4"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5pPr>
            <a:lvl6pPr lvl="5"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6pPr>
            <a:lvl7pPr lvl="6"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7pPr>
            <a:lvl8pPr lvl="7"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8pPr>
            <a:lvl9pPr lvl="8" rtl="0">
              <a:lnSpc>
                <a:spcPct val="100000"/>
              </a:lnSpc>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712600" y="1152475"/>
            <a:ext cx="7712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ctor"/>
              <a:buChar char="●"/>
              <a:defRPr sz="1800">
                <a:solidFill>
                  <a:schemeClr val="dk1"/>
                </a:solidFill>
                <a:latin typeface="Actor"/>
                <a:ea typeface="Actor"/>
                <a:cs typeface="Actor"/>
                <a:sym typeface="Actor"/>
              </a:defRPr>
            </a:lvl1pPr>
            <a:lvl2pPr marL="914400" lvl="1"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9" r:id="rId9"/>
    <p:sldLayoutId id="2147483660" r:id="rId10"/>
    <p:sldLayoutId id="2147483661" r:id="rId11"/>
    <p:sldLayoutId id="2147483662" r:id="rId12"/>
    <p:sldLayoutId id="2147483665" r:id="rId13"/>
    <p:sldLayoutId id="2147483668" r:id="rId14"/>
    <p:sldLayoutId id="2147483669" r:id="rId15"/>
    <p:sldLayoutId id="2147483670" r:id="rId16"/>
    <p:sldLayoutId id="2147483677" r:id="rId17"/>
    <p:sldLayoutId id="2147483678" r:id="rId18"/>
  </p:sldLayoutIdLst>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phet.colorado.edu/"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6"/>
          <p:cNvSpPr txBox="1">
            <a:spLocks noGrp="1"/>
          </p:cNvSpPr>
          <p:nvPr>
            <p:ph type="ctrTitle"/>
          </p:nvPr>
        </p:nvSpPr>
        <p:spPr>
          <a:xfrm>
            <a:off x="777319" y="1211943"/>
            <a:ext cx="4693458" cy="2740027"/>
          </a:xfrm>
          <a:prstGeom prst="rect">
            <a:avLst/>
          </a:prstGeom>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4000" b="1" dirty="0">
                <a:solidFill>
                  <a:schemeClr val="accent4">
                    <a:lumMod val="50000"/>
                  </a:schemeClr>
                </a:solidFill>
                <a:latin typeface="Arial" panose="020B0604020202020204" pitchFamily="34" charset="0"/>
                <a:ea typeface="Alexandria"/>
                <a:cs typeface="Arial" panose="020B0604020202020204" pitchFamily="34" charset="0"/>
                <a:sym typeface="Alexandria"/>
              </a:rPr>
              <a:t>CHÀO ĐÓN </a:t>
            </a:r>
            <a:br>
              <a:rPr lang="vi-VN" sz="4000" b="1" dirty="0">
                <a:solidFill>
                  <a:schemeClr val="accent4">
                    <a:lumMod val="50000"/>
                  </a:schemeClr>
                </a:solidFill>
                <a:latin typeface="Arial" panose="020B0604020202020204" pitchFamily="34" charset="0"/>
                <a:ea typeface="Alexandria"/>
                <a:cs typeface="Arial" panose="020B0604020202020204" pitchFamily="34" charset="0"/>
                <a:sym typeface="Alexandria"/>
              </a:rPr>
            </a:br>
            <a:r>
              <a:rPr lang="vi-VN" sz="4000" b="1" dirty="0">
                <a:solidFill>
                  <a:schemeClr val="accent4">
                    <a:lumMod val="50000"/>
                  </a:schemeClr>
                </a:solidFill>
                <a:latin typeface="Arial" panose="020B0604020202020204" pitchFamily="34" charset="0"/>
                <a:ea typeface="Alexandria"/>
                <a:cs typeface="Arial" panose="020B0604020202020204" pitchFamily="34" charset="0"/>
                <a:sym typeface="Alexandria"/>
              </a:rPr>
              <a:t>CÁC EM ĐẾN VỚI BÀI HỌC MỚI!</a:t>
            </a:r>
            <a:endParaRPr sz="4000" dirty="0">
              <a:solidFill>
                <a:schemeClr val="accent4">
                  <a:lumMod val="50000"/>
                </a:schemeClr>
              </a:solidFill>
            </a:endParaRPr>
          </a:p>
        </p:txBody>
      </p:sp>
      <p:grpSp>
        <p:nvGrpSpPr>
          <p:cNvPr id="341" name="Google Shape;341;p36"/>
          <p:cNvGrpSpPr/>
          <p:nvPr/>
        </p:nvGrpSpPr>
        <p:grpSpPr>
          <a:xfrm>
            <a:off x="5390139" y="1472198"/>
            <a:ext cx="2914835" cy="2862228"/>
            <a:chOff x="4894800" y="1353709"/>
            <a:chExt cx="3155950" cy="3098991"/>
          </a:xfrm>
        </p:grpSpPr>
        <p:sp>
          <p:nvSpPr>
            <p:cNvPr id="342" name="Google Shape;342;p36"/>
            <p:cNvSpPr/>
            <p:nvPr/>
          </p:nvSpPr>
          <p:spPr>
            <a:xfrm>
              <a:off x="4894800" y="1672800"/>
              <a:ext cx="2186400" cy="218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6"/>
            <p:cNvSpPr/>
            <p:nvPr/>
          </p:nvSpPr>
          <p:spPr>
            <a:xfrm>
              <a:off x="6946750" y="3348700"/>
              <a:ext cx="1104000" cy="1104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36"/>
            <p:cNvGrpSpPr/>
            <p:nvPr/>
          </p:nvGrpSpPr>
          <p:grpSpPr>
            <a:xfrm flipH="1">
              <a:off x="5123400" y="1353709"/>
              <a:ext cx="2615923" cy="2866834"/>
              <a:chOff x="2407750" y="1025050"/>
              <a:chExt cx="3616150" cy="3963000"/>
            </a:xfrm>
          </p:grpSpPr>
          <p:sp>
            <p:nvSpPr>
              <p:cNvPr id="345" name="Google Shape;345;p36"/>
              <p:cNvSpPr/>
              <p:nvPr/>
            </p:nvSpPr>
            <p:spPr>
              <a:xfrm>
                <a:off x="2460025" y="1025050"/>
                <a:ext cx="2237925" cy="3846450"/>
              </a:xfrm>
              <a:custGeom>
                <a:avLst/>
                <a:gdLst/>
                <a:ahLst/>
                <a:cxnLst/>
                <a:rect l="l" t="t" r="r" b="b"/>
                <a:pathLst>
                  <a:path w="89517" h="153858" extrusionOk="0">
                    <a:moveTo>
                      <a:pt x="6415" y="1"/>
                    </a:moveTo>
                    <a:cubicBezTo>
                      <a:pt x="2854" y="1"/>
                      <a:pt x="1" y="2855"/>
                      <a:pt x="1" y="6415"/>
                    </a:cubicBezTo>
                    <a:lnTo>
                      <a:pt x="1" y="147443"/>
                    </a:lnTo>
                    <a:cubicBezTo>
                      <a:pt x="1" y="151003"/>
                      <a:pt x="2854" y="153857"/>
                      <a:pt x="6415" y="153857"/>
                    </a:cubicBezTo>
                    <a:lnTo>
                      <a:pt x="83103" y="153857"/>
                    </a:lnTo>
                    <a:cubicBezTo>
                      <a:pt x="86663" y="153857"/>
                      <a:pt x="89517" y="151003"/>
                      <a:pt x="89517" y="147443"/>
                    </a:cubicBezTo>
                    <a:lnTo>
                      <a:pt x="89517" y="6415"/>
                    </a:lnTo>
                    <a:cubicBezTo>
                      <a:pt x="89517" y="2855"/>
                      <a:pt x="86663" y="1"/>
                      <a:pt x="83103"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2565275" y="1195300"/>
                <a:ext cx="2051450" cy="3422600"/>
              </a:xfrm>
              <a:custGeom>
                <a:avLst/>
                <a:gdLst/>
                <a:ahLst/>
                <a:cxnLst/>
                <a:rect l="l" t="t" r="r" b="b"/>
                <a:pathLst>
                  <a:path w="82058" h="136904" extrusionOk="0">
                    <a:moveTo>
                      <a:pt x="6387" y="1"/>
                    </a:moveTo>
                    <a:cubicBezTo>
                      <a:pt x="2855" y="1"/>
                      <a:pt x="1" y="2854"/>
                      <a:pt x="1" y="6415"/>
                    </a:cubicBezTo>
                    <a:lnTo>
                      <a:pt x="1" y="130489"/>
                    </a:lnTo>
                    <a:cubicBezTo>
                      <a:pt x="1" y="134049"/>
                      <a:pt x="2855" y="136903"/>
                      <a:pt x="6387" y="136903"/>
                    </a:cubicBezTo>
                    <a:lnTo>
                      <a:pt x="75643" y="136903"/>
                    </a:lnTo>
                    <a:cubicBezTo>
                      <a:pt x="79203" y="136903"/>
                      <a:pt x="82057" y="134049"/>
                      <a:pt x="82057" y="130489"/>
                    </a:cubicBezTo>
                    <a:lnTo>
                      <a:pt x="82057" y="6415"/>
                    </a:lnTo>
                    <a:cubicBezTo>
                      <a:pt x="82057" y="2854"/>
                      <a:pt x="79203" y="1"/>
                      <a:pt x="75643" y="1"/>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2564575" y="2230200"/>
                <a:ext cx="2052150" cy="2387700"/>
              </a:xfrm>
              <a:custGeom>
                <a:avLst/>
                <a:gdLst/>
                <a:ahLst/>
                <a:cxnLst/>
                <a:rect l="l" t="t" r="r" b="b"/>
                <a:pathLst>
                  <a:path w="82086" h="95508" extrusionOk="0">
                    <a:moveTo>
                      <a:pt x="0" y="0"/>
                    </a:moveTo>
                    <a:lnTo>
                      <a:pt x="0" y="90732"/>
                    </a:lnTo>
                    <a:cubicBezTo>
                      <a:pt x="29" y="93360"/>
                      <a:pt x="2148" y="95507"/>
                      <a:pt x="4804" y="95507"/>
                    </a:cubicBezTo>
                    <a:lnTo>
                      <a:pt x="77310" y="95507"/>
                    </a:lnTo>
                    <a:cubicBezTo>
                      <a:pt x="79938" y="95507"/>
                      <a:pt x="82057" y="93360"/>
                      <a:pt x="82085" y="90732"/>
                    </a:cubicBezTo>
                    <a:lnTo>
                      <a:pt x="82085" y="73863"/>
                    </a:lnTo>
                    <a:cubicBezTo>
                      <a:pt x="79169" y="74835"/>
                      <a:pt x="76138" y="75474"/>
                      <a:pt x="73102" y="75474"/>
                    </a:cubicBezTo>
                    <a:cubicBezTo>
                      <a:pt x="71372" y="75474"/>
                      <a:pt x="69641" y="75267"/>
                      <a:pt x="67929" y="74795"/>
                    </a:cubicBezTo>
                    <a:cubicBezTo>
                      <a:pt x="61656" y="73071"/>
                      <a:pt x="57587" y="68070"/>
                      <a:pt x="55327" y="62221"/>
                    </a:cubicBezTo>
                    <a:cubicBezTo>
                      <a:pt x="53292" y="56909"/>
                      <a:pt x="53038" y="51144"/>
                      <a:pt x="51286" y="45776"/>
                    </a:cubicBezTo>
                    <a:cubicBezTo>
                      <a:pt x="51212" y="45529"/>
                      <a:pt x="50664" y="44185"/>
                      <a:pt x="50695" y="44185"/>
                    </a:cubicBezTo>
                    <a:cubicBezTo>
                      <a:pt x="50700" y="44185"/>
                      <a:pt x="50717" y="44213"/>
                      <a:pt x="50749" y="44278"/>
                    </a:cubicBezTo>
                    <a:cubicBezTo>
                      <a:pt x="50466" y="43713"/>
                      <a:pt x="50212" y="43176"/>
                      <a:pt x="49873" y="42639"/>
                    </a:cubicBezTo>
                    <a:cubicBezTo>
                      <a:pt x="49732" y="42385"/>
                      <a:pt x="49562" y="42131"/>
                      <a:pt x="49393" y="41876"/>
                    </a:cubicBezTo>
                    <a:lnTo>
                      <a:pt x="49336" y="41792"/>
                    </a:lnTo>
                    <a:cubicBezTo>
                      <a:pt x="48912" y="41311"/>
                      <a:pt x="48460" y="40859"/>
                      <a:pt x="47980" y="40379"/>
                    </a:cubicBezTo>
                    <a:lnTo>
                      <a:pt x="47867" y="40266"/>
                    </a:lnTo>
                    <a:lnTo>
                      <a:pt x="47782" y="40209"/>
                    </a:lnTo>
                    <a:cubicBezTo>
                      <a:pt x="47415" y="39983"/>
                      <a:pt x="47076" y="39757"/>
                      <a:pt x="46708" y="39559"/>
                    </a:cubicBezTo>
                    <a:cubicBezTo>
                      <a:pt x="46426" y="39390"/>
                      <a:pt x="46115" y="39248"/>
                      <a:pt x="45804" y="39107"/>
                    </a:cubicBezTo>
                    <a:lnTo>
                      <a:pt x="45804" y="39107"/>
                    </a:lnTo>
                    <a:cubicBezTo>
                      <a:pt x="45926" y="39162"/>
                      <a:pt x="46107" y="39203"/>
                      <a:pt x="46152" y="39203"/>
                    </a:cubicBezTo>
                    <a:cubicBezTo>
                      <a:pt x="46201" y="39203"/>
                      <a:pt x="46092" y="39155"/>
                      <a:pt x="45578" y="39022"/>
                    </a:cubicBezTo>
                    <a:cubicBezTo>
                      <a:pt x="44671" y="38801"/>
                      <a:pt x="43722" y="38680"/>
                      <a:pt x="42770" y="38680"/>
                    </a:cubicBezTo>
                    <a:cubicBezTo>
                      <a:pt x="42387" y="38680"/>
                      <a:pt x="42003" y="38699"/>
                      <a:pt x="41622" y="38740"/>
                    </a:cubicBezTo>
                    <a:cubicBezTo>
                      <a:pt x="38683" y="39107"/>
                      <a:pt x="34925" y="40661"/>
                      <a:pt x="31704" y="41537"/>
                    </a:cubicBezTo>
                    <a:cubicBezTo>
                      <a:pt x="29347" y="42160"/>
                      <a:pt x="26929" y="42553"/>
                      <a:pt x="24511" y="42553"/>
                    </a:cubicBezTo>
                    <a:cubicBezTo>
                      <a:pt x="22872" y="42553"/>
                      <a:pt x="21232" y="42372"/>
                      <a:pt x="19610" y="41961"/>
                    </a:cubicBezTo>
                    <a:cubicBezTo>
                      <a:pt x="12575" y="40181"/>
                      <a:pt x="9382" y="34388"/>
                      <a:pt x="8590" y="27635"/>
                    </a:cubicBezTo>
                    <a:cubicBezTo>
                      <a:pt x="8280" y="24922"/>
                      <a:pt x="8308" y="22182"/>
                      <a:pt x="8110" y="19469"/>
                    </a:cubicBezTo>
                    <a:cubicBezTo>
                      <a:pt x="8054" y="18734"/>
                      <a:pt x="7997" y="18028"/>
                      <a:pt x="7884" y="17293"/>
                    </a:cubicBezTo>
                    <a:cubicBezTo>
                      <a:pt x="7884" y="17237"/>
                      <a:pt x="7714" y="16191"/>
                      <a:pt x="7658" y="15937"/>
                    </a:cubicBezTo>
                    <a:cubicBezTo>
                      <a:pt x="7404" y="14524"/>
                      <a:pt x="7065" y="13111"/>
                      <a:pt x="6669" y="11755"/>
                    </a:cubicBezTo>
                    <a:cubicBezTo>
                      <a:pt x="6443" y="10936"/>
                      <a:pt x="6189" y="10144"/>
                      <a:pt x="5906" y="9353"/>
                    </a:cubicBezTo>
                    <a:cubicBezTo>
                      <a:pt x="5853" y="9168"/>
                      <a:pt x="5329" y="7866"/>
                      <a:pt x="5333" y="7866"/>
                    </a:cubicBezTo>
                    <a:lnTo>
                      <a:pt x="5333" y="7866"/>
                    </a:lnTo>
                    <a:cubicBezTo>
                      <a:pt x="5333" y="7866"/>
                      <a:pt x="5336" y="7871"/>
                      <a:pt x="5341" y="7884"/>
                    </a:cubicBezTo>
                    <a:cubicBezTo>
                      <a:pt x="4861" y="6754"/>
                      <a:pt x="4295" y="5680"/>
                      <a:pt x="3674" y="4634"/>
                    </a:cubicBezTo>
                    <a:cubicBezTo>
                      <a:pt x="3278" y="3956"/>
                      <a:pt x="2826" y="3306"/>
                      <a:pt x="2402" y="2628"/>
                    </a:cubicBezTo>
                    <a:lnTo>
                      <a:pt x="2289" y="2430"/>
                    </a:lnTo>
                    <a:cubicBezTo>
                      <a:pt x="2120" y="2261"/>
                      <a:pt x="1978" y="2063"/>
                      <a:pt x="1809" y="1865"/>
                    </a:cubicBezTo>
                    <a:cubicBezTo>
                      <a:pt x="1244" y="1215"/>
                      <a:pt x="650" y="594"/>
                      <a:pt x="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2407750" y="1461625"/>
                <a:ext cx="104575" cy="370175"/>
              </a:xfrm>
              <a:custGeom>
                <a:avLst/>
                <a:gdLst/>
                <a:ahLst/>
                <a:cxnLst/>
                <a:rect l="l" t="t" r="r" b="b"/>
                <a:pathLst>
                  <a:path w="4183" h="14807" extrusionOk="0">
                    <a:moveTo>
                      <a:pt x="2063" y="0"/>
                    </a:moveTo>
                    <a:cubicBezTo>
                      <a:pt x="905" y="0"/>
                      <a:pt x="1" y="904"/>
                      <a:pt x="1" y="2063"/>
                    </a:cubicBezTo>
                    <a:lnTo>
                      <a:pt x="1" y="12744"/>
                    </a:lnTo>
                    <a:cubicBezTo>
                      <a:pt x="1" y="13902"/>
                      <a:pt x="905" y="14807"/>
                      <a:pt x="2063" y="14807"/>
                    </a:cubicBezTo>
                    <a:lnTo>
                      <a:pt x="2120" y="14807"/>
                    </a:lnTo>
                    <a:cubicBezTo>
                      <a:pt x="3278" y="14807"/>
                      <a:pt x="4183" y="13902"/>
                      <a:pt x="4183" y="12744"/>
                    </a:cubicBezTo>
                    <a:lnTo>
                      <a:pt x="4183" y="2063"/>
                    </a:lnTo>
                    <a:cubicBezTo>
                      <a:pt x="4183" y="904"/>
                      <a:pt x="3278" y="0"/>
                      <a:pt x="212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2407750" y="1880525"/>
                <a:ext cx="104575" cy="370175"/>
              </a:xfrm>
              <a:custGeom>
                <a:avLst/>
                <a:gdLst/>
                <a:ahLst/>
                <a:cxnLst/>
                <a:rect l="l" t="t" r="r" b="b"/>
                <a:pathLst>
                  <a:path w="4183" h="14807" extrusionOk="0">
                    <a:moveTo>
                      <a:pt x="2063" y="0"/>
                    </a:moveTo>
                    <a:cubicBezTo>
                      <a:pt x="905" y="0"/>
                      <a:pt x="1" y="905"/>
                      <a:pt x="1" y="2063"/>
                    </a:cubicBezTo>
                    <a:lnTo>
                      <a:pt x="1" y="12744"/>
                    </a:lnTo>
                    <a:cubicBezTo>
                      <a:pt x="1" y="13902"/>
                      <a:pt x="905" y="14807"/>
                      <a:pt x="2063" y="14807"/>
                    </a:cubicBezTo>
                    <a:lnTo>
                      <a:pt x="2120" y="14807"/>
                    </a:lnTo>
                    <a:cubicBezTo>
                      <a:pt x="3278" y="14807"/>
                      <a:pt x="4183" y="13902"/>
                      <a:pt x="4183" y="12744"/>
                    </a:cubicBezTo>
                    <a:lnTo>
                      <a:pt x="4183" y="2063"/>
                    </a:lnTo>
                    <a:cubicBezTo>
                      <a:pt x="4183" y="905"/>
                      <a:pt x="3278" y="0"/>
                      <a:pt x="212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3292875" y="4675075"/>
                <a:ext cx="584225" cy="130025"/>
              </a:xfrm>
              <a:custGeom>
                <a:avLst/>
                <a:gdLst/>
                <a:ahLst/>
                <a:cxnLst/>
                <a:rect l="l" t="t" r="r" b="b"/>
                <a:pathLst>
                  <a:path w="23369" h="5201" extrusionOk="0">
                    <a:moveTo>
                      <a:pt x="20769" y="397"/>
                    </a:moveTo>
                    <a:cubicBezTo>
                      <a:pt x="21984" y="397"/>
                      <a:pt x="22973" y="1385"/>
                      <a:pt x="22973" y="2601"/>
                    </a:cubicBezTo>
                    <a:cubicBezTo>
                      <a:pt x="22973" y="3816"/>
                      <a:pt x="21984" y="4776"/>
                      <a:pt x="20769" y="4776"/>
                    </a:cubicBezTo>
                    <a:lnTo>
                      <a:pt x="2572" y="4776"/>
                    </a:lnTo>
                    <a:cubicBezTo>
                      <a:pt x="1385" y="4776"/>
                      <a:pt x="396" y="3816"/>
                      <a:pt x="396" y="2601"/>
                    </a:cubicBezTo>
                    <a:cubicBezTo>
                      <a:pt x="396" y="1385"/>
                      <a:pt x="1385" y="397"/>
                      <a:pt x="2572" y="397"/>
                    </a:cubicBezTo>
                    <a:close/>
                    <a:moveTo>
                      <a:pt x="2572" y="1"/>
                    </a:moveTo>
                    <a:cubicBezTo>
                      <a:pt x="1159" y="1"/>
                      <a:pt x="1" y="1159"/>
                      <a:pt x="1" y="2601"/>
                    </a:cubicBezTo>
                    <a:cubicBezTo>
                      <a:pt x="1" y="4013"/>
                      <a:pt x="1159" y="5172"/>
                      <a:pt x="2572" y="5200"/>
                    </a:cubicBezTo>
                    <a:lnTo>
                      <a:pt x="20769" y="5200"/>
                    </a:lnTo>
                    <a:cubicBezTo>
                      <a:pt x="22210" y="5172"/>
                      <a:pt x="23369" y="4013"/>
                      <a:pt x="23369" y="2601"/>
                    </a:cubicBezTo>
                    <a:cubicBezTo>
                      <a:pt x="23369" y="1159"/>
                      <a:pt x="22210" y="1"/>
                      <a:pt x="20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3555675" y="1072450"/>
                <a:ext cx="82675" cy="70600"/>
              </a:xfrm>
              <a:custGeom>
                <a:avLst/>
                <a:gdLst/>
                <a:ahLst/>
                <a:cxnLst/>
                <a:rect l="l" t="t" r="r" b="b"/>
                <a:pathLst>
                  <a:path w="3307" h="2824" extrusionOk="0">
                    <a:moveTo>
                      <a:pt x="1859" y="449"/>
                    </a:moveTo>
                    <a:cubicBezTo>
                      <a:pt x="1870" y="449"/>
                      <a:pt x="1882" y="450"/>
                      <a:pt x="1893" y="450"/>
                    </a:cubicBezTo>
                    <a:cubicBezTo>
                      <a:pt x="2430" y="450"/>
                      <a:pt x="2882" y="874"/>
                      <a:pt x="2882" y="1439"/>
                    </a:cubicBezTo>
                    <a:cubicBezTo>
                      <a:pt x="2882" y="2034"/>
                      <a:pt x="2387" y="2434"/>
                      <a:pt x="1874" y="2434"/>
                    </a:cubicBezTo>
                    <a:cubicBezTo>
                      <a:pt x="1632" y="2434"/>
                      <a:pt x="1386" y="2345"/>
                      <a:pt x="1187" y="2145"/>
                    </a:cubicBezTo>
                    <a:cubicBezTo>
                      <a:pt x="573" y="1504"/>
                      <a:pt x="978" y="449"/>
                      <a:pt x="1859" y="449"/>
                    </a:cubicBezTo>
                    <a:close/>
                    <a:moveTo>
                      <a:pt x="1880" y="1"/>
                    </a:moveTo>
                    <a:cubicBezTo>
                      <a:pt x="1536" y="1"/>
                      <a:pt x="1186" y="131"/>
                      <a:pt x="904" y="422"/>
                    </a:cubicBezTo>
                    <a:cubicBezTo>
                      <a:pt x="0" y="1298"/>
                      <a:pt x="622" y="2824"/>
                      <a:pt x="1893" y="2824"/>
                    </a:cubicBezTo>
                    <a:cubicBezTo>
                      <a:pt x="2656" y="2824"/>
                      <a:pt x="3278" y="2202"/>
                      <a:pt x="3306" y="1439"/>
                    </a:cubicBezTo>
                    <a:cubicBezTo>
                      <a:pt x="3306" y="577"/>
                      <a:pt x="2605" y="1"/>
                      <a:pt x="1880" y="1"/>
                    </a:cubicBezTo>
                    <a:close/>
                  </a:path>
                </a:pathLst>
              </a:custGeom>
              <a:solidFill>
                <a:srgbClr val="001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a:off x="2455075" y="1461625"/>
                <a:ext cx="9925" cy="789775"/>
              </a:xfrm>
              <a:custGeom>
                <a:avLst/>
                <a:gdLst/>
                <a:ahLst/>
                <a:cxnLst/>
                <a:rect l="l" t="t" r="r" b="b"/>
                <a:pathLst>
                  <a:path w="397" h="31591" extrusionOk="0">
                    <a:moveTo>
                      <a:pt x="1" y="0"/>
                    </a:moveTo>
                    <a:lnTo>
                      <a:pt x="1" y="31591"/>
                    </a:lnTo>
                    <a:lnTo>
                      <a:pt x="396" y="31591"/>
                    </a:lnTo>
                    <a:lnTo>
                      <a:pt x="396" y="0"/>
                    </a:ln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p:nvPr/>
            </p:nvSpPr>
            <p:spPr>
              <a:xfrm>
                <a:off x="3066125" y="1426300"/>
                <a:ext cx="1088600" cy="1089300"/>
              </a:xfrm>
              <a:custGeom>
                <a:avLst/>
                <a:gdLst/>
                <a:ahLst/>
                <a:cxnLst/>
                <a:rect l="l" t="t" r="r" b="b"/>
                <a:pathLst>
                  <a:path w="43544" h="43572" extrusionOk="0">
                    <a:moveTo>
                      <a:pt x="21786" y="0"/>
                    </a:moveTo>
                    <a:cubicBezTo>
                      <a:pt x="9749" y="0"/>
                      <a:pt x="1" y="9749"/>
                      <a:pt x="1" y="21786"/>
                    </a:cubicBezTo>
                    <a:cubicBezTo>
                      <a:pt x="1" y="33795"/>
                      <a:pt x="9749" y="43572"/>
                      <a:pt x="21786" y="43572"/>
                    </a:cubicBezTo>
                    <a:cubicBezTo>
                      <a:pt x="33795" y="43572"/>
                      <a:pt x="43544" y="33795"/>
                      <a:pt x="43544" y="21786"/>
                    </a:cubicBezTo>
                    <a:cubicBezTo>
                      <a:pt x="43544" y="9749"/>
                      <a:pt x="33795" y="0"/>
                      <a:pt x="2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p:nvPr/>
            </p:nvSpPr>
            <p:spPr>
              <a:xfrm>
                <a:off x="3249400" y="1874050"/>
                <a:ext cx="722075" cy="379475"/>
              </a:xfrm>
              <a:custGeom>
                <a:avLst/>
                <a:gdLst/>
                <a:ahLst/>
                <a:cxnLst/>
                <a:rect l="l" t="t" r="r" b="b"/>
                <a:pathLst>
                  <a:path w="28883" h="15179" extrusionOk="0">
                    <a:moveTo>
                      <a:pt x="3993" y="1680"/>
                    </a:moveTo>
                    <a:cubicBezTo>
                      <a:pt x="4199" y="1680"/>
                      <a:pt x="4404" y="1801"/>
                      <a:pt x="4452" y="2068"/>
                    </a:cubicBezTo>
                    <a:lnTo>
                      <a:pt x="6628" y="12890"/>
                    </a:lnTo>
                    <a:cubicBezTo>
                      <a:pt x="6685" y="13173"/>
                      <a:pt x="6515" y="13427"/>
                      <a:pt x="6233" y="13483"/>
                    </a:cubicBezTo>
                    <a:lnTo>
                      <a:pt x="6148" y="13483"/>
                    </a:lnTo>
                    <a:cubicBezTo>
                      <a:pt x="5922" y="13483"/>
                      <a:pt x="5724" y="13314"/>
                      <a:pt x="5667" y="13088"/>
                    </a:cubicBezTo>
                    <a:lnTo>
                      <a:pt x="3520" y="2266"/>
                    </a:lnTo>
                    <a:cubicBezTo>
                      <a:pt x="3439" y="1894"/>
                      <a:pt x="3718" y="1680"/>
                      <a:pt x="3993" y="1680"/>
                    </a:cubicBezTo>
                    <a:close/>
                    <a:moveTo>
                      <a:pt x="7564" y="1681"/>
                    </a:moveTo>
                    <a:cubicBezTo>
                      <a:pt x="7791" y="1681"/>
                      <a:pt x="8016" y="1820"/>
                      <a:pt x="8041" y="2124"/>
                    </a:cubicBezTo>
                    <a:lnTo>
                      <a:pt x="9510" y="12975"/>
                    </a:lnTo>
                    <a:cubicBezTo>
                      <a:pt x="9539" y="13229"/>
                      <a:pt x="9341" y="13483"/>
                      <a:pt x="9086" y="13512"/>
                    </a:cubicBezTo>
                    <a:lnTo>
                      <a:pt x="9030" y="13512"/>
                    </a:lnTo>
                    <a:cubicBezTo>
                      <a:pt x="8776" y="13512"/>
                      <a:pt x="8578" y="13342"/>
                      <a:pt x="8550" y="13116"/>
                    </a:cubicBezTo>
                    <a:lnTo>
                      <a:pt x="7080" y="2266"/>
                    </a:lnTo>
                    <a:cubicBezTo>
                      <a:pt x="7002" y="1891"/>
                      <a:pt x="7285" y="1681"/>
                      <a:pt x="7564" y="1681"/>
                    </a:cubicBezTo>
                    <a:close/>
                    <a:moveTo>
                      <a:pt x="11130" y="1745"/>
                    </a:moveTo>
                    <a:cubicBezTo>
                      <a:pt x="11360" y="1745"/>
                      <a:pt x="11588" y="1887"/>
                      <a:pt x="11601" y="2181"/>
                    </a:cubicBezTo>
                    <a:lnTo>
                      <a:pt x="12392" y="13031"/>
                    </a:lnTo>
                    <a:cubicBezTo>
                      <a:pt x="12421" y="13314"/>
                      <a:pt x="12195" y="13540"/>
                      <a:pt x="11940" y="13568"/>
                    </a:cubicBezTo>
                    <a:lnTo>
                      <a:pt x="11912" y="13568"/>
                    </a:lnTo>
                    <a:cubicBezTo>
                      <a:pt x="11658" y="13540"/>
                      <a:pt x="11432" y="13370"/>
                      <a:pt x="11404" y="13116"/>
                    </a:cubicBezTo>
                    <a:lnTo>
                      <a:pt x="10641" y="2266"/>
                    </a:lnTo>
                    <a:cubicBezTo>
                      <a:pt x="10611" y="1923"/>
                      <a:pt x="10872" y="1745"/>
                      <a:pt x="11130" y="1745"/>
                    </a:cubicBezTo>
                    <a:close/>
                    <a:moveTo>
                      <a:pt x="14681" y="1757"/>
                    </a:moveTo>
                    <a:cubicBezTo>
                      <a:pt x="14964" y="1757"/>
                      <a:pt x="15162" y="1983"/>
                      <a:pt x="15162" y="2237"/>
                    </a:cubicBezTo>
                    <a:lnTo>
                      <a:pt x="15275" y="13088"/>
                    </a:lnTo>
                    <a:cubicBezTo>
                      <a:pt x="15275" y="13370"/>
                      <a:pt x="15049" y="13596"/>
                      <a:pt x="14794" y="13596"/>
                    </a:cubicBezTo>
                    <a:cubicBezTo>
                      <a:pt x="14512" y="13596"/>
                      <a:pt x="14286" y="13370"/>
                      <a:pt x="14286" y="13116"/>
                    </a:cubicBezTo>
                    <a:lnTo>
                      <a:pt x="14201" y="2266"/>
                    </a:lnTo>
                    <a:cubicBezTo>
                      <a:pt x="14201" y="1983"/>
                      <a:pt x="14427" y="1757"/>
                      <a:pt x="14681" y="1757"/>
                    </a:cubicBezTo>
                    <a:close/>
                    <a:moveTo>
                      <a:pt x="18252" y="1802"/>
                    </a:moveTo>
                    <a:cubicBezTo>
                      <a:pt x="18508" y="1802"/>
                      <a:pt x="18765" y="1973"/>
                      <a:pt x="18750" y="2294"/>
                    </a:cubicBezTo>
                    <a:lnTo>
                      <a:pt x="18129" y="13173"/>
                    </a:lnTo>
                    <a:cubicBezTo>
                      <a:pt x="18129" y="13427"/>
                      <a:pt x="17902" y="13625"/>
                      <a:pt x="17648" y="13625"/>
                    </a:cubicBezTo>
                    <a:lnTo>
                      <a:pt x="17620" y="13625"/>
                    </a:lnTo>
                    <a:cubicBezTo>
                      <a:pt x="17366" y="13596"/>
                      <a:pt x="17168" y="13370"/>
                      <a:pt x="17168" y="13116"/>
                    </a:cubicBezTo>
                    <a:lnTo>
                      <a:pt x="17761" y="2266"/>
                    </a:lnTo>
                    <a:cubicBezTo>
                      <a:pt x="17775" y="1951"/>
                      <a:pt x="18013" y="1802"/>
                      <a:pt x="18252" y="1802"/>
                    </a:cubicBezTo>
                    <a:close/>
                    <a:moveTo>
                      <a:pt x="21811" y="1812"/>
                    </a:moveTo>
                    <a:cubicBezTo>
                      <a:pt x="22080" y="1812"/>
                      <a:pt x="22357" y="2009"/>
                      <a:pt x="22310" y="2350"/>
                    </a:cubicBezTo>
                    <a:lnTo>
                      <a:pt x="21011" y="13229"/>
                    </a:lnTo>
                    <a:cubicBezTo>
                      <a:pt x="20982" y="13455"/>
                      <a:pt x="20785" y="13653"/>
                      <a:pt x="20530" y="13653"/>
                    </a:cubicBezTo>
                    <a:lnTo>
                      <a:pt x="20474" y="13653"/>
                    </a:lnTo>
                    <a:cubicBezTo>
                      <a:pt x="20191" y="13625"/>
                      <a:pt x="20022" y="13370"/>
                      <a:pt x="20050" y="13116"/>
                    </a:cubicBezTo>
                    <a:lnTo>
                      <a:pt x="21350" y="2237"/>
                    </a:lnTo>
                    <a:cubicBezTo>
                      <a:pt x="21375" y="1944"/>
                      <a:pt x="21590" y="1812"/>
                      <a:pt x="21811" y="1812"/>
                    </a:cubicBezTo>
                    <a:close/>
                    <a:moveTo>
                      <a:pt x="25378" y="1847"/>
                    </a:moveTo>
                    <a:cubicBezTo>
                      <a:pt x="25654" y="1847"/>
                      <a:pt x="25935" y="2054"/>
                      <a:pt x="25871" y="2407"/>
                    </a:cubicBezTo>
                    <a:lnTo>
                      <a:pt x="23865" y="13286"/>
                    </a:lnTo>
                    <a:cubicBezTo>
                      <a:pt x="23836" y="13512"/>
                      <a:pt x="23639" y="13681"/>
                      <a:pt x="23412" y="13681"/>
                    </a:cubicBezTo>
                    <a:lnTo>
                      <a:pt x="23299" y="13681"/>
                    </a:lnTo>
                    <a:cubicBezTo>
                      <a:pt x="23045" y="13625"/>
                      <a:pt x="22876" y="13370"/>
                      <a:pt x="22932" y="13116"/>
                    </a:cubicBezTo>
                    <a:lnTo>
                      <a:pt x="24910" y="2237"/>
                    </a:lnTo>
                    <a:cubicBezTo>
                      <a:pt x="24959" y="1968"/>
                      <a:pt x="25167" y="1847"/>
                      <a:pt x="25378" y="1847"/>
                    </a:cubicBezTo>
                    <a:close/>
                    <a:moveTo>
                      <a:pt x="26929" y="1"/>
                    </a:moveTo>
                    <a:cubicBezTo>
                      <a:pt x="26887" y="1"/>
                      <a:pt x="26845" y="2"/>
                      <a:pt x="26803" y="5"/>
                    </a:cubicBezTo>
                    <a:lnTo>
                      <a:pt x="2051" y="5"/>
                    </a:lnTo>
                    <a:cubicBezTo>
                      <a:pt x="2009" y="2"/>
                      <a:pt x="1969" y="1"/>
                      <a:pt x="1928" y="1"/>
                    </a:cubicBezTo>
                    <a:cubicBezTo>
                      <a:pt x="805" y="1"/>
                      <a:pt x="1" y="1118"/>
                      <a:pt x="355" y="2209"/>
                    </a:cubicBezTo>
                    <a:lnTo>
                      <a:pt x="3633" y="13935"/>
                    </a:lnTo>
                    <a:cubicBezTo>
                      <a:pt x="3831" y="14642"/>
                      <a:pt x="4735" y="15179"/>
                      <a:pt x="5639" y="15179"/>
                    </a:cubicBezTo>
                    <a:lnTo>
                      <a:pt x="23667" y="15179"/>
                    </a:lnTo>
                    <a:cubicBezTo>
                      <a:pt x="24571" y="15179"/>
                      <a:pt x="25475" y="14614"/>
                      <a:pt x="25645" y="13935"/>
                    </a:cubicBezTo>
                    <a:lnTo>
                      <a:pt x="28555" y="2209"/>
                    </a:lnTo>
                    <a:cubicBezTo>
                      <a:pt x="28882" y="1092"/>
                      <a:pt x="28053" y="1"/>
                      <a:pt x="269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3256150" y="1688375"/>
                <a:ext cx="700775" cy="221125"/>
              </a:xfrm>
              <a:custGeom>
                <a:avLst/>
                <a:gdLst/>
                <a:ahLst/>
                <a:cxnLst/>
                <a:rect l="l" t="t" r="r" b="b"/>
                <a:pathLst>
                  <a:path w="28031" h="8845" extrusionOk="0">
                    <a:moveTo>
                      <a:pt x="2741" y="1"/>
                    </a:moveTo>
                    <a:lnTo>
                      <a:pt x="0" y="8195"/>
                    </a:lnTo>
                    <a:lnTo>
                      <a:pt x="537" y="8364"/>
                    </a:lnTo>
                    <a:lnTo>
                      <a:pt x="3137" y="537"/>
                    </a:lnTo>
                    <a:lnTo>
                      <a:pt x="25233" y="707"/>
                    </a:lnTo>
                    <a:lnTo>
                      <a:pt x="27494" y="8845"/>
                    </a:lnTo>
                    <a:lnTo>
                      <a:pt x="28031" y="8704"/>
                    </a:lnTo>
                    <a:lnTo>
                      <a:pt x="25657" y="170"/>
                    </a:lnTo>
                    <a:lnTo>
                      <a:pt x="27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a:off x="4028950" y="1290825"/>
                <a:ext cx="1050025" cy="955475"/>
              </a:xfrm>
              <a:custGeom>
                <a:avLst/>
                <a:gdLst/>
                <a:ahLst/>
                <a:cxnLst/>
                <a:rect l="l" t="t" r="r" b="b"/>
                <a:pathLst>
                  <a:path w="42001" h="38219" extrusionOk="0">
                    <a:moveTo>
                      <a:pt x="23906" y="0"/>
                    </a:moveTo>
                    <a:cubicBezTo>
                      <a:pt x="23592" y="0"/>
                      <a:pt x="23272" y="7"/>
                      <a:pt x="22945" y="22"/>
                    </a:cubicBezTo>
                    <a:cubicBezTo>
                      <a:pt x="22945" y="22"/>
                      <a:pt x="22919" y="22"/>
                      <a:pt x="22869" y="22"/>
                    </a:cubicBezTo>
                    <a:cubicBezTo>
                      <a:pt x="21920" y="22"/>
                      <a:pt x="12373" y="302"/>
                      <a:pt x="11219" y="11551"/>
                    </a:cubicBezTo>
                    <a:cubicBezTo>
                      <a:pt x="10456" y="12568"/>
                      <a:pt x="9297" y="13275"/>
                      <a:pt x="8026" y="13444"/>
                    </a:cubicBezTo>
                    <a:cubicBezTo>
                      <a:pt x="5878" y="13727"/>
                      <a:pt x="1" y="18643"/>
                      <a:pt x="2375" y="23871"/>
                    </a:cubicBezTo>
                    <a:cubicBezTo>
                      <a:pt x="4450" y="28498"/>
                      <a:pt x="5796" y="28764"/>
                      <a:pt x="6077" y="28764"/>
                    </a:cubicBezTo>
                    <a:cubicBezTo>
                      <a:pt x="6114" y="28764"/>
                      <a:pt x="6133" y="28759"/>
                      <a:pt x="6133" y="28759"/>
                    </a:cubicBezTo>
                    <a:lnTo>
                      <a:pt x="6133" y="28759"/>
                    </a:lnTo>
                    <a:cubicBezTo>
                      <a:pt x="6132" y="28759"/>
                      <a:pt x="4479" y="29741"/>
                      <a:pt x="3566" y="29741"/>
                    </a:cubicBezTo>
                    <a:cubicBezTo>
                      <a:pt x="3309" y="29741"/>
                      <a:pt x="3111" y="29664"/>
                      <a:pt x="3024" y="29466"/>
                    </a:cubicBezTo>
                    <a:cubicBezTo>
                      <a:pt x="3005" y="29420"/>
                      <a:pt x="2984" y="29398"/>
                      <a:pt x="2964" y="29398"/>
                    </a:cubicBezTo>
                    <a:cubicBezTo>
                      <a:pt x="2575" y="29398"/>
                      <a:pt x="2332" y="37274"/>
                      <a:pt x="14844" y="37274"/>
                    </a:cubicBezTo>
                    <a:cubicBezTo>
                      <a:pt x="15091" y="37274"/>
                      <a:pt x="15342" y="37271"/>
                      <a:pt x="15599" y="37264"/>
                    </a:cubicBezTo>
                    <a:cubicBezTo>
                      <a:pt x="15599" y="37264"/>
                      <a:pt x="19173" y="38218"/>
                      <a:pt x="23483" y="38218"/>
                    </a:cubicBezTo>
                    <a:cubicBezTo>
                      <a:pt x="30127" y="38218"/>
                      <a:pt x="38517" y="35952"/>
                      <a:pt x="38260" y="24436"/>
                    </a:cubicBezTo>
                    <a:cubicBezTo>
                      <a:pt x="38260" y="24408"/>
                      <a:pt x="42000" y="0"/>
                      <a:pt x="239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a:off x="4346150" y="1316800"/>
                <a:ext cx="712550" cy="721425"/>
              </a:xfrm>
              <a:custGeom>
                <a:avLst/>
                <a:gdLst/>
                <a:ahLst/>
                <a:cxnLst/>
                <a:rect l="l" t="t" r="r" b="b"/>
                <a:pathLst>
                  <a:path w="28502" h="28857" extrusionOk="0">
                    <a:moveTo>
                      <a:pt x="13491" y="1"/>
                    </a:moveTo>
                    <a:cubicBezTo>
                      <a:pt x="12328" y="1"/>
                      <a:pt x="11557" y="142"/>
                      <a:pt x="11557" y="142"/>
                    </a:cubicBezTo>
                    <a:cubicBezTo>
                      <a:pt x="0" y="735"/>
                      <a:pt x="3250" y="14892"/>
                      <a:pt x="3250" y="14892"/>
                    </a:cubicBezTo>
                    <a:cubicBezTo>
                      <a:pt x="6224" y="28287"/>
                      <a:pt x="14949" y="28855"/>
                      <a:pt x="16407" y="28855"/>
                    </a:cubicBezTo>
                    <a:cubicBezTo>
                      <a:pt x="16542" y="28855"/>
                      <a:pt x="16615" y="28850"/>
                      <a:pt x="16615" y="28850"/>
                    </a:cubicBezTo>
                    <a:cubicBezTo>
                      <a:pt x="16727" y="28854"/>
                      <a:pt x="16837" y="28856"/>
                      <a:pt x="16946" y="28856"/>
                    </a:cubicBezTo>
                    <a:cubicBezTo>
                      <a:pt x="28501" y="28856"/>
                      <a:pt x="23538" y="6810"/>
                      <a:pt x="23538" y="6810"/>
                    </a:cubicBezTo>
                    <a:cubicBezTo>
                      <a:pt x="21608" y="859"/>
                      <a:pt x="16358" y="1"/>
                      <a:pt x="13491"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4508625" y="1824875"/>
                <a:ext cx="303075" cy="411475"/>
              </a:xfrm>
              <a:custGeom>
                <a:avLst/>
                <a:gdLst/>
                <a:ahLst/>
                <a:cxnLst/>
                <a:rect l="l" t="t" r="r" b="b"/>
                <a:pathLst>
                  <a:path w="12123" h="16459" extrusionOk="0">
                    <a:moveTo>
                      <a:pt x="3795" y="1"/>
                    </a:moveTo>
                    <a:cubicBezTo>
                      <a:pt x="2034" y="1"/>
                      <a:pt x="494" y="599"/>
                      <a:pt x="0" y="2481"/>
                    </a:cubicBezTo>
                    <a:lnTo>
                      <a:pt x="706" y="12625"/>
                    </a:lnTo>
                    <a:cubicBezTo>
                      <a:pt x="706" y="12625"/>
                      <a:pt x="3776" y="16458"/>
                      <a:pt x="7444" y="16458"/>
                    </a:cubicBezTo>
                    <a:cubicBezTo>
                      <a:pt x="8959" y="16458"/>
                      <a:pt x="10577" y="15804"/>
                      <a:pt x="12122" y="13953"/>
                    </a:cubicBezTo>
                    <a:lnTo>
                      <a:pt x="10624" y="1831"/>
                    </a:lnTo>
                    <a:cubicBezTo>
                      <a:pt x="10624" y="1831"/>
                      <a:pt x="6873" y="1"/>
                      <a:pt x="3795"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4512150" y="1927850"/>
                <a:ext cx="298125" cy="237375"/>
              </a:xfrm>
              <a:custGeom>
                <a:avLst/>
                <a:gdLst/>
                <a:ahLst/>
                <a:cxnLst/>
                <a:rect l="l" t="t" r="r" b="b"/>
                <a:pathLst>
                  <a:path w="11925" h="9495" extrusionOk="0">
                    <a:moveTo>
                      <a:pt x="0" y="0"/>
                    </a:moveTo>
                    <a:lnTo>
                      <a:pt x="0" y="0"/>
                    </a:lnTo>
                    <a:cubicBezTo>
                      <a:pt x="1781" y="2431"/>
                      <a:pt x="3589" y="4861"/>
                      <a:pt x="5736" y="6584"/>
                    </a:cubicBezTo>
                    <a:cubicBezTo>
                      <a:pt x="7573" y="8054"/>
                      <a:pt x="9749" y="8760"/>
                      <a:pt x="11925" y="9495"/>
                    </a:cubicBezTo>
                    <a:lnTo>
                      <a:pt x="11275" y="4182"/>
                    </a:lnTo>
                    <a:cubicBezTo>
                      <a:pt x="10747" y="4258"/>
                      <a:pt x="10217" y="4295"/>
                      <a:pt x="9689" y="4295"/>
                    </a:cubicBezTo>
                    <a:cubicBezTo>
                      <a:pt x="8238" y="4295"/>
                      <a:pt x="6800" y="4015"/>
                      <a:pt x="5454" y="3476"/>
                    </a:cubicBezTo>
                    <a:cubicBezTo>
                      <a:pt x="3419" y="2685"/>
                      <a:pt x="1583" y="1498"/>
                      <a:pt x="0"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4287200" y="1669375"/>
                <a:ext cx="208025" cy="205050"/>
              </a:xfrm>
              <a:custGeom>
                <a:avLst/>
                <a:gdLst/>
                <a:ahLst/>
                <a:cxnLst/>
                <a:rect l="l" t="t" r="r" b="b"/>
                <a:pathLst>
                  <a:path w="8321" h="8202" extrusionOk="0">
                    <a:moveTo>
                      <a:pt x="3184" y="1"/>
                    </a:moveTo>
                    <a:cubicBezTo>
                      <a:pt x="2629" y="1"/>
                      <a:pt x="2046" y="147"/>
                      <a:pt x="1510" y="563"/>
                    </a:cubicBezTo>
                    <a:cubicBezTo>
                      <a:pt x="1" y="1761"/>
                      <a:pt x="1173" y="8202"/>
                      <a:pt x="5614" y="8202"/>
                    </a:cubicBezTo>
                    <a:cubicBezTo>
                      <a:pt x="6410" y="8202"/>
                      <a:pt x="7311" y="7995"/>
                      <a:pt x="8320" y="7514"/>
                    </a:cubicBezTo>
                    <a:lnTo>
                      <a:pt x="5608" y="789"/>
                    </a:lnTo>
                    <a:cubicBezTo>
                      <a:pt x="5608" y="789"/>
                      <a:pt x="4474" y="1"/>
                      <a:pt x="3184"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a:off x="4372975" y="1732175"/>
                <a:ext cx="64325" cy="81250"/>
              </a:xfrm>
              <a:custGeom>
                <a:avLst/>
                <a:gdLst/>
                <a:ahLst/>
                <a:cxnLst/>
                <a:rect l="l" t="t" r="r" b="b"/>
                <a:pathLst>
                  <a:path w="2573" h="3250" fill="none" extrusionOk="0">
                    <a:moveTo>
                      <a:pt x="1" y="0"/>
                    </a:moveTo>
                    <a:cubicBezTo>
                      <a:pt x="1" y="0"/>
                      <a:pt x="2064" y="622"/>
                      <a:pt x="2572" y="325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4369450" y="1752650"/>
                <a:ext cx="53000" cy="30400"/>
              </a:xfrm>
              <a:custGeom>
                <a:avLst/>
                <a:gdLst/>
                <a:ahLst/>
                <a:cxnLst/>
                <a:rect l="l" t="t" r="r" b="b"/>
                <a:pathLst>
                  <a:path w="2120" h="1216" fill="none" extrusionOk="0">
                    <a:moveTo>
                      <a:pt x="1" y="1075"/>
                    </a:moveTo>
                    <a:cubicBezTo>
                      <a:pt x="1" y="1075"/>
                      <a:pt x="1498" y="1"/>
                      <a:pt x="2120" y="1216"/>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4856875" y="1592300"/>
                <a:ext cx="100325" cy="54425"/>
              </a:xfrm>
              <a:custGeom>
                <a:avLst/>
                <a:gdLst/>
                <a:ahLst/>
                <a:cxnLst/>
                <a:rect l="l" t="t" r="r" b="b"/>
                <a:pathLst>
                  <a:path w="4013" h="2177" extrusionOk="0">
                    <a:moveTo>
                      <a:pt x="85" y="1"/>
                    </a:moveTo>
                    <a:lnTo>
                      <a:pt x="0" y="1159"/>
                    </a:lnTo>
                    <a:lnTo>
                      <a:pt x="3928" y="2176"/>
                    </a:lnTo>
                    <a:lnTo>
                      <a:pt x="4013" y="990"/>
                    </a:lnTo>
                    <a:lnTo>
                      <a:pt x="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4621650" y="1691900"/>
                <a:ext cx="71350" cy="62900"/>
              </a:xfrm>
              <a:custGeom>
                <a:avLst/>
                <a:gdLst/>
                <a:ahLst/>
                <a:cxnLst/>
                <a:rect l="l" t="t" r="r" b="b"/>
                <a:pathLst>
                  <a:path w="2854" h="2516" fill="none" extrusionOk="0">
                    <a:moveTo>
                      <a:pt x="0" y="707"/>
                    </a:moveTo>
                    <a:cubicBezTo>
                      <a:pt x="0" y="707"/>
                      <a:pt x="2204" y="2516"/>
                      <a:pt x="2854" y="1"/>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4863225" y="1692625"/>
                <a:ext cx="77025" cy="43800"/>
              </a:xfrm>
              <a:custGeom>
                <a:avLst/>
                <a:gdLst/>
                <a:ahLst/>
                <a:cxnLst/>
                <a:rect l="l" t="t" r="r" b="b"/>
                <a:pathLst>
                  <a:path w="3081" h="1752" fill="none" extrusionOk="0">
                    <a:moveTo>
                      <a:pt x="1" y="0"/>
                    </a:moveTo>
                    <a:cubicBezTo>
                      <a:pt x="1" y="0"/>
                      <a:pt x="1753" y="1752"/>
                      <a:pt x="3081" y="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4808850" y="1696150"/>
                <a:ext cx="41700" cy="103875"/>
              </a:xfrm>
              <a:custGeom>
                <a:avLst/>
                <a:gdLst/>
                <a:ahLst/>
                <a:cxnLst/>
                <a:rect l="l" t="t" r="r" b="b"/>
                <a:pathLst>
                  <a:path w="1668" h="4155" fill="none" extrusionOk="0">
                    <a:moveTo>
                      <a:pt x="989" y="0"/>
                    </a:moveTo>
                    <a:lnTo>
                      <a:pt x="1667" y="3589"/>
                    </a:lnTo>
                    <a:lnTo>
                      <a:pt x="0" y="4154"/>
                    </a:ln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4739600" y="1852275"/>
                <a:ext cx="130025" cy="55825"/>
              </a:xfrm>
              <a:custGeom>
                <a:avLst/>
                <a:gdLst/>
                <a:ahLst/>
                <a:cxnLst/>
                <a:rect l="l" t="t" r="r" b="b"/>
                <a:pathLst>
                  <a:path w="5201" h="2233" fill="none" extrusionOk="0">
                    <a:moveTo>
                      <a:pt x="1" y="85"/>
                    </a:moveTo>
                    <a:cubicBezTo>
                      <a:pt x="1" y="85"/>
                      <a:pt x="3844" y="2232"/>
                      <a:pt x="5200" y="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4351125" y="1293275"/>
                <a:ext cx="661900" cy="517950"/>
              </a:xfrm>
              <a:custGeom>
                <a:avLst/>
                <a:gdLst/>
                <a:ahLst/>
                <a:cxnLst/>
                <a:rect l="l" t="t" r="r" b="b"/>
                <a:pathLst>
                  <a:path w="26476" h="20718" extrusionOk="0">
                    <a:moveTo>
                      <a:pt x="12746" y="1"/>
                    </a:moveTo>
                    <a:cubicBezTo>
                      <a:pt x="10626" y="1"/>
                      <a:pt x="1" y="689"/>
                      <a:pt x="1299" y="14561"/>
                    </a:cubicBezTo>
                    <a:lnTo>
                      <a:pt x="1101" y="15155"/>
                    </a:lnTo>
                    <a:cubicBezTo>
                      <a:pt x="1101" y="15155"/>
                      <a:pt x="3842" y="17669"/>
                      <a:pt x="4859" y="20636"/>
                    </a:cubicBezTo>
                    <a:cubicBezTo>
                      <a:pt x="4859" y="20636"/>
                      <a:pt x="5027" y="20717"/>
                      <a:pt x="5232" y="20717"/>
                    </a:cubicBezTo>
                    <a:cubicBezTo>
                      <a:pt x="5636" y="20717"/>
                      <a:pt x="6185" y="20407"/>
                      <a:pt x="5904" y="18574"/>
                    </a:cubicBezTo>
                    <a:cubicBezTo>
                      <a:pt x="5481" y="15805"/>
                      <a:pt x="5142" y="12583"/>
                      <a:pt x="6413" y="11736"/>
                    </a:cubicBezTo>
                    <a:cubicBezTo>
                      <a:pt x="7637" y="10937"/>
                      <a:pt x="14426" y="9663"/>
                      <a:pt x="16628" y="6047"/>
                    </a:cubicBezTo>
                    <a:lnTo>
                      <a:pt x="16628" y="6047"/>
                    </a:lnTo>
                    <a:cubicBezTo>
                      <a:pt x="16044" y="7189"/>
                      <a:pt x="14920" y="9343"/>
                      <a:pt x="14692" y="9447"/>
                    </a:cubicBezTo>
                    <a:cubicBezTo>
                      <a:pt x="14638" y="9472"/>
                      <a:pt x="14749" y="9489"/>
                      <a:pt x="14979" y="9489"/>
                    </a:cubicBezTo>
                    <a:cubicBezTo>
                      <a:pt x="16059" y="9489"/>
                      <a:pt x="19762" y="9096"/>
                      <a:pt x="21276" y="7186"/>
                    </a:cubicBezTo>
                    <a:cubicBezTo>
                      <a:pt x="21276" y="7186"/>
                      <a:pt x="22011" y="11679"/>
                      <a:pt x="23678" y="11792"/>
                    </a:cubicBezTo>
                    <a:lnTo>
                      <a:pt x="24610" y="11877"/>
                    </a:lnTo>
                    <a:cubicBezTo>
                      <a:pt x="24610" y="11877"/>
                      <a:pt x="26475" y="1139"/>
                      <a:pt x="13110" y="9"/>
                    </a:cubicBezTo>
                    <a:cubicBezTo>
                      <a:pt x="13110" y="9"/>
                      <a:pt x="12980" y="1"/>
                      <a:pt x="127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4447875" y="4359525"/>
                <a:ext cx="213350" cy="490250"/>
              </a:xfrm>
              <a:custGeom>
                <a:avLst/>
                <a:gdLst/>
                <a:ahLst/>
                <a:cxnLst/>
                <a:rect l="l" t="t" r="r" b="b"/>
                <a:pathLst>
                  <a:path w="8534" h="19610" extrusionOk="0">
                    <a:moveTo>
                      <a:pt x="3433" y="1"/>
                    </a:moveTo>
                    <a:cubicBezTo>
                      <a:pt x="2146" y="1"/>
                      <a:pt x="991" y="687"/>
                      <a:pt x="509" y="2818"/>
                    </a:cubicBezTo>
                    <a:lnTo>
                      <a:pt x="0" y="19009"/>
                    </a:lnTo>
                    <a:cubicBezTo>
                      <a:pt x="0" y="19009"/>
                      <a:pt x="1519" y="19609"/>
                      <a:pt x="2816" y="19609"/>
                    </a:cubicBezTo>
                    <a:cubicBezTo>
                      <a:pt x="3529" y="19609"/>
                      <a:pt x="4174" y="19428"/>
                      <a:pt x="4465" y="18868"/>
                    </a:cubicBezTo>
                    <a:cubicBezTo>
                      <a:pt x="5312" y="17285"/>
                      <a:pt x="8533" y="2253"/>
                      <a:pt x="8533" y="2253"/>
                    </a:cubicBezTo>
                    <a:cubicBezTo>
                      <a:pt x="8533" y="2253"/>
                      <a:pt x="5765" y="1"/>
                      <a:pt x="3433"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3239900" y="3971650"/>
                <a:ext cx="460950" cy="343125"/>
              </a:xfrm>
              <a:custGeom>
                <a:avLst/>
                <a:gdLst/>
                <a:ahLst/>
                <a:cxnLst/>
                <a:rect l="l" t="t" r="r" b="b"/>
                <a:pathLst>
                  <a:path w="18438" h="13725" extrusionOk="0">
                    <a:moveTo>
                      <a:pt x="14868" y="0"/>
                    </a:moveTo>
                    <a:cubicBezTo>
                      <a:pt x="14303" y="0"/>
                      <a:pt x="13647" y="160"/>
                      <a:pt x="12886" y="531"/>
                    </a:cubicBezTo>
                    <a:lnTo>
                      <a:pt x="1" y="10308"/>
                    </a:lnTo>
                    <a:cubicBezTo>
                      <a:pt x="1" y="10308"/>
                      <a:pt x="1079" y="13724"/>
                      <a:pt x="2698" y="13724"/>
                    </a:cubicBezTo>
                    <a:cubicBezTo>
                      <a:pt x="2777" y="13724"/>
                      <a:pt x="2858" y="13716"/>
                      <a:pt x="2939" y="13699"/>
                    </a:cubicBezTo>
                    <a:cubicBezTo>
                      <a:pt x="4663" y="13360"/>
                      <a:pt x="18396" y="6380"/>
                      <a:pt x="18396" y="6380"/>
                    </a:cubicBezTo>
                    <a:cubicBezTo>
                      <a:pt x="18396" y="6380"/>
                      <a:pt x="18438" y="0"/>
                      <a:pt x="14868"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4455625" y="4359525"/>
                <a:ext cx="204900" cy="217550"/>
              </a:xfrm>
              <a:custGeom>
                <a:avLst/>
                <a:gdLst/>
                <a:ahLst/>
                <a:cxnLst/>
                <a:rect l="l" t="t" r="r" b="b"/>
                <a:pathLst>
                  <a:path w="8196" h="8702" extrusionOk="0">
                    <a:moveTo>
                      <a:pt x="3107" y="1"/>
                    </a:moveTo>
                    <a:cubicBezTo>
                      <a:pt x="1820" y="1"/>
                      <a:pt x="663" y="687"/>
                      <a:pt x="170" y="2818"/>
                    </a:cubicBezTo>
                    <a:lnTo>
                      <a:pt x="1" y="8187"/>
                    </a:lnTo>
                    <a:cubicBezTo>
                      <a:pt x="1782" y="8525"/>
                      <a:pt x="3581" y="8701"/>
                      <a:pt x="5399" y="8701"/>
                    </a:cubicBezTo>
                    <a:cubicBezTo>
                      <a:pt x="5859" y="8701"/>
                      <a:pt x="6320" y="8690"/>
                      <a:pt x="6782" y="8667"/>
                    </a:cubicBezTo>
                    <a:cubicBezTo>
                      <a:pt x="7574" y="5220"/>
                      <a:pt x="8195" y="2253"/>
                      <a:pt x="8195" y="2253"/>
                    </a:cubicBezTo>
                    <a:cubicBezTo>
                      <a:pt x="8195" y="2253"/>
                      <a:pt x="5439" y="1"/>
                      <a:pt x="3107"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3432750" y="3971675"/>
                <a:ext cx="267575" cy="251325"/>
              </a:xfrm>
              <a:custGeom>
                <a:avLst/>
                <a:gdLst/>
                <a:ahLst/>
                <a:cxnLst/>
                <a:rect l="l" t="t" r="r" b="b"/>
                <a:pathLst>
                  <a:path w="10703" h="10053" extrusionOk="0">
                    <a:moveTo>
                      <a:pt x="7141" y="1"/>
                    </a:moveTo>
                    <a:cubicBezTo>
                      <a:pt x="6578" y="1"/>
                      <a:pt x="5927" y="160"/>
                      <a:pt x="5172" y="530"/>
                    </a:cubicBezTo>
                    <a:lnTo>
                      <a:pt x="1" y="4458"/>
                    </a:lnTo>
                    <a:cubicBezTo>
                      <a:pt x="1103" y="6323"/>
                      <a:pt x="2205" y="8188"/>
                      <a:pt x="3363" y="10053"/>
                    </a:cubicBezTo>
                    <a:cubicBezTo>
                      <a:pt x="7093" y="8216"/>
                      <a:pt x="10682" y="6408"/>
                      <a:pt x="10682" y="6408"/>
                    </a:cubicBezTo>
                    <a:cubicBezTo>
                      <a:pt x="10682" y="6408"/>
                      <a:pt x="10703" y="1"/>
                      <a:pt x="714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4382175" y="4736550"/>
                <a:ext cx="537600" cy="251500"/>
              </a:xfrm>
              <a:custGeom>
                <a:avLst/>
                <a:gdLst/>
                <a:ahLst/>
                <a:cxnLst/>
                <a:rect l="l" t="t" r="r" b="b"/>
                <a:pathLst>
                  <a:path w="21504" h="10060" extrusionOk="0">
                    <a:moveTo>
                      <a:pt x="9946" y="0"/>
                    </a:moveTo>
                    <a:lnTo>
                      <a:pt x="8279" y="113"/>
                    </a:lnTo>
                    <a:lnTo>
                      <a:pt x="7064" y="3787"/>
                    </a:lnTo>
                    <a:lnTo>
                      <a:pt x="2232" y="2487"/>
                    </a:lnTo>
                    <a:cubicBezTo>
                      <a:pt x="2232" y="2487"/>
                      <a:pt x="0" y="4436"/>
                      <a:pt x="1074" y="8731"/>
                    </a:cubicBezTo>
                    <a:lnTo>
                      <a:pt x="18847" y="10060"/>
                    </a:lnTo>
                    <a:cubicBezTo>
                      <a:pt x="18847" y="10060"/>
                      <a:pt x="21503" y="5793"/>
                      <a:pt x="18847" y="3956"/>
                    </a:cubicBezTo>
                    <a:cubicBezTo>
                      <a:pt x="18098" y="3444"/>
                      <a:pt x="17341" y="3259"/>
                      <a:pt x="16637" y="3259"/>
                    </a:cubicBezTo>
                    <a:cubicBezTo>
                      <a:pt x="14820" y="3259"/>
                      <a:pt x="13365" y="4493"/>
                      <a:pt x="13365" y="4493"/>
                    </a:cubicBezTo>
                    <a:lnTo>
                      <a:pt x="9720" y="2798"/>
                    </a:lnTo>
                    <a:lnTo>
                      <a:pt x="99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3121925" y="4199050"/>
                <a:ext cx="379375" cy="442850"/>
              </a:xfrm>
              <a:custGeom>
                <a:avLst/>
                <a:gdLst/>
                <a:ahLst/>
                <a:cxnLst/>
                <a:rect l="l" t="t" r="r" b="b"/>
                <a:pathLst>
                  <a:path w="15175" h="17714" extrusionOk="0">
                    <a:moveTo>
                      <a:pt x="5223" y="0"/>
                    </a:moveTo>
                    <a:cubicBezTo>
                      <a:pt x="4330" y="0"/>
                      <a:pt x="2089" y="308"/>
                      <a:pt x="1" y="3077"/>
                    </a:cubicBezTo>
                    <a:lnTo>
                      <a:pt x="10173" y="17714"/>
                    </a:lnTo>
                    <a:cubicBezTo>
                      <a:pt x="10173" y="17714"/>
                      <a:pt x="15174" y="17092"/>
                      <a:pt x="14920" y="13843"/>
                    </a:cubicBezTo>
                    <a:cubicBezTo>
                      <a:pt x="14638" y="10593"/>
                      <a:pt x="11077" y="9943"/>
                      <a:pt x="11077" y="9943"/>
                    </a:cubicBezTo>
                    <a:lnTo>
                      <a:pt x="10088" y="6072"/>
                    </a:lnTo>
                    <a:lnTo>
                      <a:pt x="12405" y="4462"/>
                    </a:lnTo>
                    <a:lnTo>
                      <a:pt x="11275" y="3247"/>
                    </a:lnTo>
                    <a:lnTo>
                      <a:pt x="7658" y="4631"/>
                    </a:lnTo>
                    <a:lnTo>
                      <a:pt x="5624" y="25"/>
                    </a:lnTo>
                    <a:cubicBezTo>
                      <a:pt x="5624" y="25"/>
                      <a:pt x="5479" y="0"/>
                      <a:pt x="5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3141000" y="4248550"/>
                <a:ext cx="267750" cy="386300"/>
              </a:xfrm>
              <a:custGeom>
                <a:avLst/>
                <a:gdLst/>
                <a:ahLst/>
                <a:cxnLst/>
                <a:rect l="l" t="t" r="r" b="b"/>
                <a:pathLst>
                  <a:path w="10710" h="15452" extrusionOk="0">
                    <a:moveTo>
                      <a:pt x="240" y="0"/>
                    </a:moveTo>
                    <a:cubicBezTo>
                      <a:pt x="195" y="0"/>
                      <a:pt x="149" y="16"/>
                      <a:pt x="114" y="52"/>
                    </a:cubicBezTo>
                    <a:cubicBezTo>
                      <a:pt x="29" y="108"/>
                      <a:pt x="1" y="221"/>
                      <a:pt x="57" y="334"/>
                    </a:cubicBezTo>
                    <a:lnTo>
                      <a:pt x="10314" y="15367"/>
                    </a:lnTo>
                    <a:cubicBezTo>
                      <a:pt x="10343" y="15423"/>
                      <a:pt x="10399" y="15451"/>
                      <a:pt x="10456" y="15451"/>
                    </a:cubicBezTo>
                    <a:cubicBezTo>
                      <a:pt x="10512" y="15451"/>
                      <a:pt x="10540" y="15451"/>
                      <a:pt x="10597" y="15423"/>
                    </a:cubicBezTo>
                    <a:cubicBezTo>
                      <a:pt x="10682" y="15367"/>
                      <a:pt x="10710" y="15225"/>
                      <a:pt x="10625" y="15140"/>
                    </a:cubicBezTo>
                    <a:lnTo>
                      <a:pt x="396" y="80"/>
                    </a:lnTo>
                    <a:cubicBezTo>
                      <a:pt x="363" y="31"/>
                      <a:pt x="30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4620925" y="4814675"/>
                <a:ext cx="47600" cy="44100"/>
              </a:xfrm>
              <a:custGeom>
                <a:avLst/>
                <a:gdLst/>
                <a:ahLst/>
                <a:cxnLst/>
                <a:rect l="l" t="t" r="r" b="b"/>
                <a:pathLst>
                  <a:path w="1904" h="1764" extrusionOk="0">
                    <a:moveTo>
                      <a:pt x="1619" y="1"/>
                    </a:moveTo>
                    <a:cubicBezTo>
                      <a:pt x="1570" y="1"/>
                      <a:pt x="1518" y="21"/>
                      <a:pt x="1470" y="68"/>
                    </a:cubicBezTo>
                    <a:lnTo>
                      <a:pt x="86" y="1425"/>
                    </a:lnTo>
                    <a:cubicBezTo>
                      <a:pt x="1" y="1509"/>
                      <a:pt x="1" y="1622"/>
                      <a:pt x="86" y="1707"/>
                    </a:cubicBezTo>
                    <a:cubicBezTo>
                      <a:pt x="114" y="1735"/>
                      <a:pt x="170" y="1764"/>
                      <a:pt x="227" y="1764"/>
                    </a:cubicBezTo>
                    <a:cubicBezTo>
                      <a:pt x="283" y="1764"/>
                      <a:pt x="340" y="1735"/>
                      <a:pt x="368" y="1707"/>
                    </a:cubicBezTo>
                    <a:lnTo>
                      <a:pt x="1753" y="351"/>
                    </a:lnTo>
                    <a:cubicBezTo>
                      <a:pt x="1903" y="200"/>
                      <a:pt x="1776" y="1"/>
                      <a:pt x="16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4660500" y="4830675"/>
                <a:ext cx="37450" cy="49300"/>
              </a:xfrm>
              <a:custGeom>
                <a:avLst/>
                <a:gdLst/>
                <a:ahLst/>
                <a:cxnLst/>
                <a:rect l="l" t="t" r="r" b="b"/>
                <a:pathLst>
                  <a:path w="1498" h="1972" extrusionOk="0">
                    <a:moveTo>
                      <a:pt x="1254" y="1"/>
                    </a:moveTo>
                    <a:cubicBezTo>
                      <a:pt x="1191" y="1"/>
                      <a:pt x="1136" y="38"/>
                      <a:pt x="1102" y="106"/>
                    </a:cubicBezTo>
                    <a:lnTo>
                      <a:pt x="57" y="1660"/>
                    </a:lnTo>
                    <a:cubicBezTo>
                      <a:pt x="0" y="1745"/>
                      <a:pt x="28" y="1887"/>
                      <a:pt x="113" y="1943"/>
                    </a:cubicBezTo>
                    <a:cubicBezTo>
                      <a:pt x="141" y="1971"/>
                      <a:pt x="198" y="1971"/>
                      <a:pt x="226" y="1971"/>
                    </a:cubicBezTo>
                    <a:cubicBezTo>
                      <a:pt x="283" y="1971"/>
                      <a:pt x="368" y="1943"/>
                      <a:pt x="396" y="1887"/>
                    </a:cubicBezTo>
                    <a:lnTo>
                      <a:pt x="1441" y="304"/>
                    </a:lnTo>
                    <a:cubicBezTo>
                      <a:pt x="1498" y="219"/>
                      <a:pt x="1470" y="106"/>
                      <a:pt x="1385" y="50"/>
                    </a:cubicBezTo>
                    <a:cubicBezTo>
                      <a:pt x="1340" y="16"/>
                      <a:pt x="1296" y="1"/>
                      <a:pt x="1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3456075" y="2947900"/>
                <a:ext cx="1261650" cy="1302650"/>
              </a:xfrm>
              <a:custGeom>
                <a:avLst/>
                <a:gdLst/>
                <a:ahLst/>
                <a:cxnLst/>
                <a:rect l="l" t="t" r="r" b="b"/>
                <a:pathLst>
                  <a:path w="50466" h="52106" extrusionOk="0">
                    <a:moveTo>
                      <a:pt x="31760" y="1"/>
                    </a:moveTo>
                    <a:cubicBezTo>
                      <a:pt x="31760" y="1"/>
                      <a:pt x="16530" y="36791"/>
                      <a:pt x="0" y="39871"/>
                    </a:cubicBezTo>
                    <a:lnTo>
                      <a:pt x="9635" y="52106"/>
                    </a:lnTo>
                    <a:cubicBezTo>
                      <a:pt x="9635" y="52106"/>
                      <a:pt x="38853" y="39871"/>
                      <a:pt x="47866" y="15598"/>
                    </a:cubicBezTo>
                    <a:lnTo>
                      <a:pt x="50466" y="6669"/>
                    </a:lnTo>
                    <a:lnTo>
                      <a:pt x="31760" y="1"/>
                    </a:ln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92450" y="3080000"/>
                <a:ext cx="607550" cy="1418500"/>
              </a:xfrm>
              <a:custGeom>
                <a:avLst/>
                <a:gdLst/>
                <a:ahLst/>
                <a:cxnLst/>
                <a:rect l="l" t="t" r="r" b="b"/>
                <a:pathLst>
                  <a:path w="24302" h="56740" extrusionOk="0">
                    <a:moveTo>
                      <a:pt x="24301" y="1"/>
                    </a:moveTo>
                    <a:lnTo>
                      <a:pt x="13225" y="622"/>
                    </a:lnTo>
                    <a:lnTo>
                      <a:pt x="3759" y="24386"/>
                    </a:lnTo>
                    <a:lnTo>
                      <a:pt x="1" y="55779"/>
                    </a:lnTo>
                    <a:lnTo>
                      <a:pt x="19130" y="56740"/>
                    </a:lnTo>
                    <a:lnTo>
                      <a:pt x="24301" y="1"/>
                    </a:ln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356725" y="3408675"/>
                <a:ext cx="353250" cy="391200"/>
              </a:xfrm>
              <a:custGeom>
                <a:avLst/>
                <a:gdLst/>
                <a:ahLst/>
                <a:cxnLst/>
                <a:rect l="l" t="t" r="r" b="b"/>
                <a:pathLst>
                  <a:path w="14130" h="15648" extrusionOk="0">
                    <a:moveTo>
                      <a:pt x="13886" y="0"/>
                    </a:moveTo>
                    <a:cubicBezTo>
                      <a:pt x="13823" y="0"/>
                      <a:pt x="13768" y="38"/>
                      <a:pt x="13734" y="106"/>
                    </a:cubicBezTo>
                    <a:cubicBezTo>
                      <a:pt x="10032" y="5983"/>
                      <a:pt x="227" y="15195"/>
                      <a:pt x="142" y="15280"/>
                    </a:cubicBezTo>
                    <a:cubicBezTo>
                      <a:pt x="1" y="15393"/>
                      <a:pt x="86" y="15619"/>
                      <a:pt x="255" y="15647"/>
                    </a:cubicBezTo>
                    <a:cubicBezTo>
                      <a:pt x="312" y="15647"/>
                      <a:pt x="368" y="15619"/>
                      <a:pt x="397" y="15562"/>
                    </a:cubicBezTo>
                    <a:cubicBezTo>
                      <a:pt x="510" y="15478"/>
                      <a:pt x="10315" y="6238"/>
                      <a:pt x="14073" y="304"/>
                    </a:cubicBezTo>
                    <a:cubicBezTo>
                      <a:pt x="14129" y="219"/>
                      <a:pt x="14101" y="106"/>
                      <a:pt x="14016" y="50"/>
                    </a:cubicBezTo>
                    <a:cubicBezTo>
                      <a:pt x="13972" y="16"/>
                      <a:pt x="13927" y="0"/>
                      <a:pt x="138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4492375" y="3846275"/>
                <a:ext cx="57225" cy="641075"/>
              </a:xfrm>
              <a:custGeom>
                <a:avLst/>
                <a:gdLst/>
                <a:ahLst/>
                <a:cxnLst/>
                <a:rect l="l" t="t" r="r" b="b"/>
                <a:pathLst>
                  <a:path w="2289" h="25643" extrusionOk="0">
                    <a:moveTo>
                      <a:pt x="2097" y="0"/>
                    </a:moveTo>
                    <a:cubicBezTo>
                      <a:pt x="2010" y="0"/>
                      <a:pt x="1920" y="57"/>
                      <a:pt x="1893" y="178"/>
                    </a:cubicBezTo>
                    <a:lnTo>
                      <a:pt x="0" y="25439"/>
                    </a:lnTo>
                    <a:cubicBezTo>
                      <a:pt x="0" y="25552"/>
                      <a:pt x="85" y="25637"/>
                      <a:pt x="170" y="25637"/>
                    </a:cubicBezTo>
                    <a:cubicBezTo>
                      <a:pt x="185" y="25640"/>
                      <a:pt x="199" y="25642"/>
                      <a:pt x="214" y="25642"/>
                    </a:cubicBezTo>
                    <a:cubicBezTo>
                      <a:pt x="311" y="25642"/>
                      <a:pt x="399" y="25565"/>
                      <a:pt x="424" y="25467"/>
                    </a:cubicBezTo>
                    <a:lnTo>
                      <a:pt x="2289" y="206"/>
                    </a:lnTo>
                    <a:cubicBezTo>
                      <a:pt x="2289" y="72"/>
                      <a:pt x="2195" y="0"/>
                      <a:pt x="20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3586050" y="3297500"/>
                <a:ext cx="808875" cy="818125"/>
              </a:xfrm>
              <a:custGeom>
                <a:avLst/>
                <a:gdLst/>
                <a:ahLst/>
                <a:cxnLst/>
                <a:rect l="l" t="t" r="r" b="b"/>
                <a:pathLst>
                  <a:path w="32355" h="32725" extrusionOk="0">
                    <a:moveTo>
                      <a:pt x="32081" y="1"/>
                    </a:moveTo>
                    <a:cubicBezTo>
                      <a:pt x="32037" y="1"/>
                      <a:pt x="31993" y="18"/>
                      <a:pt x="31958" y="60"/>
                    </a:cubicBezTo>
                    <a:cubicBezTo>
                      <a:pt x="31704" y="371"/>
                      <a:pt x="7234" y="31708"/>
                      <a:pt x="170" y="32329"/>
                    </a:cubicBezTo>
                    <a:cubicBezTo>
                      <a:pt x="85" y="32329"/>
                      <a:pt x="0" y="32442"/>
                      <a:pt x="0" y="32555"/>
                    </a:cubicBezTo>
                    <a:cubicBezTo>
                      <a:pt x="0" y="32640"/>
                      <a:pt x="85" y="32697"/>
                      <a:pt x="170" y="32725"/>
                    </a:cubicBezTo>
                    <a:lnTo>
                      <a:pt x="226" y="32725"/>
                    </a:lnTo>
                    <a:cubicBezTo>
                      <a:pt x="3278" y="32442"/>
                      <a:pt x="9579" y="26904"/>
                      <a:pt x="19017" y="16251"/>
                    </a:cubicBezTo>
                    <a:cubicBezTo>
                      <a:pt x="25996" y="8339"/>
                      <a:pt x="32213" y="399"/>
                      <a:pt x="32269" y="315"/>
                    </a:cubicBezTo>
                    <a:cubicBezTo>
                      <a:pt x="32354" y="166"/>
                      <a:pt x="32215" y="1"/>
                      <a:pt x="320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697925" y="3143800"/>
                <a:ext cx="82675" cy="200425"/>
              </a:xfrm>
              <a:custGeom>
                <a:avLst/>
                <a:gdLst/>
                <a:ahLst/>
                <a:cxnLst/>
                <a:rect l="l" t="t" r="r" b="b"/>
                <a:pathLst>
                  <a:path w="3307" h="8017" extrusionOk="0">
                    <a:moveTo>
                      <a:pt x="2976" y="0"/>
                    </a:moveTo>
                    <a:cubicBezTo>
                      <a:pt x="2865" y="0"/>
                      <a:pt x="2753" y="84"/>
                      <a:pt x="2770" y="218"/>
                    </a:cubicBezTo>
                    <a:cubicBezTo>
                      <a:pt x="2855" y="614"/>
                      <a:pt x="2403" y="4852"/>
                      <a:pt x="2035" y="7593"/>
                    </a:cubicBezTo>
                    <a:lnTo>
                      <a:pt x="255" y="7282"/>
                    </a:lnTo>
                    <a:cubicBezTo>
                      <a:pt x="142" y="7282"/>
                      <a:pt x="57" y="7339"/>
                      <a:pt x="29" y="7452"/>
                    </a:cubicBezTo>
                    <a:cubicBezTo>
                      <a:pt x="1" y="7565"/>
                      <a:pt x="86" y="7649"/>
                      <a:pt x="199" y="7678"/>
                    </a:cubicBezTo>
                    <a:lnTo>
                      <a:pt x="2374" y="8017"/>
                    </a:lnTo>
                    <a:lnTo>
                      <a:pt x="2403" y="7847"/>
                    </a:lnTo>
                    <a:cubicBezTo>
                      <a:pt x="2572" y="6660"/>
                      <a:pt x="3307" y="698"/>
                      <a:pt x="3166" y="133"/>
                    </a:cubicBezTo>
                    <a:cubicBezTo>
                      <a:pt x="3131" y="41"/>
                      <a:pt x="3054" y="0"/>
                      <a:pt x="29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4097850" y="3064200"/>
                <a:ext cx="181900" cy="210800"/>
              </a:xfrm>
              <a:custGeom>
                <a:avLst/>
                <a:gdLst/>
                <a:ahLst/>
                <a:cxnLst/>
                <a:rect l="l" t="t" r="r" b="b"/>
                <a:pathLst>
                  <a:path w="7276" h="8432" extrusionOk="0">
                    <a:moveTo>
                      <a:pt x="4132" y="0"/>
                    </a:moveTo>
                    <a:cubicBezTo>
                      <a:pt x="3975" y="0"/>
                      <a:pt x="3848" y="200"/>
                      <a:pt x="3998" y="350"/>
                    </a:cubicBezTo>
                    <a:lnTo>
                      <a:pt x="6767" y="3148"/>
                    </a:lnTo>
                    <a:lnTo>
                      <a:pt x="5213" y="5465"/>
                    </a:lnTo>
                    <a:cubicBezTo>
                      <a:pt x="4083" y="7075"/>
                      <a:pt x="2925" y="7951"/>
                      <a:pt x="1879" y="8008"/>
                    </a:cubicBezTo>
                    <a:cubicBezTo>
                      <a:pt x="1845" y="8010"/>
                      <a:pt x="1812" y="8010"/>
                      <a:pt x="1778" y="8010"/>
                    </a:cubicBezTo>
                    <a:cubicBezTo>
                      <a:pt x="1275" y="8010"/>
                      <a:pt x="782" y="7813"/>
                      <a:pt x="438" y="7443"/>
                    </a:cubicBezTo>
                    <a:cubicBezTo>
                      <a:pt x="395" y="7392"/>
                      <a:pt x="342" y="7371"/>
                      <a:pt x="291" y="7371"/>
                    </a:cubicBezTo>
                    <a:cubicBezTo>
                      <a:pt x="141" y="7371"/>
                      <a:pt x="1" y="7550"/>
                      <a:pt x="127" y="7697"/>
                    </a:cubicBezTo>
                    <a:cubicBezTo>
                      <a:pt x="523" y="8121"/>
                      <a:pt x="1031" y="8375"/>
                      <a:pt x="1596" y="8403"/>
                    </a:cubicBezTo>
                    <a:cubicBezTo>
                      <a:pt x="1710" y="8432"/>
                      <a:pt x="1794" y="8432"/>
                      <a:pt x="1907" y="8432"/>
                    </a:cubicBezTo>
                    <a:cubicBezTo>
                      <a:pt x="3066" y="8375"/>
                      <a:pt x="4309" y="7471"/>
                      <a:pt x="5552" y="5719"/>
                    </a:cubicBezTo>
                    <a:lnTo>
                      <a:pt x="7276" y="3148"/>
                    </a:lnTo>
                    <a:lnTo>
                      <a:pt x="4281" y="68"/>
                    </a:lnTo>
                    <a:cubicBezTo>
                      <a:pt x="4233" y="20"/>
                      <a:pt x="4181" y="0"/>
                      <a:pt x="4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3530950" y="2663725"/>
                <a:ext cx="340500" cy="254625"/>
              </a:xfrm>
              <a:custGeom>
                <a:avLst/>
                <a:gdLst/>
                <a:ahLst/>
                <a:cxnLst/>
                <a:rect l="l" t="t" r="r" b="b"/>
                <a:pathLst>
                  <a:path w="13620" h="10185" extrusionOk="0">
                    <a:moveTo>
                      <a:pt x="9609" y="1"/>
                    </a:moveTo>
                    <a:cubicBezTo>
                      <a:pt x="9359" y="1"/>
                      <a:pt x="9112" y="64"/>
                      <a:pt x="8873" y="207"/>
                    </a:cubicBezTo>
                    <a:lnTo>
                      <a:pt x="5736" y="1987"/>
                    </a:lnTo>
                    <a:lnTo>
                      <a:pt x="1950" y="1902"/>
                    </a:lnTo>
                    <a:cubicBezTo>
                      <a:pt x="1950" y="1902"/>
                      <a:pt x="0" y="3569"/>
                      <a:pt x="452" y="5604"/>
                    </a:cubicBezTo>
                    <a:cubicBezTo>
                      <a:pt x="452" y="5604"/>
                      <a:pt x="3787" y="9446"/>
                      <a:pt x="5369" y="9559"/>
                    </a:cubicBezTo>
                    <a:cubicBezTo>
                      <a:pt x="5401" y="9562"/>
                      <a:pt x="5431" y="9563"/>
                      <a:pt x="5462" y="9563"/>
                    </a:cubicBezTo>
                    <a:cubicBezTo>
                      <a:pt x="6788" y="9563"/>
                      <a:pt x="6671" y="7459"/>
                      <a:pt x="7672" y="7459"/>
                    </a:cubicBezTo>
                    <a:cubicBezTo>
                      <a:pt x="7806" y="7459"/>
                      <a:pt x="7959" y="7497"/>
                      <a:pt x="8138" y="7581"/>
                    </a:cubicBezTo>
                    <a:cubicBezTo>
                      <a:pt x="9692" y="8288"/>
                      <a:pt x="8336" y="10181"/>
                      <a:pt x="8336" y="10181"/>
                    </a:cubicBezTo>
                    <a:cubicBezTo>
                      <a:pt x="8336" y="10181"/>
                      <a:pt x="8378" y="10185"/>
                      <a:pt x="8452" y="10185"/>
                    </a:cubicBezTo>
                    <a:cubicBezTo>
                      <a:pt x="8880" y="10185"/>
                      <a:pt x="10368" y="10061"/>
                      <a:pt x="10681" y="8373"/>
                    </a:cubicBezTo>
                    <a:cubicBezTo>
                      <a:pt x="11020" y="6395"/>
                      <a:pt x="10483" y="5547"/>
                      <a:pt x="10483" y="5547"/>
                    </a:cubicBezTo>
                    <a:lnTo>
                      <a:pt x="13620" y="3767"/>
                    </a:lnTo>
                    <a:cubicBezTo>
                      <a:pt x="13620" y="3767"/>
                      <a:pt x="11538" y="1"/>
                      <a:pt x="9609"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3731575" y="2664450"/>
                <a:ext cx="139875" cy="120300"/>
              </a:xfrm>
              <a:custGeom>
                <a:avLst/>
                <a:gdLst/>
                <a:ahLst/>
                <a:cxnLst/>
                <a:rect l="l" t="t" r="r" b="b"/>
                <a:pathLst>
                  <a:path w="5595" h="4812" extrusionOk="0">
                    <a:moveTo>
                      <a:pt x="1584" y="0"/>
                    </a:moveTo>
                    <a:cubicBezTo>
                      <a:pt x="1334" y="0"/>
                      <a:pt x="1087" y="63"/>
                      <a:pt x="848" y="206"/>
                    </a:cubicBezTo>
                    <a:lnTo>
                      <a:pt x="0" y="686"/>
                    </a:lnTo>
                    <a:cubicBezTo>
                      <a:pt x="933" y="1845"/>
                      <a:pt x="1950" y="2918"/>
                      <a:pt x="2967" y="4020"/>
                    </a:cubicBezTo>
                    <a:lnTo>
                      <a:pt x="3673" y="4812"/>
                    </a:lnTo>
                    <a:lnTo>
                      <a:pt x="5595" y="3766"/>
                    </a:lnTo>
                    <a:cubicBezTo>
                      <a:pt x="5595" y="3766"/>
                      <a:pt x="3513" y="0"/>
                      <a:pt x="1584"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3552125" y="2758725"/>
                <a:ext cx="34650" cy="67000"/>
              </a:xfrm>
              <a:custGeom>
                <a:avLst/>
                <a:gdLst/>
                <a:ahLst/>
                <a:cxnLst/>
                <a:rect l="l" t="t" r="r" b="b"/>
                <a:pathLst>
                  <a:path w="1386" h="2680" extrusionOk="0">
                    <a:moveTo>
                      <a:pt x="1147" y="0"/>
                    </a:moveTo>
                    <a:cubicBezTo>
                      <a:pt x="1084" y="0"/>
                      <a:pt x="1023" y="31"/>
                      <a:pt x="990" y="80"/>
                    </a:cubicBezTo>
                    <a:cubicBezTo>
                      <a:pt x="905" y="249"/>
                      <a:pt x="1" y="1634"/>
                      <a:pt x="142" y="2510"/>
                    </a:cubicBezTo>
                    <a:cubicBezTo>
                      <a:pt x="142" y="2595"/>
                      <a:pt x="227" y="2651"/>
                      <a:pt x="312" y="2679"/>
                    </a:cubicBezTo>
                    <a:lnTo>
                      <a:pt x="368" y="2651"/>
                    </a:lnTo>
                    <a:cubicBezTo>
                      <a:pt x="481" y="2651"/>
                      <a:pt x="538" y="2538"/>
                      <a:pt x="538" y="2425"/>
                    </a:cubicBezTo>
                    <a:cubicBezTo>
                      <a:pt x="425" y="1832"/>
                      <a:pt x="1075" y="702"/>
                      <a:pt x="1329" y="306"/>
                    </a:cubicBezTo>
                    <a:cubicBezTo>
                      <a:pt x="1385" y="221"/>
                      <a:pt x="1357" y="108"/>
                      <a:pt x="1272" y="52"/>
                    </a:cubicBezTo>
                    <a:cubicBezTo>
                      <a:pt x="1237" y="16"/>
                      <a:pt x="1192" y="0"/>
                      <a:pt x="1147"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3583925" y="2793025"/>
                <a:ext cx="39350" cy="68025"/>
              </a:xfrm>
              <a:custGeom>
                <a:avLst/>
                <a:gdLst/>
                <a:ahLst/>
                <a:cxnLst/>
                <a:rect l="l" t="t" r="r" b="b"/>
                <a:pathLst>
                  <a:path w="1574" h="2721" extrusionOk="0">
                    <a:moveTo>
                      <a:pt x="1306" y="0"/>
                    </a:moveTo>
                    <a:cubicBezTo>
                      <a:pt x="1256" y="0"/>
                      <a:pt x="1203" y="20"/>
                      <a:pt x="1159" y="64"/>
                    </a:cubicBezTo>
                    <a:cubicBezTo>
                      <a:pt x="1102" y="121"/>
                      <a:pt x="0" y="1590"/>
                      <a:pt x="142" y="2551"/>
                    </a:cubicBezTo>
                    <a:cubicBezTo>
                      <a:pt x="170" y="2636"/>
                      <a:pt x="227" y="2692"/>
                      <a:pt x="340" y="2720"/>
                    </a:cubicBezTo>
                    <a:cubicBezTo>
                      <a:pt x="340" y="2720"/>
                      <a:pt x="368" y="2720"/>
                      <a:pt x="368" y="2692"/>
                    </a:cubicBezTo>
                    <a:cubicBezTo>
                      <a:pt x="481" y="2692"/>
                      <a:pt x="566" y="2579"/>
                      <a:pt x="537" y="2466"/>
                    </a:cubicBezTo>
                    <a:cubicBezTo>
                      <a:pt x="453" y="1844"/>
                      <a:pt x="1187" y="686"/>
                      <a:pt x="1470" y="318"/>
                    </a:cubicBezTo>
                    <a:cubicBezTo>
                      <a:pt x="1574" y="152"/>
                      <a:pt x="1448" y="0"/>
                      <a:pt x="1306"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3624900" y="2830425"/>
                <a:ext cx="32175" cy="63825"/>
              </a:xfrm>
              <a:custGeom>
                <a:avLst/>
                <a:gdLst/>
                <a:ahLst/>
                <a:cxnLst/>
                <a:rect l="l" t="t" r="r" b="b"/>
                <a:pathLst>
                  <a:path w="1287" h="2553" extrusionOk="0">
                    <a:moveTo>
                      <a:pt x="1028" y="0"/>
                    </a:moveTo>
                    <a:cubicBezTo>
                      <a:pt x="974" y="0"/>
                      <a:pt x="918" y="28"/>
                      <a:pt x="876" y="94"/>
                    </a:cubicBezTo>
                    <a:cubicBezTo>
                      <a:pt x="848" y="122"/>
                      <a:pt x="0" y="1309"/>
                      <a:pt x="142" y="2355"/>
                    </a:cubicBezTo>
                    <a:cubicBezTo>
                      <a:pt x="142" y="2468"/>
                      <a:pt x="226" y="2524"/>
                      <a:pt x="311" y="2552"/>
                    </a:cubicBezTo>
                    <a:lnTo>
                      <a:pt x="368" y="2524"/>
                    </a:lnTo>
                    <a:cubicBezTo>
                      <a:pt x="452" y="2524"/>
                      <a:pt x="537" y="2411"/>
                      <a:pt x="537" y="2326"/>
                    </a:cubicBezTo>
                    <a:cubicBezTo>
                      <a:pt x="424" y="1394"/>
                      <a:pt x="1187" y="320"/>
                      <a:pt x="1187" y="320"/>
                    </a:cubicBezTo>
                    <a:cubicBezTo>
                      <a:pt x="1287" y="160"/>
                      <a:pt x="1161" y="0"/>
                      <a:pt x="1028"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3611475" y="3296875"/>
                <a:ext cx="315075" cy="616725"/>
              </a:xfrm>
              <a:custGeom>
                <a:avLst/>
                <a:gdLst/>
                <a:ahLst/>
                <a:cxnLst/>
                <a:rect l="l" t="t" r="r" b="b"/>
                <a:pathLst>
                  <a:path w="12603" h="24669" extrusionOk="0">
                    <a:moveTo>
                      <a:pt x="9156" y="1"/>
                    </a:moveTo>
                    <a:lnTo>
                      <a:pt x="0" y="23962"/>
                    </a:lnTo>
                    <a:lnTo>
                      <a:pt x="9551" y="24668"/>
                    </a:lnTo>
                    <a:lnTo>
                      <a:pt x="12603" y="905"/>
                    </a:lnTo>
                    <a:lnTo>
                      <a:pt x="9156" y="1"/>
                    </a:ln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2893750" y="2974050"/>
                <a:ext cx="946625" cy="921900"/>
              </a:xfrm>
              <a:custGeom>
                <a:avLst/>
                <a:gdLst/>
                <a:ahLst/>
                <a:cxnLst/>
                <a:rect l="l" t="t" r="r" b="b"/>
                <a:pathLst>
                  <a:path w="37865" h="36876" extrusionOk="0">
                    <a:moveTo>
                      <a:pt x="14807" y="0"/>
                    </a:moveTo>
                    <a:lnTo>
                      <a:pt x="1" y="18424"/>
                    </a:lnTo>
                    <a:lnTo>
                      <a:pt x="28709" y="36875"/>
                    </a:lnTo>
                    <a:lnTo>
                      <a:pt x="37865" y="12914"/>
                    </a:lnTo>
                    <a:lnTo>
                      <a:pt x="14807" y="0"/>
                    </a:ln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3611475" y="3296875"/>
                <a:ext cx="315075" cy="616725"/>
              </a:xfrm>
              <a:custGeom>
                <a:avLst/>
                <a:gdLst/>
                <a:ahLst/>
                <a:cxnLst/>
                <a:rect l="l" t="t" r="r" b="b"/>
                <a:pathLst>
                  <a:path w="12603" h="24669" extrusionOk="0">
                    <a:moveTo>
                      <a:pt x="9156" y="1"/>
                    </a:moveTo>
                    <a:lnTo>
                      <a:pt x="0" y="23962"/>
                    </a:lnTo>
                    <a:lnTo>
                      <a:pt x="9551" y="24668"/>
                    </a:lnTo>
                    <a:lnTo>
                      <a:pt x="12603" y="905"/>
                    </a:lnTo>
                    <a:lnTo>
                      <a:pt x="9156" y="1"/>
                    </a:ln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3757000" y="3295150"/>
                <a:ext cx="128700" cy="513200"/>
              </a:xfrm>
              <a:custGeom>
                <a:avLst/>
                <a:gdLst/>
                <a:ahLst/>
                <a:cxnLst/>
                <a:rect l="l" t="t" r="r" b="b"/>
                <a:pathLst>
                  <a:path w="5148" h="20528" extrusionOk="0">
                    <a:moveTo>
                      <a:pt x="4910" y="1"/>
                    </a:moveTo>
                    <a:cubicBezTo>
                      <a:pt x="4826" y="1"/>
                      <a:pt x="4743" y="48"/>
                      <a:pt x="4719" y="154"/>
                    </a:cubicBezTo>
                    <a:lnTo>
                      <a:pt x="29" y="20273"/>
                    </a:lnTo>
                    <a:cubicBezTo>
                      <a:pt x="0" y="20386"/>
                      <a:pt x="57" y="20499"/>
                      <a:pt x="170" y="20527"/>
                    </a:cubicBezTo>
                    <a:lnTo>
                      <a:pt x="198" y="20527"/>
                    </a:lnTo>
                    <a:cubicBezTo>
                      <a:pt x="283" y="20527"/>
                      <a:pt x="396" y="20471"/>
                      <a:pt x="396" y="20358"/>
                    </a:cubicBezTo>
                    <a:lnTo>
                      <a:pt x="5115" y="239"/>
                    </a:lnTo>
                    <a:cubicBezTo>
                      <a:pt x="5148" y="91"/>
                      <a:pt x="5028" y="1"/>
                      <a:pt x="4910"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3213125" y="3013750"/>
                <a:ext cx="613825" cy="326950"/>
              </a:xfrm>
              <a:custGeom>
                <a:avLst/>
                <a:gdLst/>
                <a:ahLst/>
                <a:cxnLst/>
                <a:rect l="l" t="t" r="r" b="b"/>
                <a:pathLst>
                  <a:path w="24553" h="13078" extrusionOk="0">
                    <a:moveTo>
                      <a:pt x="302" y="0"/>
                    </a:moveTo>
                    <a:cubicBezTo>
                      <a:pt x="121" y="0"/>
                      <a:pt x="1" y="269"/>
                      <a:pt x="196" y="390"/>
                    </a:cubicBezTo>
                    <a:lnTo>
                      <a:pt x="24214" y="13049"/>
                    </a:lnTo>
                    <a:cubicBezTo>
                      <a:pt x="24242" y="13049"/>
                      <a:pt x="24270" y="13077"/>
                      <a:pt x="24298" y="13077"/>
                    </a:cubicBezTo>
                    <a:cubicBezTo>
                      <a:pt x="24383" y="13077"/>
                      <a:pt x="24468" y="13021"/>
                      <a:pt x="24496" y="12964"/>
                    </a:cubicBezTo>
                    <a:cubicBezTo>
                      <a:pt x="24553" y="12880"/>
                      <a:pt x="24496" y="12738"/>
                      <a:pt x="24411" y="12710"/>
                    </a:cubicBezTo>
                    <a:lnTo>
                      <a:pt x="393" y="23"/>
                    </a:lnTo>
                    <a:cubicBezTo>
                      <a:pt x="362" y="7"/>
                      <a:pt x="331" y="0"/>
                      <a:pt x="302"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3639025" y="2837775"/>
                <a:ext cx="178750" cy="393425"/>
              </a:xfrm>
              <a:custGeom>
                <a:avLst/>
                <a:gdLst/>
                <a:ahLst/>
                <a:cxnLst/>
                <a:rect l="l" t="t" r="r" b="b"/>
                <a:pathLst>
                  <a:path w="7150" h="15737" extrusionOk="0">
                    <a:moveTo>
                      <a:pt x="2565" y="0"/>
                    </a:moveTo>
                    <a:cubicBezTo>
                      <a:pt x="1662" y="0"/>
                      <a:pt x="2233" y="1948"/>
                      <a:pt x="2233" y="1948"/>
                    </a:cubicBezTo>
                    <a:cubicBezTo>
                      <a:pt x="4748" y="6921"/>
                      <a:pt x="0" y="14578"/>
                      <a:pt x="0" y="14578"/>
                    </a:cubicBezTo>
                    <a:lnTo>
                      <a:pt x="2798" y="15737"/>
                    </a:lnTo>
                    <a:cubicBezTo>
                      <a:pt x="7149" y="4547"/>
                      <a:pt x="3815" y="619"/>
                      <a:pt x="3815" y="619"/>
                    </a:cubicBezTo>
                    <a:cubicBezTo>
                      <a:pt x="3232" y="173"/>
                      <a:pt x="2833" y="0"/>
                      <a:pt x="2565" y="0"/>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3355050" y="2793900"/>
                <a:ext cx="203475" cy="277650"/>
              </a:xfrm>
              <a:custGeom>
                <a:avLst/>
                <a:gdLst/>
                <a:ahLst/>
                <a:cxnLst/>
                <a:rect l="l" t="t" r="r" b="b"/>
                <a:pathLst>
                  <a:path w="8139" h="11106" extrusionOk="0">
                    <a:moveTo>
                      <a:pt x="7799" y="1"/>
                    </a:moveTo>
                    <a:cubicBezTo>
                      <a:pt x="5143" y="368"/>
                      <a:pt x="1187" y="2261"/>
                      <a:pt x="0" y="10032"/>
                    </a:cubicBezTo>
                    <a:lnTo>
                      <a:pt x="1187" y="11106"/>
                    </a:lnTo>
                    <a:cubicBezTo>
                      <a:pt x="1187" y="11106"/>
                      <a:pt x="2317" y="3166"/>
                      <a:pt x="8138" y="679"/>
                    </a:cubicBezTo>
                    <a:cubicBezTo>
                      <a:pt x="8025" y="453"/>
                      <a:pt x="7912" y="227"/>
                      <a:pt x="7799"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3171100" y="3376875"/>
                <a:ext cx="323725" cy="51525"/>
              </a:xfrm>
              <a:custGeom>
                <a:avLst/>
                <a:gdLst/>
                <a:ahLst/>
                <a:cxnLst/>
                <a:rect l="l" t="t" r="r" b="b"/>
                <a:pathLst>
                  <a:path w="12949" h="2061" extrusionOk="0">
                    <a:moveTo>
                      <a:pt x="12644" y="0"/>
                    </a:moveTo>
                    <a:cubicBezTo>
                      <a:pt x="12616" y="0"/>
                      <a:pt x="12587" y="7"/>
                      <a:pt x="12558" y="22"/>
                    </a:cubicBezTo>
                    <a:cubicBezTo>
                      <a:pt x="10015" y="1336"/>
                      <a:pt x="6931" y="1661"/>
                      <a:pt x="4495" y="1661"/>
                    </a:cubicBezTo>
                    <a:cubicBezTo>
                      <a:pt x="2113" y="1661"/>
                      <a:pt x="350" y="1350"/>
                      <a:pt x="323" y="1350"/>
                    </a:cubicBezTo>
                    <a:cubicBezTo>
                      <a:pt x="304" y="1346"/>
                      <a:pt x="286" y="1344"/>
                      <a:pt x="269" y="1344"/>
                    </a:cubicBezTo>
                    <a:cubicBezTo>
                      <a:pt x="34" y="1344"/>
                      <a:pt x="0" y="1693"/>
                      <a:pt x="238" y="1745"/>
                    </a:cubicBezTo>
                    <a:cubicBezTo>
                      <a:pt x="1508" y="1949"/>
                      <a:pt x="2801" y="2061"/>
                      <a:pt x="4096" y="2061"/>
                    </a:cubicBezTo>
                    <a:cubicBezTo>
                      <a:pt x="4242" y="2061"/>
                      <a:pt x="4387" y="2059"/>
                      <a:pt x="4533" y="2056"/>
                    </a:cubicBezTo>
                    <a:cubicBezTo>
                      <a:pt x="6991" y="2056"/>
                      <a:pt x="10156" y="1745"/>
                      <a:pt x="12727" y="389"/>
                    </a:cubicBezTo>
                    <a:cubicBezTo>
                      <a:pt x="12948" y="291"/>
                      <a:pt x="12828" y="0"/>
                      <a:pt x="12644"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3309825" y="3310475"/>
                <a:ext cx="208825" cy="57775"/>
              </a:xfrm>
              <a:custGeom>
                <a:avLst/>
                <a:gdLst/>
                <a:ahLst/>
                <a:cxnLst/>
                <a:rect l="l" t="t" r="r" b="b"/>
                <a:pathLst>
                  <a:path w="8353" h="2311" extrusionOk="0">
                    <a:moveTo>
                      <a:pt x="8064" y="1"/>
                    </a:moveTo>
                    <a:cubicBezTo>
                      <a:pt x="8024" y="1"/>
                      <a:pt x="7981" y="15"/>
                      <a:pt x="7941" y="50"/>
                    </a:cubicBezTo>
                    <a:cubicBezTo>
                      <a:pt x="6104" y="1519"/>
                      <a:pt x="312" y="1915"/>
                      <a:pt x="255" y="1915"/>
                    </a:cubicBezTo>
                    <a:cubicBezTo>
                      <a:pt x="1" y="1943"/>
                      <a:pt x="1" y="2282"/>
                      <a:pt x="255" y="2310"/>
                    </a:cubicBezTo>
                    <a:lnTo>
                      <a:pt x="284" y="2310"/>
                    </a:lnTo>
                    <a:cubicBezTo>
                      <a:pt x="510" y="2282"/>
                      <a:pt x="6246" y="1915"/>
                      <a:pt x="8195" y="361"/>
                    </a:cubicBezTo>
                    <a:cubicBezTo>
                      <a:pt x="8353" y="226"/>
                      <a:pt x="8223" y="1"/>
                      <a:pt x="8064"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6"/>
              <p:cNvSpPr/>
              <p:nvPr/>
            </p:nvSpPr>
            <p:spPr>
              <a:xfrm>
                <a:off x="5383850" y="2577750"/>
                <a:ext cx="204900" cy="363050"/>
              </a:xfrm>
              <a:custGeom>
                <a:avLst/>
                <a:gdLst/>
                <a:ahLst/>
                <a:cxnLst/>
                <a:rect l="l" t="t" r="r" b="b"/>
                <a:pathLst>
                  <a:path w="8196" h="14522" extrusionOk="0">
                    <a:moveTo>
                      <a:pt x="6274" y="0"/>
                    </a:moveTo>
                    <a:cubicBezTo>
                      <a:pt x="1" y="566"/>
                      <a:pt x="1131" y="12772"/>
                      <a:pt x="1329" y="13903"/>
                    </a:cubicBezTo>
                    <a:cubicBezTo>
                      <a:pt x="1413" y="14384"/>
                      <a:pt x="1773" y="14522"/>
                      <a:pt x="2160" y="14522"/>
                    </a:cubicBezTo>
                    <a:cubicBezTo>
                      <a:pt x="2681" y="14522"/>
                      <a:pt x="3250" y="14270"/>
                      <a:pt x="3250" y="14270"/>
                    </a:cubicBezTo>
                    <a:cubicBezTo>
                      <a:pt x="2917" y="3845"/>
                      <a:pt x="5711" y="3023"/>
                      <a:pt x="6601" y="3023"/>
                    </a:cubicBezTo>
                    <a:cubicBezTo>
                      <a:pt x="6767" y="3023"/>
                      <a:pt x="6867" y="3052"/>
                      <a:pt x="6867" y="3052"/>
                    </a:cubicBezTo>
                    <a:cubicBezTo>
                      <a:pt x="8195" y="1159"/>
                      <a:pt x="6302" y="29"/>
                      <a:pt x="6274"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6"/>
              <p:cNvSpPr/>
              <p:nvPr/>
            </p:nvSpPr>
            <p:spPr>
              <a:xfrm>
                <a:off x="5484875" y="2534400"/>
                <a:ext cx="226775" cy="147525"/>
              </a:xfrm>
              <a:custGeom>
                <a:avLst/>
                <a:gdLst/>
                <a:ahLst/>
                <a:cxnLst/>
                <a:rect l="l" t="t" r="r" b="b"/>
                <a:pathLst>
                  <a:path w="9071" h="5901" extrusionOk="0">
                    <a:moveTo>
                      <a:pt x="5922" y="0"/>
                    </a:moveTo>
                    <a:cubicBezTo>
                      <a:pt x="4544" y="0"/>
                      <a:pt x="3250" y="604"/>
                      <a:pt x="3250" y="604"/>
                    </a:cubicBezTo>
                    <a:lnTo>
                      <a:pt x="0" y="152"/>
                    </a:lnTo>
                    <a:lnTo>
                      <a:pt x="368" y="3741"/>
                    </a:lnTo>
                    <a:cubicBezTo>
                      <a:pt x="3050" y="5396"/>
                      <a:pt x="4594" y="5901"/>
                      <a:pt x="5479" y="5901"/>
                    </a:cubicBezTo>
                    <a:cubicBezTo>
                      <a:pt x="6861" y="5901"/>
                      <a:pt x="6641" y="4673"/>
                      <a:pt x="6641" y="4673"/>
                    </a:cubicBezTo>
                    <a:lnTo>
                      <a:pt x="6641" y="4673"/>
                    </a:lnTo>
                    <a:cubicBezTo>
                      <a:pt x="6641" y="4673"/>
                      <a:pt x="6255" y="4821"/>
                      <a:pt x="5821" y="4821"/>
                    </a:cubicBezTo>
                    <a:cubicBezTo>
                      <a:pt x="5287" y="4821"/>
                      <a:pt x="4681" y="4597"/>
                      <a:pt x="4634" y="3599"/>
                    </a:cubicBezTo>
                    <a:cubicBezTo>
                      <a:pt x="4609" y="2793"/>
                      <a:pt x="5518" y="2572"/>
                      <a:pt x="6519" y="2572"/>
                    </a:cubicBezTo>
                    <a:cubicBezTo>
                      <a:pt x="7728" y="2572"/>
                      <a:pt x="9071" y="2893"/>
                      <a:pt x="9071" y="2893"/>
                    </a:cubicBezTo>
                    <a:cubicBezTo>
                      <a:pt x="8707" y="583"/>
                      <a:pt x="7274" y="0"/>
                      <a:pt x="5922"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6"/>
              <p:cNvSpPr/>
              <p:nvPr/>
            </p:nvSpPr>
            <p:spPr>
              <a:xfrm>
                <a:off x="5109775" y="2911175"/>
                <a:ext cx="775650" cy="813800"/>
              </a:xfrm>
              <a:custGeom>
                <a:avLst/>
                <a:gdLst/>
                <a:ahLst/>
                <a:cxnLst/>
                <a:rect l="l" t="t" r="r" b="b"/>
                <a:pathLst>
                  <a:path w="31026" h="32552" extrusionOk="0">
                    <a:moveTo>
                      <a:pt x="7630" y="0"/>
                    </a:moveTo>
                    <a:lnTo>
                      <a:pt x="0" y="31224"/>
                    </a:lnTo>
                    <a:lnTo>
                      <a:pt x="31026" y="32552"/>
                    </a:lnTo>
                    <a:lnTo>
                      <a:pt x="26844" y="566"/>
                    </a:lnTo>
                    <a:lnTo>
                      <a:pt x="7630" y="0"/>
                    </a:ln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6"/>
              <p:cNvSpPr/>
              <p:nvPr/>
            </p:nvSpPr>
            <p:spPr>
              <a:xfrm>
                <a:off x="5780850" y="2915425"/>
                <a:ext cx="243050" cy="809550"/>
              </a:xfrm>
              <a:custGeom>
                <a:avLst/>
                <a:gdLst/>
                <a:ahLst/>
                <a:cxnLst/>
                <a:rect l="l" t="t" r="r" b="b"/>
                <a:pathLst>
                  <a:path w="9722" h="32382" extrusionOk="0">
                    <a:moveTo>
                      <a:pt x="2290" y="0"/>
                    </a:moveTo>
                    <a:lnTo>
                      <a:pt x="1" y="396"/>
                    </a:lnTo>
                    <a:lnTo>
                      <a:pt x="4183" y="32382"/>
                    </a:lnTo>
                    <a:lnTo>
                      <a:pt x="9721" y="29330"/>
                    </a:lnTo>
                    <a:lnTo>
                      <a:pt x="2290" y="0"/>
                    </a:ln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6"/>
              <p:cNvSpPr/>
              <p:nvPr/>
            </p:nvSpPr>
            <p:spPr>
              <a:xfrm>
                <a:off x="5571750" y="2577750"/>
                <a:ext cx="204900" cy="363050"/>
              </a:xfrm>
              <a:custGeom>
                <a:avLst/>
                <a:gdLst/>
                <a:ahLst/>
                <a:cxnLst/>
                <a:rect l="l" t="t" r="r" b="b"/>
                <a:pathLst>
                  <a:path w="8196" h="14522" extrusionOk="0">
                    <a:moveTo>
                      <a:pt x="1894" y="0"/>
                    </a:moveTo>
                    <a:cubicBezTo>
                      <a:pt x="1894" y="29"/>
                      <a:pt x="1" y="1159"/>
                      <a:pt x="1329" y="3052"/>
                    </a:cubicBezTo>
                    <a:cubicBezTo>
                      <a:pt x="1329" y="3052"/>
                      <a:pt x="1429" y="3023"/>
                      <a:pt x="1595" y="3023"/>
                    </a:cubicBezTo>
                    <a:cubicBezTo>
                      <a:pt x="2485" y="3023"/>
                      <a:pt x="5279" y="3845"/>
                      <a:pt x="4946" y="14270"/>
                    </a:cubicBezTo>
                    <a:cubicBezTo>
                      <a:pt x="4946" y="14270"/>
                      <a:pt x="5515" y="14522"/>
                      <a:pt x="6031" y="14522"/>
                    </a:cubicBezTo>
                    <a:cubicBezTo>
                      <a:pt x="6413" y="14522"/>
                      <a:pt x="6767" y="14384"/>
                      <a:pt x="6839" y="13903"/>
                    </a:cubicBezTo>
                    <a:cubicBezTo>
                      <a:pt x="7037" y="12772"/>
                      <a:pt x="8195" y="566"/>
                      <a:pt x="1894"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6"/>
              <p:cNvSpPr/>
              <p:nvPr/>
            </p:nvSpPr>
            <p:spPr>
              <a:xfrm>
                <a:off x="5385275" y="3177300"/>
                <a:ext cx="239500" cy="281375"/>
              </a:xfrm>
              <a:custGeom>
                <a:avLst/>
                <a:gdLst/>
                <a:ahLst/>
                <a:cxnLst/>
                <a:rect l="l" t="t" r="r" b="b"/>
                <a:pathLst>
                  <a:path w="9580" h="11255" extrusionOk="0">
                    <a:moveTo>
                      <a:pt x="9352" y="1"/>
                    </a:moveTo>
                    <a:cubicBezTo>
                      <a:pt x="9260" y="1"/>
                      <a:pt x="9179" y="56"/>
                      <a:pt x="9155" y="149"/>
                    </a:cubicBezTo>
                    <a:cubicBezTo>
                      <a:pt x="7319" y="6846"/>
                      <a:pt x="198" y="10830"/>
                      <a:pt x="113" y="10887"/>
                    </a:cubicBezTo>
                    <a:cubicBezTo>
                      <a:pt x="29" y="10915"/>
                      <a:pt x="0" y="11056"/>
                      <a:pt x="57" y="11141"/>
                    </a:cubicBezTo>
                    <a:cubicBezTo>
                      <a:pt x="85" y="11198"/>
                      <a:pt x="142" y="11254"/>
                      <a:pt x="226" y="11254"/>
                    </a:cubicBezTo>
                    <a:cubicBezTo>
                      <a:pt x="255" y="11254"/>
                      <a:pt x="283" y="11226"/>
                      <a:pt x="311" y="11226"/>
                    </a:cubicBezTo>
                    <a:cubicBezTo>
                      <a:pt x="396" y="11169"/>
                      <a:pt x="7658" y="7101"/>
                      <a:pt x="9551" y="262"/>
                    </a:cubicBezTo>
                    <a:cubicBezTo>
                      <a:pt x="9579" y="149"/>
                      <a:pt x="9523" y="36"/>
                      <a:pt x="9410" y="8"/>
                    </a:cubicBezTo>
                    <a:cubicBezTo>
                      <a:pt x="9390" y="3"/>
                      <a:pt x="9371" y="1"/>
                      <a:pt x="93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6"/>
              <p:cNvSpPr/>
              <p:nvPr/>
            </p:nvSpPr>
            <p:spPr>
              <a:xfrm>
                <a:off x="5513825" y="3291350"/>
                <a:ext cx="130025" cy="153200"/>
              </a:xfrm>
              <a:custGeom>
                <a:avLst/>
                <a:gdLst/>
                <a:ahLst/>
                <a:cxnLst/>
                <a:rect l="l" t="t" r="r" b="b"/>
                <a:pathLst>
                  <a:path w="5201" h="6128" extrusionOk="0">
                    <a:moveTo>
                      <a:pt x="4966" y="1"/>
                    </a:moveTo>
                    <a:cubicBezTo>
                      <a:pt x="4889" y="1"/>
                      <a:pt x="4825" y="47"/>
                      <a:pt x="4805" y="109"/>
                    </a:cubicBezTo>
                    <a:cubicBezTo>
                      <a:pt x="3307" y="3443"/>
                      <a:pt x="142" y="5732"/>
                      <a:pt x="114" y="5760"/>
                    </a:cubicBezTo>
                    <a:cubicBezTo>
                      <a:pt x="1" y="5816"/>
                      <a:pt x="1" y="5929"/>
                      <a:pt x="57" y="6042"/>
                    </a:cubicBezTo>
                    <a:cubicBezTo>
                      <a:pt x="86" y="6071"/>
                      <a:pt x="142" y="6127"/>
                      <a:pt x="227" y="6127"/>
                    </a:cubicBezTo>
                    <a:cubicBezTo>
                      <a:pt x="255" y="6127"/>
                      <a:pt x="312" y="6099"/>
                      <a:pt x="340" y="6071"/>
                    </a:cubicBezTo>
                    <a:cubicBezTo>
                      <a:pt x="481" y="5986"/>
                      <a:pt x="3618" y="3725"/>
                      <a:pt x="5172" y="278"/>
                    </a:cubicBezTo>
                    <a:cubicBezTo>
                      <a:pt x="5200" y="193"/>
                      <a:pt x="5172" y="80"/>
                      <a:pt x="5059" y="24"/>
                    </a:cubicBezTo>
                    <a:cubicBezTo>
                      <a:pt x="5027" y="8"/>
                      <a:pt x="4996" y="1"/>
                      <a:pt x="49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p:nvPr/>
            </p:nvSpPr>
            <p:spPr>
              <a:xfrm>
                <a:off x="5441075" y="3205575"/>
                <a:ext cx="103150" cy="133700"/>
              </a:xfrm>
              <a:custGeom>
                <a:avLst/>
                <a:gdLst/>
                <a:ahLst/>
                <a:cxnLst/>
                <a:rect l="l" t="t" r="r" b="b"/>
                <a:pathLst>
                  <a:path w="4126" h="5348" extrusionOk="0">
                    <a:moveTo>
                      <a:pt x="3899" y="0"/>
                    </a:moveTo>
                    <a:cubicBezTo>
                      <a:pt x="3807" y="0"/>
                      <a:pt x="3726" y="55"/>
                      <a:pt x="3702" y="149"/>
                    </a:cubicBezTo>
                    <a:cubicBezTo>
                      <a:pt x="2770" y="2720"/>
                      <a:pt x="170" y="4981"/>
                      <a:pt x="142" y="5009"/>
                    </a:cubicBezTo>
                    <a:cubicBezTo>
                      <a:pt x="1" y="5122"/>
                      <a:pt x="85" y="5348"/>
                      <a:pt x="283" y="5348"/>
                    </a:cubicBezTo>
                    <a:cubicBezTo>
                      <a:pt x="311" y="5348"/>
                      <a:pt x="368" y="5348"/>
                      <a:pt x="396" y="5320"/>
                    </a:cubicBezTo>
                    <a:cubicBezTo>
                      <a:pt x="509" y="5207"/>
                      <a:pt x="3109" y="2946"/>
                      <a:pt x="4069" y="262"/>
                    </a:cubicBezTo>
                    <a:cubicBezTo>
                      <a:pt x="4126" y="177"/>
                      <a:pt x="4069" y="64"/>
                      <a:pt x="3956" y="7"/>
                    </a:cubicBezTo>
                    <a:cubicBezTo>
                      <a:pt x="3937" y="3"/>
                      <a:pt x="3918" y="0"/>
                      <a:pt x="38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p:nvPr/>
            </p:nvSpPr>
            <p:spPr>
              <a:xfrm>
                <a:off x="5161325" y="2958325"/>
                <a:ext cx="420350" cy="719325"/>
              </a:xfrm>
              <a:custGeom>
                <a:avLst/>
                <a:gdLst/>
                <a:ahLst/>
                <a:cxnLst/>
                <a:rect l="l" t="t" r="r" b="b"/>
                <a:pathLst>
                  <a:path w="16814" h="28773" extrusionOk="0">
                    <a:moveTo>
                      <a:pt x="6527" y="0"/>
                    </a:moveTo>
                    <a:cubicBezTo>
                      <a:pt x="6435" y="0"/>
                      <a:pt x="6354" y="55"/>
                      <a:pt x="6330" y="149"/>
                    </a:cubicBezTo>
                    <a:lnTo>
                      <a:pt x="1" y="27982"/>
                    </a:lnTo>
                    <a:lnTo>
                      <a:pt x="16616" y="28773"/>
                    </a:lnTo>
                    <a:cubicBezTo>
                      <a:pt x="16701" y="28773"/>
                      <a:pt x="16814" y="28688"/>
                      <a:pt x="16814" y="28575"/>
                    </a:cubicBezTo>
                    <a:cubicBezTo>
                      <a:pt x="16814" y="28462"/>
                      <a:pt x="16729" y="28377"/>
                      <a:pt x="16616" y="28377"/>
                    </a:cubicBezTo>
                    <a:lnTo>
                      <a:pt x="481" y="27614"/>
                    </a:lnTo>
                    <a:lnTo>
                      <a:pt x="6726" y="234"/>
                    </a:lnTo>
                    <a:cubicBezTo>
                      <a:pt x="6754" y="149"/>
                      <a:pt x="6670" y="36"/>
                      <a:pt x="6585" y="8"/>
                    </a:cubicBezTo>
                    <a:cubicBezTo>
                      <a:pt x="6565" y="3"/>
                      <a:pt x="6546" y="0"/>
                      <a:pt x="65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a:off x="4567950" y="1596025"/>
                <a:ext cx="142025" cy="81075"/>
              </a:xfrm>
              <a:custGeom>
                <a:avLst/>
                <a:gdLst/>
                <a:ahLst/>
                <a:cxnLst/>
                <a:rect l="l" t="t" r="r" b="b"/>
                <a:pathLst>
                  <a:path w="5681" h="3243" extrusionOk="0">
                    <a:moveTo>
                      <a:pt x="4791" y="0"/>
                    </a:moveTo>
                    <a:cubicBezTo>
                      <a:pt x="2856" y="0"/>
                      <a:pt x="1" y="1801"/>
                      <a:pt x="1" y="1801"/>
                    </a:cubicBezTo>
                    <a:lnTo>
                      <a:pt x="340" y="3242"/>
                    </a:lnTo>
                    <a:cubicBezTo>
                      <a:pt x="2148" y="1491"/>
                      <a:pt x="5680" y="1293"/>
                      <a:pt x="5680" y="1293"/>
                    </a:cubicBezTo>
                    <a:lnTo>
                      <a:pt x="5511" y="106"/>
                    </a:lnTo>
                    <a:cubicBezTo>
                      <a:pt x="5293" y="32"/>
                      <a:pt x="5050" y="0"/>
                      <a:pt x="4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4707825" y="2160250"/>
                <a:ext cx="847725" cy="551475"/>
              </a:xfrm>
              <a:custGeom>
                <a:avLst/>
                <a:gdLst/>
                <a:ahLst/>
                <a:cxnLst/>
                <a:rect l="l" t="t" r="r" b="b"/>
                <a:pathLst>
                  <a:path w="33909" h="22059" extrusionOk="0">
                    <a:moveTo>
                      <a:pt x="5510" y="1"/>
                    </a:moveTo>
                    <a:lnTo>
                      <a:pt x="5510" y="1"/>
                    </a:lnTo>
                    <a:cubicBezTo>
                      <a:pt x="0" y="3420"/>
                      <a:pt x="7997" y="13310"/>
                      <a:pt x="7997" y="13310"/>
                    </a:cubicBezTo>
                    <a:cubicBezTo>
                      <a:pt x="7997" y="13310"/>
                      <a:pt x="25077" y="22059"/>
                      <a:pt x="30193" y="22059"/>
                    </a:cubicBezTo>
                    <a:cubicBezTo>
                      <a:pt x="30723" y="22059"/>
                      <a:pt x="31124" y="21965"/>
                      <a:pt x="31365" y="21758"/>
                    </a:cubicBezTo>
                    <a:cubicBezTo>
                      <a:pt x="33908" y="19554"/>
                      <a:pt x="33060" y="11812"/>
                      <a:pt x="33060" y="11812"/>
                    </a:cubicBezTo>
                    <a:cubicBezTo>
                      <a:pt x="26420" y="10823"/>
                      <a:pt x="5511" y="1"/>
                      <a:pt x="5510"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3711075" y="2140475"/>
                <a:ext cx="1294175" cy="1004875"/>
              </a:xfrm>
              <a:custGeom>
                <a:avLst/>
                <a:gdLst/>
                <a:ahLst/>
                <a:cxnLst/>
                <a:rect l="l" t="t" r="r" b="b"/>
                <a:pathLst>
                  <a:path w="51767" h="40195" extrusionOk="0">
                    <a:moveTo>
                      <a:pt x="32608" y="1"/>
                    </a:moveTo>
                    <a:cubicBezTo>
                      <a:pt x="32608" y="1"/>
                      <a:pt x="29161" y="1187"/>
                      <a:pt x="23538" y="5567"/>
                    </a:cubicBezTo>
                    <a:cubicBezTo>
                      <a:pt x="17943" y="9947"/>
                      <a:pt x="1" y="18678"/>
                      <a:pt x="1" y="18678"/>
                    </a:cubicBezTo>
                    <a:cubicBezTo>
                      <a:pt x="1" y="18678"/>
                      <a:pt x="4096" y="27632"/>
                      <a:pt x="8690" y="27632"/>
                    </a:cubicBezTo>
                    <a:cubicBezTo>
                      <a:pt x="8938" y="27632"/>
                      <a:pt x="9188" y="27606"/>
                      <a:pt x="9438" y="27551"/>
                    </a:cubicBezTo>
                    <a:cubicBezTo>
                      <a:pt x="14298" y="26477"/>
                      <a:pt x="26505" y="17294"/>
                      <a:pt x="26505" y="17294"/>
                    </a:cubicBezTo>
                    <a:lnTo>
                      <a:pt x="26505" y="17294"/>
                    </a:lnTo>
                    <a:cubicBezTo>
                      <a:pt x="26505" y="17294"/>
                      <a:pt x="22690" y="29981"/>
                      <a:pt x="21560" y="32298"/>
                    </a:cubicBezTo>
                    <a:cubicBezTo>
                      <a:pt x="20458" y="34615"/>
                      <a:pt x="23453" y="39164"/>
                      <a:pt x="35406" y="40040"/>
                    </a:cubicBezTo>
                    <a:cubicBezTo>
                      <a:pt x="36819" y="40147"/>
                      <a:pt x="38068" y="40195"/>
                      <a:pt x="39173" y="40195"/>
                    </a:cubicBezTo>
                    <a:cubicBezTo>
                      <a:pt x="47387" y="40195"/>
                      <a:pt x="47584" y="37582"/>
                      <a:pt x="47584" y="37582"/>
                    </a:cubicBezTo>
                    <a:lnTo>
                      <a:pt x="46708" y="23595"/>
                    </a:lnTo>
                    <a:cubicBezTo>
                      <a:pt x="46708" y="23595"/>
                      <a:pt x="51766" y="20148"/>
                      <a:pt x="51201" y="14807"/>
                    </a:cubicBezTo>
                    <a:cubicBezTo>
                      <a:pt x="51088" y="13875"/>
                      <a:pt x="50975" y="12914"/>
                      <a:pt x="50834" y="11953"/>
                    </a:cubicBezTo>
                    <a:cubicBezTo>
                      <a:pt x="48969" y="8336"/>
                      <a:pt x="46652" y="4946"/>
                      <a:pt x="44504" y="1498"/>
                    </a:cubicBezTo>
                    <a:lnTo>
                      <a:pt x="44024" y="1329"/>
                    </a:lnTo>
                    <a:cubicBezTo>
                      <a:pt x="44024" y="1329"/>
                      <a:pt x="41433" y="2031"/>
                      <a:pt x="38607" y="2031"/>
                    </a:cubicBezTo>
                    <a:cubicBezTo>
                      <a:pt x="36363" y="2031"/>
                      <a:pt x="33971" y="1589"/>
                      <a:pt x="32608"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6"/>
              <p:cNvSpPr/>
              <p:nvPr/>
            </p:nvSpPr>
            <p:spPr>
              <a:xfrm>
                <a:off x="4368050" y="2349400"/>
                <a:ext cx="118700" cy="229075"/>
              </a:xfrm>
              <a:custGeom>
                <a:avLst/>
                <a:gdLst/>
                <a:ahLst/>
                <a:cxnLst/>
                <a:rect l="l" t="t" r="r" b="b"/>
                <a:pathLst>
                  <a:path w="4748" h="9163" extrusionOk="0">
                    <a:moveTo>
                      <a:pt x="3279" y="0"/>
                    </a:moveTo>
                    <a:cubicBezTo>
                      <a:pt x="3260" y="0"/>
                      <a:pt x="3241" y="3"/>
                      <a:pt x="3221" y="8"/>
                    </a:cubicBezTo>
                    <a:cubicBezTo>
                      <a:pt x="3137" y="36"/>
                      <a:pt x="3052" y="149"/>
                      <a:pt x="3080" y="234"/>
                    </a:cubicBezTo>
                    <a:cubicBezTo>
                      <a:pt x="4295" y="5348"/>
                      <a:pt x="141" y="8767"/>
                      <a:pt x="113" y="8795"/>
                    </a:cubicBezTo>
                    <a:cubicBezTo>
                      <a:pt x="28" y="8852"/>
                      <a:pt x="0" y="8993"/>
                      <a:pt x="85" y="9078"/>
                    </a:cubicBezTo>
                    <a:cubicBezTo>
                      <a:pt x="113" y="9106"/>
                      <a:pt x="170" y="9134"/>
                      <a:pt x="226" y="9163"/>
                    </a:cubicBezTo>
                    <a:cubicBezTo>
                      <a:pt x="254" y="9163"/>
                      <a:pt x="311" y="9134"/>
                      <a:pt x="367" y="9106"/>
                    </a:cubicBezTo>
                    <a:cubicBezTo>
                      <a:pt x="396" y="9078"/>
                      <a:pt x="4747" y="5489"/>
                      <a:pt x="3476" y="149"/>
                    </a:cubicBezTo>
                    <a:cubicBezTo>
                      <a:pt x="3452" y="55"/>
                      <a:pt x="3371" y="0"/>
                      <a:pt x="3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p:nvPr/>
            </p:nvSpPr>
            <p:spPr>
              <a:xfrm>
                <a:off x="4903225" y="2320825"/>
                <a:ext cx="106250" cy="235175"/>
              </a:xfrm>
              <a:custGeom>
                <a:avLst/>
                <a:gdLst/>
                <a:ahLst/>
                <a:cxnLst/>
                <a:rect l="l" t="t" r="r" b="b"/>
                <a:pathLst>
                  <a:path w="4250" h="9407" extrusionOk="0">
                    <a:moveTo>
                      <a:pt x="292" y="1"/>
                    </a:moveTo>
                    <a:cubicBezTo>
                      <a:pt x="148" y="1"/>
                      <a:pt x="1" y="166"/>
                      <a:pt x="124" y="331"/>
                    </a:cubicBezTo>
                    <a:cubicBezTo>
                      <a:pt x="153" y="359"/>
                      <a:pt x="3854" y="5587"/>
                      <a:pt x="3572" y="9204"/>
                    </a:cubicBezTo>
                    <a:cubicBezTo>
                      <a:pt x="3572" y="9317"/>
                      <a:pt x="3656" y="9401"/>
                      <a:pt x="3770" y="9401"/>
                    </a:cubicBezTo>
                    <a:cubicBezTo>
                      <a:pt x="3781" y="9405"/>
                      <a:pt x="3792" y="9407"/>
                      <a:pt x="3804" y="9407"/>
                    </a:cubicBezTo>
                    <a:cubicBezTo>
                      <a:pt x="3882" y="9407"/>
                      <a:pt x="3967" y="9330"/>
                      <a:pt x="3967" y="9232"/>
                    </a:cubicBezTo>
                    <a:cubicBezTo>
                      <a:pt x="4250" y="5474"/>
                      <a:pt x="605" y="303"/>
                      <a:pt x="435" y="77"/>
                    </a:cubicBezTo>
                    <a:cubicBezTo>
                      <a:pt x="397" y="24"/>
                      <a:pt x="345" y="1"/>
                      <a:pt x="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a:off x="4468350" y="2163775"/>
                <a:ext cx="350025" cy="78950"/>
              </a:xfrm>
              <a:custGeom>
                <a:avLst/>
                <a:gdLst/>
                <a:ahLst/>
                <a:cxnLst/>
                <a:rect l="l" t="t" r="r" b="b"/>
                <a:pathLst>
                  <a:path w="14001" h="3158" extrusionOk="0">
                    <a:moveTo>
                      <a:pt x="243" y="0"/>
                    </a:moveTo>
                    <a:cubicBezTo>
                      <a:pt x="182" y="0"/>
                      <a:pt x="122" y="31"/>
                      <a:pt x="85" y="86"/>
                    </a:cubicBezTo>
                    <a:cubicBezTo>
                      <a:pt x="0" y="171"/>
                      <a:pt x="29" y="284"/>
                      <a:pt x="113" y="368"/>
                    </a:cubicBezTo>
                    <a:cubicBezTo>
                      <a:pt x="170" y="397"/>
                      <a:pt x="3702" y="2827"/>
                      <a:pt x="7517" y="3138"/>
                    </a:cubicBezTo>
                    <a:cubicBezTo>
                      <a:pt x="7727" y="3151"/>
                      <a:pt x="7938" y="3158"/>
                      <a:pt x="8150" y="3158"/>
                    </a:cubicBezTo>
                    <a:cubicBezTo>
                      <a:pt x="10186" y="3158"/>
                      <a:pt x="12262" y="2506"/>
                      <a:pt x="13874" y="510"/>
                    </a:cubicBezTo>
                    <a:cubicBezTo>
                      <a:pt x="14001" y="362"/>
                      <a:pt x="13861" y="184"/>
                      <a:pt x="13711" y="184"/>
                    </a:cubicBezTo>
                    <a:cubicBezTo>
                      <a:pt x="13659" y="184"/>
                      <a:pt x="13607" y="205"/>
                      <a:pt x="13564" y="255"/>
                    </a:cubicBezTo>
                    <a:cubicBezTo>
                      <a:pt x="12042" y="2118"/>
                      <a:pt x="10114" y="2747"/>
                      <a:pt x="8204" y="2747"/>
                    </a:cubicBezTo>
                    <a:cubicBezTo>
                      <a:pt x="4262" y="2747"/>
                      <a:pt x="397" y="67"/>
                      <a:pt x="340" y="29"/>
                    </a:cubicBezTo>
                    <a:cubicBezTo>
                      <a:pt x="310" y="9"/>
                      <a:pt x="276" y="0"/>
                      <a:pt x="2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6"/>
              <p:cNvSpPr/>
              <p:nvPr/>
            </p:nvSpPr>
            <p:spPr>
              <a:xfrm>
                <a:off x="4144975" y="2587575"/>
                <a:ext cx="88175" cy="98575"/>
              </a:xfrm>
              <a:custGeom>
                <a:avLst/>
                <a:gdLst/>
                <a:ahLst/>
                <a:cxnLst/>
                <a:rect l="l" t="t" r="r" b="b"/>
                <a:pathLst>
                  <a:path w="3527" h="3943" extrusionOk="0">
                    <a:moveTo>
                      <a:pt x="270" y="0"/>
                    </a:moveTo>
                    <a:cubicBezTo>
                      <a:pt x="120" y="0"/>
                      <a:pt x="0" y="171"/>
                      <a:pt x="107" y="342"/>
                    </a:cubicBezTo>
                    <a:lnTo>
                      <a:pt x="3159" y="3874"/>
                    </a:lnTo>
                    <a:cubicBezTo>
                      <a:pt x="3215" y="3902"/>
                      <a:pt x="3244" y="3931"/>
                      <a:pt x="3300" y="3931"/>
                    </a:cubicBezTo>
                    <a:cubicBezTo>
                      <a:pt x="3317" y="3939"/>
                      <a:pt x="3333" y="3942"/>
                      <a:pt x="3349" y="3942"/>
                    </a:cubicBezTo>
                    <a:cubicBezTo>
                      <a:pt x="3387" y="3942"/>
                      <a:pt x="3421" y="3922"/>
                      <a:pt x="3441" y="3902"/>
                    </a:cubicBezTo>
                    <a:cubicBezTo>
                      <a:pt x="3526" y="3846"/>
                      <a:pt x="3526" y="3705"/>
                      <a:pt x="3470" y="3620"/>
                    </a:cubicBezTo>
                    <a:lnTo>
                      <a:pt x="418" y="60"/>
                    </a:lnTo>
                    <a:cubicBezTo>
                      <a:pt x="370" y="18"/>
                      <a:pt x="318" y="0"/>
                      <a:pt x="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6"/>
              <p:cNvSpPr/>
              <p:nvPr/>
            </p:nvSpPr>
            <p:spPr>
              <a:xfrm>
                <a:off x="5203725" y="2504025"/>
                <a:ext cx="73500" cy="140850"/>
              </a:xfrm>
              <a:custGeom>
                <a:avLst/>
                <a:gdLst/>
                <a:ahLst/>
                <a:cxnLst/>
                <a:rect l="l" t="t" r="r" b="b"/>
                <a:pathLst>
                  <a:path w="2940" h="5634" extrusionOk="0">
                    <a:moveTo>
                      <a:pt x="2718" y="1"/>
                    </a:moveTo>
                    <a:cubicBezTo>
                      <a:pt x="2635" y="1"/>
                      <a:pt x="2558" y="37"/>
                      <a:pt x="2515" y="124"/>
                    </a:cubicBezTo>
                    <a:lnTo>
                      <a:pt x="57" y="5351"/>
                    </a:lnTo>
                    <a:cubicBezTo>
                      <a:pt x="0" y="5436"/>
                      <a:pt x="57" y="5549"/>
                      <a:pt x="142" y="5606"/>
                    </a:cubicBezTo>
                    <a:cubicBezTo>
                      <a:pt x="170" y="5606"/>
                      <a:pt x="198" y="5634"/>
                      <a:pt x="226" y="5634"/>
                    </a:cubicBezTo>
                    <a:cubicBezTo>
                      <a:pt x="283" y="5634"/>
                      <a:pt x="368" y="5577"/>
                      <a:pt x="396" y="5521"/>
                    </a:cubicBezTo>
                    <a:lnTo>
                      <a:pt x="2883" y="293"/>
                    </a:lnTo>
                    <a:cubicBezTo>
                      <a:pt x="2939" y="180"/>
                      <a:pt x="2883" y="67"/>
                      <a:pt x="2798" y="11"/>
                    </a:cubicBezTo>
                    <a:cubicBezTo>
                      <a:pt x="2771" y="4"/>
                      <a:pt x="2744" y="1"/>
                      <a:pt x="27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6"/>
              <p:cNvSpPr/>
              <p:nvPr/>
            </p:nvSpPr>
            <p:spPr>
              <a:xfrm>
                <a:off x="4615275" y="2686900"/>
                <a:ext cx="179500" cy="39225"/>
              </a:xfrm>
              <a:custGeom>
                <a:avLst/>
                <a:gdLst/>
                <a:ahLst/>
                <a:cxnLst/>
                <a:rect l="l" t="t" r="r" b="b"/>
                <a:pathLst>
                  <a:path w="7180" h="1569" extrusionOk="0">
                    <a:moveTo>
                      <a:pt x="3498" y="0"/>
                    </a:moveTo>
                    <a:cubicBezTo>
                      <a:pt x="1289" y="0"/>
                      <a:pt x="145" y="1150"/>
                      <a:pt x="86" y="1229"/>
                    </a:cubicBezTo>
                    <a:cubicBezTo>
                      <a:pt x="1" y="1286"/>
                      <a:pt x="1" y="1427"/>
                      <a:pt x="86" y="1512"/>
                    </a:cubicBezTo>
                    <a:cubicBezTo>
                      <a:pt x="114" y="1540"/>
                      <a:pt x="142" y="1540"/>
                      <a:pt x="199" y="1568"/>
                    </a:cubicBezTo>
                    <a:cubicBezTo>
                      <a:pt x="255" y="1568"/>
                      <a:pt x="312" y="1540"/>
                      <a:pt x="368" y="1484"/>
                    </a:cubicBezTo>
                    <a:cubicBezTo>
                      <a:pt x="427" y="1425"/>
                      <a:pt x="1454" y="398"/>
                      <a:pt x="3477" y="398"/>
                    </a:cubicBezTo>
                    <a:cubicBezTo>
                      <a:pt x="4386" y="398"/>
                      <a:pt x="5497" y="605"/>
                      <a:pt x="6811" y="1201"/>
                    </a:cubicBezTo>
                    <a:cubicBezTo>
                      <a:pt x="6834" y="1214"/>
                      <a:pt x="6857" y="1220"/>
                      <a:pt x="6879" y="1220"/>
                    </a:cubicBezTo>
                    <a:cubicBezTo>
                      <a:pt x="7049" y="1220"/>
                      <a:pt x="7180" y="884"/>
                      <a:pt x="6980" y="834"/>
                    </a:cubicBezTo>
                    <a:cubicBezTo>
                      <a:pt x="5619" y="217"/>
                      <a:pt x="4458" y="0"/>
                      <a:pt x="34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6"/>
              <p:cNvSpPr/>
              <p:nvPr/>
            </p:nvSpPr>
            <p:spPr>
              <a:xfrm>
                <a:off x="3736500" y="2585525"/>
                <a:ext cx="215500" cy="248675"/>
              </a:xfrm>
              <a:custGeom>
                <a:avLst/>
                <a:gdLst/>
                <a:ahLst/>
                <a:cxnLst/>
                <a:rect l="l" t="t" r="r" b="b"/>
                <a:pathLst>
                  <a:path w="8620" h="9947" extrusionOk="0">
                    <a:moveTo>
                      <a:pt x="239" y="0"/>
                    </a:moveTo>
                    <a:cubicBezTo>
                      <a:pt x="205" y="0"/>
                      <a:pt x="170" y="10"/>
                      <a:pt x="142" y="29"/>
                    </a:cubicBezTo>
                    <a:cubicBezTo>
                      <a:pt x="29" y="85"/>
                      <a:pt x="1" y="198"/>
                      <a:pt x="57" y="311"/>
                    </a:cubicBezTo>
                    <a:cubicBezTo>
                      <a:pt x="255" y="650"/>
                      <a:pt x="4833" y="9099"/>
                      <a:pt x="8365" y="9947"/>
                    </a:cubicBezTo>
                    <a:lnTo>
                      <a:pt x="8393" y="9947"/>
                    </a:lnTo>
                    <a:cubicBezTo>
                      <a:pt x="8478" y="9947"/>
                      <a:pt x="8591" y="9890"/>
                      <a:pt x="8619" y="9805"/>
                    </a:cubicBezTo>
                    <a:cubicBezTo>
                      <a:pt x="8619" y="9692"/>
                      <a:pt x="8563" y="9579"/>
                      <a:pt x="8450" y="9551"/>
                    </a:cubicBezTo>
                    <a:cubicBezTo>
                      <a:pt x="5087" y="8760"/>
                      <a:pt x="453" y="198"/>
                      <a:pt x="396" y="113"/>
                    </a:cubicBezTo>
                    <a:cubicBezTo>
                      <a:pt x="378" y="38"/>
                      <a:pt x="309"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6"/>
              <p:cNvSpPr/>
              <p:nvPr/>
            </p:nvSpPr>
            <p:spPr>
              <a:xfrm>
                <a:off x="5448150" y="2450600"/>
                <a:ext cx="75600" cy="263500"/>
              </a:xfrm>
              <a:custGeom>
                <a:avLst/>
                <a:gdLst/>
                <a:ahLst/>
                <a:cxnLst/>
                <a:rect l="l" t="t" r="r" b="b"/>
                <a:pathLst>
                  <a:path w="3024" h="10540" extrusionOk="0">
                    <a:moveTo>
                      <a:pt x="2091" y="0"/>
                    </a:moveTo>
                    <a:cubicBezTo>
                      <a:pt x="2006" y="29"/>
                      <a:pt x="1922" y="113"/>
                      <a:pt x="1922" y="226"/>
                    </a:cubicBezTo>
                    <a:cubicBezTo>
                      <a:pt x="2600" y="7912"/>
                      <a:pt x="170" y="10144"/>
                      <a:pt x="141" y="10173"/>
                    </a:cubicBezTo>
                    <a:cubicBezTo>
                      <a:pt x="0" y="10286"/>
                      <a:pt x="85" y="10512"/>
                      <a:pt x="254" y="10540"/>
                    </a:cubicBezTo>
                    <a:cubicBezTo>
                      <a:pt x="311" y="10540"/>
                      <a:pt x="367" y="10512"/>
                      <a:pt x="396" y="10483"/>
                    </a:cubicBezTo>
                    <a:cubicBezTo>
                      <a:pt x="509" y="10370"/>
                      <a:pt x="3024" y="8110"/>
                      <a:pt x="2317" y="198"/>
                    </a:cubicBezTo>
                    <a:cubicBezTo>
                      <a:pt x="2317" y="85"/>
                      <a:pt x="2204" y="0"/>
                      <a:pt x="20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Freeform 38">
            <a:hlinkClick r:id="rId3" action="ppaction://hlinksldjump"/>
            <a:extLst>
              <a:ext uri="{FF2B5EF4-FFF2-40B4-BE49-F238E27FC236}">
                <a16:creationId xmlns:a16="http://schemas.microsoft.com/office/drawing/2014/main" id="{D01BD54B-EB8C-8495-4055-D09FDCE128BF}"/>
              </a:ext>
            </a:extLst>
          </p:cNvPr>
          <p:cNvSpPr/>
          <p:nvPr/>
        </p:nvSpPr>
        <p:spPr>
          <a:xfrm flipH="1">
            <a:off x="839026" y="4120006"/>
            <a:ext cx="873558" cy="468030"/>
          </a:xfrm>
          <a:custGeom>
            <a:avLst/>
            <a:gdLst/>
            <a:ahLst/>
            <a:cxnLst/>
            <a:rect l="l" t="t" r="r" b="b"/>
            <a:pathLst>
              <a:path w="1456575" h="837531">
                <a:moveTo>
                  <a:pt x="0" y="0"/>
                </a:moveTo>
                <a:lnTo>
                  <a:pt x="1456575" y="0"/>
                </a:lnTo>
                <a:lnTo>
                  <a:pt x="1456575" y="837531"/>
                </a:lnTo>
                <a:lnTo>
                  <a:pt x="0" y="837531"/>
                </a:lnTo>
                <a:lnTo>
                  <a:pt x="0" y="0"/>
                </a:lnTo>
                <a:close/>
              </a:path>
            </a:pathLst>
          </a:custGeom>
          <a:blipFill>
            <a:blip r:embed="rId4">
              <a:duotone>
                <a:schemeClr val="accent2">
                  <a:shade val="45000"/>
                  <a:satMod val="135000"/>
                </a:schemeClr>
                <a:prstClr val="white"/>
              </a:duotone>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4"/>
          <p:cNvSpPr txBox="1">
            <a:spLocks noGrp="1"/>
          </p:cNvSpPr>
          <p:nvPr>
            <p:ph type="title"/>
          </p:nvPr>
        </p:nvSpPr>
        <p:spPr>
          <a:xfrm>
            <a:off x="718463" y="1952581"/>
            <a:ext cx="4909821" cy="2541190"/>
          </a:xfrm>
          <a:prstGeom prst="rect">
            <a:avLst/>
          </a:prstGeom>
        </p:spPr>
        <p:txBody>
          <a:bodyPr spcFirstLastPara="1" wrap="square" lIns="91425" tIns="91425" rIns="91425" bIns="91425" anchor="ctr" anchorCtr="0">
            <a:noAutofit/>
          </a:bodyPr>
          <a:lstStyle/>
          <a:p>
            <a:pPr>
              <a:lnSpc>
                <a:spcPct val="150000"/>
              </a:lnSpc>
            </a:pPr>
            <a:r>
              <a:rPr lang="vi-VN" sz="3600" dirty="0">
                <a:solidFill>
                  <a:srgbClr val="000000"/>
                </a:solidFill>
                <a:effectLst/>
                <a:latin typeface="Arial" panose="020B0604020202020204" pitchFamily="34" charset="0"/>
                <a:ea typeface="SimSun" panose="02010600030101010101" pitchFamily="2" charset="-122"/>
                <a:cs typeface="Arial" panose="020B0604020202020204" pitchFamily="34" charset="0"/>
              </a:rPr>
              <a:t>MỘT SỐ PHẦN MỀM MÔ PHỎNG DÙNG TRONG DẠY VÀ HỌC</a:t>
            </a:r>
            <a:endParaRPr lang="vi-VN" sz="3600"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775" name="Google Shape;775;p44"/>
          <p:cNvGrpSpPr/>
          <p:nvPr/>
        </p:nvGrpSpPr>
        <p:grpSpPr>
          <a:xfrm>
            <a:off x="5628284" y="1734381"/>
            <a:ext cx="2761579" cy="2670813"/>
            <a:chOff x="5460571" y="2050926"/>
            <a:chExt cx="2964340" cy="2866909"/>
          </a:xfrm>
        </p:grpSpPr>
        <p:sp>
          <p:nvSpPr>
            <p:cNvPr id="776" name="Google Shape;776;p44"/>
            <p:cNvSpPr/>
            <p:nvPr/>
          </p:nvSpPr>
          <p:spPr>
            <a:xfrm>
              <a:off x="5460571" y="2067312"/>
              <a:ext cx="2830177" cy="2586703"/>
            </a:xfrm>
            <a:custGeom>
              <a:avLst/>
              <a:gdLst/>
              <a:ahLst/>
              <a:cxnLst/>
              <a:rect l="l" t="t" r="r" b="b"/>
              <a:pathLst>
                <a:path w="167120" h="152743" extrusionOk="0">
                  <a:moveTo>
                    <a:pt x="110613" y="0"/>
                  </a:moveTo>
                  <a:cubicBezTo>
                    <a:pt x="84894" y="0"/>
                    <a:pt x="64546" y="20381"/>
                    <a:pt x="64079" y="45699"/>
                  </a:cubicBezTo>
                  <a:cubicBezTo>
                    <a:pt x="61177" y="45232"/>
                    <a:pt x="58209" y="44999"/>
                    <a:pt x="55173" y="44999"/>
                  </a:cubicBezTo>
                  <a:cubicBezTo>
                    <a:pt x="24718" y="44999"/>
                    <a:pt x="0" y="69683"/>
                    <a:pt x="0" y="100172"/>
                  </a:cubicBezTo>
                  <a:cubicBezTo>
                    <a:pt x="0" y="124789"/>
                    <a:pt x="16145" y="145638"/>
                    <a:pt x="38428" y="152743"/>
                  </a:cubicBezTo>
                  <a:lnTo>
                    <a:pt x="127625" y="152743"/>
                  </a:lnTo>
                  <a:cubicBezTo>
                    <a:pt x="150007" y="149340"/>
                    <a:pt x="167120" y="130027"/>
                    <a:pt x="167120" y="106710"/>
                  </a:cubicBezTo>
                  <a:cubicBezTo>
                    <a:pt x="167120" y="92300"/>
                    <a:pt x="160582" y="79457"/>
                    <a:pt x="150341" y="70884"/>
                  </a:cubicBezTo>
                  <a:cubicBezTo>
                    <a:pt x="154677" y="63812"/>
                    <a:pt x="157213" y="55473"/>
                    <a:pt x="157213" y="46567"/>
                  </a:cubicBezTo>
                  <a:cubicBezTo>
                    <a:pt x="157213" y="20848"/>
                    <a:pt x="136364" y="0"/>
                    <a:pt x="110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4"/>
            <p:cNvSpPr/>
            <p:nvPr/>
          </p:nvSpPr>
          <p:spPr>
            <a:xfrm>
              <a:off x="5713922" y="4625198"/>
              <a:ext cx="2710989" cy="292637"/>
            </a:xfrm>
            <a:custGeom>
              <a:avLst/>
              <a:gdLst/>
              <a:ahLst/>
              <a:cxnLst/>
              <a:rect l="l" t="t" r="r" b="b"/>
              <a:pathLst>
                <a:path w="160082" h="17280" extrusionOk="0">
                  <a:moveTo>
                    <a:pt x="11542" y="0"/>
                  </a:moveTo>
                  <a:cubicBezTo>
                    <a:pt x="9807" y="0"/>
                    <a:pt x="8406" y="1401"/>
                    <a:pt x="8406" y="3136"/>
                  </a:cubicBezTo>
                  <a:cubicBezTo>
                    <a:pt x="8406" y="3936"/>
                    <a:pt x="8707" y="4670"/>
                    <a:pt x="9207" y="5237"/>
                  </a:cubicBezTo>
                  <a:lnTo>
                    <a:pt x="3169" y="5237"/>
                  </a:lnTo>
                  <a:cubicBezTo>
                    <a:pt x="1435" y="5237"/>
                    <a:pt x="0" y="6638"/>
                    <a:pt x="0" y="8373"/>
                  </a:cubicBezTo>
                  <a:cubicBezTo>
                    <a:pt x="0" y="10107"/>
                    <a:pt x="1435" y="11508"/>
                    <a:pt x="3169" y="11508"/>
                  </a:cubicBezTo>
                  <a:lnTo>
                    <a:pt x="12409" y="11508"/>
                  </a:lnTo>
                  <a:cubicBezTo>
                    <a:pt x="11575" y="12075"/>
                    <a:pt x="11008" y="13043"/>
                    <a:pt x="11008" y="14110"/>
                  </a:cubicBezTo>
                  <a:cubicBezTo>
                    <a:pt x="11008" y="15845"/>
                    <a:pt x="12409" y="17279"/>
                    <a:pt x="14144" y="17279"/>
                  </a:cubicBezTo>
                  <a:lnTo>
                    <a:pt x="156946" y="17279"/>
                  </a:lnTo>
                  <a:cubicBezTo>
                    <a:pt x="158647" y="17279"/>
                    <a:pt x="160081" y="15845"/>
                    <a:pt x="160081" y="14110"/>
                  </a:cubicBezTo>
                  <a:cubicBezTo>
                    <a:pt x="160081" y="12409"/>
                    <a:pt x="158647" y="10975"/>
                    <a:pt x="156946" y="10975"/>
                  </a:cubicBezTo>
                  <a:lnTo>
                    <a:pt x="147673" y="10975"/>
                  </a:lnTo>
                  <a:cubicBezTo>
                    <a:pt x="148506" y="10408"/>
                    <a:pt x="149074" y="9474"/>
                    <a:pt x="149074" y="8373"/>
                  </a:cubicBezTo>
                  <a:cubicBezTo>
                    <a:pt x="149074" y="7572"/>
                    <a:pt x="148773" y="6838"/>
                    <a:pt x="148273" y="6271"/>
                  </a:cubicBezTo>
                  <a:lnTo>
                    <a:pt x="154311" y="6271"/>
                  </a:lnTo>
                  <a:cubicBezTo>
                    <a:pt x="156045" y="6271"/>
                    <a:pt x="157446" y="4870"/>
                    <a:pt x="157446" y="3136"/>
                  </a:cubicBezTo>
                  <a:cubicBezTo>
                    <a:pt x="157446" y="1401"/>
                    <a:pt x="156045" y="0"/>
                    <a:pt x="154311"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4"/>
            <p:cNvSpPr/>
            <p:nvPr/>
          </p:nvSpPr>
          <p:spPr>
            <a:xfrm>
              <a:off x="5867573" y="4711618"/>
              <a:ext cx="2359621" cy="4539"/>
            </a:xfrm>
            <a:custGeom>
              <a:avLst/>
              <a:gdLst/>
              <a:ahLst/>
              <a:cxnLst/>
              <a:rect l="l" t="t" r="r" b="b"/>
              <a:pathLst>
                <a:path w="139334" h="268" extrusionOk="0">
                  <a:moveTo>
                    <a:pt x="134" y="1"/>
                  </a:moveTo>
                  <a:cubicBezTo>
                    <a:pt x="67" y="1"/>
                    <a:pt x="1" y="68"/>
                    <a:pt x="1" y="134"/>
                  </a:cubicBezTo>
                  <a:cubicBezTo>
                    <a:pt x="1" y="201"/>
                    <a:pt x="67" y="268"/>
                    <a:pt x="134" y="268"/>
                  </a:cubicBezTo>
                  <a:lnTo>
                    <a:pt x="139200" y="268"/>
                  </a:lnTo>
                  <a:cubicBezTo>
                    <a:pt x="139267" y="268"/>
                    <a:pt x="139333" y="201"/>
                    <a:pt x="139333" y="134"/>
                  </a:cubicBezTo>
                  <a:cubicBezTo>
                    <a:pt x="139333" y="68"/>
                    <a:pt x="139267" y="1"/>
                    <a:pt x="139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4"/>
            <p:cNvSpPr/>
            <p:nvPr/>
          </p:nvSpPr>
          <p:spPr>
            <a:xfrm>
              <a:off x="5922375" y="4809350"/>
              <a:ext cx="2294642" cy="3980"/>
            </a:xfrm>
            <a:custGeom>
              <a:avLst/>
              <a:gdLst/>
              <a:ahLst/>
              <a:cxnLst/>
              <a:rect l="l" t="t" r="r" b="b"/>
              <a:pathLst>
                <a:path w="135497" h="235" extrusionOk="0">
                  <a:moveTo>
                    <a:pt x="100" y="1"/>
                  </a:moveTo>
                  <a:cubicBezTo>
                    <a:pt x="34" y="1"/>
                    <a:pt x="0" y="34"/>
                    <a:pt x="0" y="101"/>
                  </a:cubicBezTo>
                  <a:cubicBezTo>
                    <a:pt x="0" y="201"/>
                    <a:pt x="34" y="234"/>
                    <a:pt x="100" y="234"/>
                  </a:cubicBezTo>
                  <a:lnTo>
                    <a:pt x="135364" y="234"/>
                  </a:lnTo>
                  <a:cubicBezTo>
                    <a:pt x="135430" y="234"/>
                    <a:pt x="135497" y="201"/>
                    <a:pt x="135497" y="101"/>
                  </a:cubicBezTo>
                  <a:cubicBezTo>
                    <a:pt x="135497" y="34"/>
                    <a:pt x="135430" y="1"/>
                    <a:pt x="1353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4"/>
            <p:cNvSpPr/>
            <p:nvPr/>
          </p:nvSpPr>
          <p:spPr>
            <a:xfrm>
              <a:off x="6871413" y="3040641"/>
              <a:ext cx="297158" cy="316363"/>
            </a:xfrm>
            <a:custGeom>
              <a:avLst/>
              <a:gdLst/>
              <a:ahLst/>
              <a:cxnLst/>
              <a:rect l="l" t="t" r="r" b="b"/>
              <a:pathLst>
                <a:path w="17547" h="18681" extrusionOk="0">
                  <a:moveTo>
                    <a:pt x="0" y="0"/>
                  </a:moveTo>
                  <a:lnTo>
                    <a:pt x="0" y="18680"/>
                  </a:lnTo>
                  <a:lnTo>
                    <a:pt x="17546" y="18680"/>
                  </a:lnTo>
                  <a:lnTo>
                    <a:pt x="175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4"/>
            <p:cNvSpPr/>
            <p:nvPr/>
          </p:nvSpPr>
          <p:spPr>
            <a:xfrm>
              <a:off x="6425700" y="2494945"/>
              <a:ext cx="1188007" cy="708408"/>
            </a:xfrm>
            <a:custGeom>
              <a:avLst/>
              <a:gdLst/>
              <a:ahLst/>
              <a:cxnLst/>
              <a:rect l="l" t="t" r="r" b="b"/>
              <a:pathLst>
                <a:path w="70151" h="41831" extrusionOk="0">
                  <a:moveTo>
                    <a:pt x="0" y="0"/>
                  </a:moveTo>
                  <a:lnTo>
                    <a:pt x="0" y="41830"/>
                  </a:lnTo>
                  <a:lnTo>
                    <a:pt x="70151" y="41830"/>
                  </a:lnTo>
                  <a:lnTo>
                    <a:pt x="701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4"/>
            <p:cNvSpPr/>
            <p:nvPr/>
          </p:nvSpPr>
          <p:spPr>
            <a:xfrm>
              <a:off x="6425700" y="2494945"/>
              <a:ext cx="1188007" cy="574520"/>
            </a:xfrm>
            <a:custGeom>
              <a:avLst/>
              <a:gdLst/>
              <a:ahLst/>
              <a:cxnLst/>
              <a:rect l="l" t="t" r="r" b="b"/>
              <a:pathLst>
                <a:path w="70151" h="33925" extrusionOk="0">
                  <a:moveTo>
                    <a:pt x="0" y="0"/>
                  </a:moveTo>
                  <a:lnTo>
                    <a:pt x="0" y="33924"/>
                  </a:lnTo>
                  <a:lnTo>
                    <a:pt x="70151" y="33924"/>
                  </a:lnTo>
                  <a:lnTo>
                    <a:pt x="70151" y="0"/>
                  </a:lnTo>
                  <a:close/>
                </a:path>
              </a:pathLst>
            </a:custGeom>
            <a:solidFill>
              <a:srgbClr val="F6EA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4"/>
            <p:cNvSpPr/>
            <p:nvPr/>
          </p:nvSpPr>
          <p:spPr>
            <a:xfrm>
              <a:off x="6608734" y="2566681"/>
              <a:ext cx="644563" cy="462681"/>
            </a:xfrm>
            <a:custGeom>
              <a:avLst/>
              <a:gdLst/>
              <a:ahLst/>
              <a:cxnLst/>
              <a:rect l="l" t="t" r="r" b="b"/>
              <a:pathLst>
                <a:path w="38061" h="27321" extrusionOk="0">
                  <a:moveTo>
                    <a:pt x="0" y="0"/>
                  </a:moveTo>
                  <a:lnTo>
                    <a:pt x="0" y="27320"/>
                  </a:lnTo>
                  <a:lnTo>
                    <a:pt x="38061" y="27320"/>
                  </a:lnTo>
                  <a:lnTo>
                    <a:pt x="380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4"/>
            <p:cNvSpPr/>
            <p:nvPr/>
          </p:nvSpPr>
          <p:spPr>
            <a:xfrm>
              <a:off x="6608734" y="2566681"/>
              <a:ext cx="644563" cy="49162"/>
            </a:xfrm>
            <a:custGeom>
              <a:avLst/>
              <a:gdLst/>
              <a:ahLst/>
              <a:cxnLst/>
              <a:rect l="l" t="t" r="r" b="b"/>
              <a:pathLst>
                <a:path w="38061" h="2903" extrusionOk="0">
                  <a:moveTo>
                    <a:pt x="0" y="0"/>
                  </a:moveTo>
                  <a:lnTo>
                    <a:pt x="0" y="2903"/>
                  </a:lnTo>
                  <a:lnTo>
                    <a:pt x="38061" y="2903"/>
                  </a:lnTo>
                  <a:lnTo>
                    <a:pt x="38061" y="0"/>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4"/>
            <p:cNvSpPr/>
            <p:nvPr/>
          </p:nvSpPr>
          <p:spPr>
            <a:xfrm>
              <a:off x="6834122" y="2720654"/>
              <a:ext cx="280782" cy="247928"/>
            </a:xfrm>
            <a:custGeom>
              <a:avLst/>
              <a:gdLst/>
              <a:ahLst/>
              <a:cxnLst/>
              <a:rect l="l" t="t" r="r" b="b"/>
              <a:pathLst>
                <a:path w="16580" h="14640" extrusionOk="0">
                  <a:moveTo>
                    <a:pt x="8268" y="1"/>
                  </a:moveTo>
                  <a:cubicBezTo>
                    <a:pt x="7347" y="1"/>
                    <a:pt x="6410" y="177"/>
                    <a:pt x="5505" y="549"/>
                  </a:cubicBezTo>
                  <a:cubicBezTo>
                    <a:pt x="1769" y="2083"/>
                    <a:pt x="1" y="6386"/>
                    <a:pt x="1535" y="10089"/>
                  </a:cubicBezTo>
                  <a:cubicBezTo>
                    <a:pt x="2698" y="12920"/>
                    <a:pt x="5431" y="14640"/>
                    <a:pt x="8312" y="14640"/>
                  </a:cubicBezTo>
                  <a:cubicBezTo>
                    <a:pt x="9233" y="14640"/>
                    <a:pt x="10170" y="14464"/>
                    <a:pt x="11075" y="14092"/>
                  </a:cubicBezTo>
                  <a:cubicBezTo>
                    <a:pt x="14811" y="12557"/>
                    <a:pt x="16579" y="8254"/>
                    <a:pt x="15045" y="4552"/>
                  </a:cubicBezTo>
                  <a:cubicBezTo>
                    <a:pt x="13882" y="1721"/>
                    <a:pt x="11149" y="1"/>
                    <a:pt x="8268"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4"/>
            <p:cNvSpPr/>
            <p:nvPr/>
          </p:nvSpPr>
          <p:spPr>
            <a:xfrm>
              <a:off x="6745992" y="2678537"/>
              <a:ext cx="198868" cy="172314"/>
            </a:xfrm>
            <a:custGeom>
              <a:avLst/>
              <a:gdLst/>
              <a:ahLst/>
              <a:cxnLst/>
              <a:rect l="l" t="t" r="r" b="b"/>
              <a:pathLst>
                <a:path w="11743" h="10175" extrusionOk="0">
                  <a:moveTo>
                    <a:pt x="5872" y="0"/>
                  </a:moveTo>
                  <a:lnTo>
                    <a:pt x="1" y="10174"/>
                  </a:lnTo>
                  <a:lnTo>
                    <a:pt x="11743" y="10174"/>
                  </a:lnTo>
                  <a:lnTo>
                    <a:pt x="5872" y="0"/>
                  </a:lnTo>
                  <a:close/>
                </a:path>
              </a:pathLst>
            </a:custGeom>
            <a:solidFill>
              <a:srgbClr val="EEE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4"/>
            <p:cNvSpPr/>
            <p:nvPr/>
          </p:nvSpPr>
          <p:spPr>
            <a:xfrm>
              <a:off x="5822391" y="3382660"/>
              <a:ext cx="262120" cy="1343403"/>
            </a:xfrm>
            <a:custGeom>
              <a:avLst/>
              <a:gdLst/>
              <a:ahLst/>
              <a:cxnLst/>
              <a:rect l="l" t="t" r="r" b="b"/>
              <a:pathLst>
                <a:path w="15478" h="79327" extrusionOk="0">
                  <a:moveTo>
                    <a:pt x="13570" y="1"/>
                  </a:moveTo>
                  <a:cubicBezTo>
                    <a:pt x="12760" y="1"/>
                    <a:pt x="12027" y="602"/>
                    <a:pt x="11875" y="1453"/>
                  </a:cubicBezTo>
                  <a:lnTo>
                    <a:pt x="133" y="77374"/>
                  </a:lnTo>
                  <a:cubicBezTo>
                    <a:pt x="0" y="78275"/>
                    <a:pt x="634" y="79142"/>
                    <a:pt x="1534" y="79309"/>
                  </a:cubicBezTo>
                  <a:lnTo>
                    <a:pt x="1668" y="79309"/>
                  </a:lnTo>
                  <a:cubicBezTo>
                    <a:pt x="1749" y="79321"/>
                    <a:pt x="1829" y="79326"/>
                    <a:pt x="1909" y="79326"/>
                  </a:cubicBezTo>
                  <a:cubicBezTo>
                    <a:pt x="2718" y="79326"/>
                    <a:pt x="3451" y="78728"/>
                    <a:pt x="3603" y="77908"/>
                  </a:cubicBezTo>
                  <a:lnTo>
                    <a:pt x="15344" y="1987"/>
                  </a:lnTo>
                  <a:cubicBezTo>
                    <a:pt x="15478" y="1053"/>
                    <a:pt x="14844" y="185"/>
                    <a:pt x="13943" y="52"/>
                  </a:cubicBezTo>
                  <a:lnTo>
                    <a:pt x="13810" y="19"/>
                  </a:lnTo>
                  <a:cubicBezTo>
                    <a:pt x="13729" y="7"/>
                    <a:pt x="13649" y="1"/>
                    <a:pt x="13570"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4"/>
            <p:cNvSpPr/>
            <p:nvPr/>
          </p:nvSpPr>
          <p:spPr>
            <a:xfrm>
              <a:off x="6289001" y="3410366"/>
              <a:ext cx="248572" cy="1345638"/>
            </a:xfrm>
            <a:custGeom>
              <a:avLst/>
              <a:gdLst/>
              <a:ahLst/>
              <a:cxnLst/>
              <a:rect l="l" t="t" r="r" b="b"/>
              <a:pathLst>
                <a:path w="14678" h="79459" extrusionOk="0">
                  <a:moveTo>
                    <a:pt x="1907" y="0"/>
                  </a:moveTo>
                  <a:cubicBezTo>
                    <a:pt x="1828" y="0"/>
                    <a:pt x="1748" y="6"/>
                    <a:pt x="1668" y="17"/>
                  </a:cubicBezTo>
                  <a:lnTo>
                    <a:pt x="1568" y="50"/>
                  </a:lnTo>
                  <a:cubicBezTo>
                    <a:pt x="634" y="184"/>
                    <a:pt x="0" y="1051"/>
                    <a:pt x="133" y="1952"/>
                  </a:cubicBezTo>
                  <a:lnTo>
                    <a:pt x="11075" y="78006"/>
                  </a:lnTo>
                  <a:cubicBezTo>
                    <a:pt x="11196" y="78857"/>
                    <a:pt x="11926" y="79458"/>
                    <a:pt x="12736" y="79458"/>
                  </a:cubicBezTo>
                  <a:cubicBezTo>
                    <a:pt x="12815" y="79458"/>
                    <a:pt x="12895" y="79453"/>
                    <a:pt x="12976" y="79441"/>
                  </a:cubicBezTo>
                  <a:lnTo>
                    <a:pt x="13109" y="79407"/>
                  </a:lnTo>
                  <a:cubicBezTo>
                    <a:pt x="14010" y="79307"/>
                    <a:pt x="14677" y="78440"/>
                    <a:pt x="14544" y="77506"/>
                  </a:cubicBezTo>
                  <a:lnTo>
                    <a:pt x="3603" y="1451"/>
                  </a:lnTo>
                  <a:cubicBezTo>
                    <a:pt x="3481" y="628"/>
                    <a:pt x="2746" y="0"/>
                    <a:pt x="1907" y="0"/>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4"/>
            <p:cNvSpPr/>
            <p:nvPr/>
          </p:nvSpPr>
          <p:spPr>
            <a:xfrm>
              <a:off x="7910273" y="3389655"/>
              <a:ext cx="338954" cy="1329448"/>
            </a:xfrm>
            <a:custGeom>
              <a:avLst/>
              <a:gdLst/>
              <a:ahLst/>
              <a:cxnLst/>
              <a:rect l="l" t="t" r="r" b="b"/>
              <a:pathLst>
                <a:path w="20015" h="78503" extrusionOk="0">
                  <a:moveTo>
                    <a:pt x="1963" y="1"/>
                  </a:moveTo>
                  <a:cubicBezTo>
                    <a:pt x="1844" y="1"/>
                    <a:pt x="1723" y="13"/>
                    <a:pt x="1601" y="39"/>
                  </a:cubicBezTo>
                  <a:lnTo>
                    <a:pt x="1501" y="73"/>
                  </a:lnTo>
                  <a:cubicBezTo>
                    <a:pt x="600" y="273"/>
                    <a:pt x="0" y="1173"/>
                    <a:pt x="200" y="2074"/>
                  </a:cubicBezTo>
                  <a:lnTo>
                    <a:pt x="16412" y="77195"/>
                  </a:lnTo>
                  <a:cubicBezTo>
                    <a:pt x="16585" y="77973"/>
                    <a:pt x="17281" y="78502"/>
                    <a:pt x="18048" y="78502"/>
                  </a:cubicBezTo>
                  <a:cubicBezTo>
                    <a:pt x="18169" y="78502"/>
                    <a:pt x="18291" y="78489"/>
                    <a:pt x="18413" y="78462"/>
                  </a:cubicBezTo>
                  <a:lnTo>
                    <a:pt x="18547" y="78462"/>
                  </a:lnTo>
                  <a:cubicBezTo>
                    <a:pt x="19447" y="78262"/>
                    <a:pt x="20014" y="77361"/>
                    <a:pt x="19814" y="76427"/>
                  </a:cubicBezTo>
                  <a:lnTo>
                    <a:pt x="3636" y="1340"/>
                  </a:lnTo>
                  <a:cubicBezTo>
                    <a:pt x="3462" y="557"/>
                    <a:pt x="2758" y="1"/>
                    <a:pt x="1963"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4"/>
            <p:cNvSpPr/>
            <p:nvPr/>
          </p:nvSpPr>
          <p:spPr>
            <a:xfrm>
              <a:off x="5996381" y="3366589"/>
              <a:ext cx="2059652" cy="95480"/>
            </a:xfrm>
            <a:custGeom>
              <a:avLst/>
              <a:gdLst/>
              <a:ahLst/>
              <a:cxnLst/>
              <a:rect l="l" t="t" r="r" b="b"/>
              <a:pathLst>
                <a:path w="121621" h="5638" extrusionOk="0">
                  <a:moveTo>
                    <a:pt x="0" y="0"/>
                  </a:moveTo>
                  <a:lnTo>
                    <a:pt x="0" y="5638"/>
                  </a:lnTo>
                  <a:lnTo>
                    <a:pt x="121620" y="5638"/>
                  </a:lnTo>
                  <a:lnTo>
                    <a:pt x="121620" y="0"/>
                  </a:ln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4"/>
            <p:cNvSpPr/>
            <p:nvPr/>
          </p:nvSpPr>
          <p:spPr>
            <a:xfrm>
              <a:off x="6113300" y="3092615"/>
              <a:ext cx="289250" cy="262696"/>
            </a:xfrm>
            <a:custGeom>
              <a:avLst/>
              <a:gdLst/>
              <a:ahLst/>
              <a:cxnLst/>
              <a:rect l="l" t="t" r="r" b="b"/>
              <a:pathLst>
                <a:path w="17080" h="15512" extrusionOk="0">
                  <a:moveTo>
                    <a:pt x="1836" y="0"/>
                  </a:moveTo>
                  <a:cubicBezTo>
                    <a:pt x="835" y="0"/>
                    <a:pt x="1" y="801"/>
                    <a:pt x="1" y="1801"/>
                  </a:cubicBezTo>
                  <a:cubicBezTo>
                    <a:pt x="1" y="2802"/>
                    <a:pt x="802" y="3569"/>
                    <a:pt x="1769" y="3603"/>
                  </a:cubicBezTo>
                  <a:cubicBezTo>
                    <a:pt x="1002" y="4803"/>
                    <a:pt x="535" y="6238"/>
                    <a:pt x="535" y="7739"/>
                  </a:cubicBezTo>
                  <a:cubicBezTo>
                    <a:pt x="535" y="12042"/>
                    <a:pt x="4004" y="15511"/>
                    <a:pt x="8307" y="15511"/>
                  </a:cubicBezTo>
                  <a:cubicBezTo>
                    <a:pt x="12577" y="15511"/>
                    <a:pt x="16046" y="12042"/>
                    <a:pt x="16046" y="7739"/>
                  </a:cubicBezTo>
                  <a:cubicBezTo>
                    <a:pt x="16046" y="6238"/>
                    <a:pt x="15612" y="4803"/>
                    <a:pt x="14845" y="3603"/>
                  </a:cubicBezTo>
                  <a:lnTo>
                    <a:pt x="15279" y="3603"/>
                  </a:lnTo>
                  <a:cubicBezTo>
                    <a:pt x="16279" y="3603"/>
                    <a:pt x="17080" y="2802"/>
                    <a:pt x="17080" y="1801"/>
                  </a:cubicBezTo>
                  <a:cubicBezTo>
                    <a:pt x="17080" y="801"/>
                    <a:pt x="16279" y="0"/>
                    <a:pt x="15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4"/>
            <p:cNvSpPr/>
            <p:nvPr/>
          </p:nvSpPr>
          <p:spPr>
            <a:xfrm>
              <a:off x="6139854" y="2896406"/>
              <a:ext cx="166098" cy="196226"/>
            </a:xfrm>
            <a:custGeom>
              <a:avLst/>
              <a:gdLst/>
              <a:ahLst/>
              <a:cxnLst/>
              <a:rect l="l" t="t" r="r" b="b"/>
              <a:pathLst>
                <a:path w="9808" h="11587" extrusionOk="0">
                  <a:moveTo>
                    <a:pt x="2122" y="0"/>
                  </a:moveTo>
                  <a:cubicBezTo>
                    <a:pt x="1" y="0"/>
                    <a:pt x="1" y="2279"/>
                    <a:pt x="1" y="2279"/>
                  </a:cubicBezTo>
                  <a:cubicBezTo>
                    <a:pt x="1" y="6649"/>
                    <a:pt x="5171" y="11586"/>
                    <a:pt x="5171" y="11586"/>
                  </a:cubicBezTo>
                  <a:lnTo>
                    <a:pt x="9808" y="11319"/>
                  </a:lnTo>
                  <a:cubicBezTo>
                    <a:pt x="9574" y="7950"/>
                    <a:pt x="6706" y="1245"/>
                    <a:pt x="3370" y="211"/>
                  </a:cubicBezTo>
                  <a:cubicBezTo>
                    <a:pt x="2889" y="63"/>
                    <a:pt x="2476" y="0"/>
                    <a:pt x="2122"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4"/>
            <p:cNvSpPr/>
            <p:nvPr/>
          </p:nvSpPr>
          <p:spPr>
            <a:xfrm>
              <a:off x="6247747" y="2836913"/>
              <a:ext cx="115835" cy="156293"/>
            </a:xfrm>
            <a:custGeom>
              <a:avLst/>
              <a:gdLst/>
              <a:ahLst/>
              <a:cxnLst/>
              <a:rect l="l" t="t" r="r" b="b"/>
              <a:pathLst>
                <a:path w="6840" h="9229" extrusionOk="0">
                  <a:moveTo>
                    <a:pt x="4895" y="0"/>
                  </a:moveTo>
                  <a:cubicBezTo>
                    <a:pt x="4411" y="0"/>
                    <a:pt x="4004" y="222"/>
                    <a:pt x="4004" y="222"/>
                  </a:cubicBezTo>
                  <a:cubicBezTo>
                    <a:pt x="1302" y="1656"/>
                    <a:pt x="1" y="6460"/>
                    <a:pt x="1" y="6460"/>
                  </a:cubicBezTo>
                  <a:lnTo>
                    <a:pt x="1669" y="9228"/>
                  </a:lnTo>
                  <a:cubicBezTo>
                    <a:pt x="3670" y="7961"/>
                    <a:pt x="6839" y="3991"/>
                    <a:pt x="6372" y="1589"/>
                  </a:cubicBezTo>
                  <a:cubicBezTo>
                    <a:pt x="6121" y="299"/>
                    <a:pt x="5456" y="0"/>
                    <a:pt x="4895"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4"/>
            <p:cNvSpPr/>
            <p:nvPr/>
          </p:nvSpPr>
          <p:spPr>
            <a:xfrm>
              <a:off x="6182785" y="2860436"/>
              <a:ext cx="16410" cy="76834"/>
            </a:xfrm>
            <a:custGeom>
              <a:avLst/>
              <a:gdLst/>
              <a:ahLst/>
              <a:cxnLst/>
              <a:rect l="l" t="t" r="r" b="b"/>
              <a:pathLst>
                <a:path w="969" h="4537" extrusionOk="0">
                  <a:moveTo>
                    <a:pt x="468" y="0"/>
                  </a:moveTo>
                  <a:cubicBezTo>
                    <a:pt x="201" y="0"/>
                    <a:pt x="1" y="234"/>
                    <a:pt x="1" y="501"/>
                  </a:cubicBezTo>
                  <a:lnTo>
                    <a:pt x="1" y="4036"/>
                  </a:lnTo>
                  <a:cubicBezTo>
                    <a:pt x="1" y="4303"/>
                    <a:pt x="201" y="4537"/>
                    <a:pt x="468" y="4537"/>
                  </a:cubicBezTo>
                  <a:cubicBezTo>
                    <a:pt x="768" y="4537"/>
                    <a:pt x="968" y="4303"/>
                    <a:pt x="968" y="4036"/>
                  </a:cubicBezTo>
                  <a:lnTo>
                    <a:pt x="968" y="501"/>
                  </a:lnTo>
                  <a:cubicBezTo>
                    <a:pt x="968" y="234"/>
                    <a:pt x="768" y="0"/>
                    <a:pt x="4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4"/>
            <p:cNvSpPr/>
            <p:nvPr/>
          </p:nvSpPr>
          <p:spPr>
            <a:xfrm>
              <a:off x="6109354" y="2940081"/>
              <a:ext cx="71195" cy="36732"/>
            </a:xfrm>
            <a:custGeom>
              <a:avLst/>
              <a:gdLst/>
              <a:ahLst/>
              <a:cxnLst/>
              <a:rect l="l" t="t" r="r" b="b"/>
              <a:pathLst>
                <a:path w="4204" h="2169" extrusionOk="0">
                  <a:moveTo>
                    <a:pt x="585" y="1"/>
                  </a:moveTo>
                  <a:cubicBezTo>
                    <a:pt x="376" y="1"/>
                    <a:pt x="178" y="127"/>
                    <a:pt x="101" y="334"/>
                  </a:cubicBezTo>
                  <a:cubicBezTo>
                    <a:pt x="0" y="568"/>
                    <a:pt x="134" y="868"/>
                    <a:pt x="401" y="968"/>
                  </a:cubicBezTo>
                  <a:lnTo>
                    <a:pt x="3470" y="2135"/>
                  </a:lnTo>
                  <a:cubicBezTo>
                    <a:pt x="3536" y="2169"/>
                    <a:pt x="3570" y="2169"/>
                    <a:pt x="3636" y="2169"/>
                  </a:cubicBezTo>
                  <a:cubicBezTo>
                    <a:pt x="3837" y="2169"/>
                    <a:pt x="4037" y="2069"/>
                    <a:pt x="4103" y="1869"/>
                  </a:cubicBezTo>
                  <a:cubicBezTo>
                    <a:pt x="4203" y="1602"/>
                    <a:pt x="4070" y="1335"/>
                    <a:pt x="3803" y="1235"/>
                  </a:cubicBezTo>
                  <a:lnTo>
                    <a:pt x="768" y="34"/>
                  </a:lnTo>
                  <a:cubicBezTo>
                    <a:pt x="708" y="11"/>
                    <a:pt x="646" y="1"/>
                    <a:pt x="5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4"/>
            <p:cNvSpPr/>
            <p:nvPr/>
          </p:nvSpPr>
          <p:spPr>
            <a:xfrm>
              <a:off x="6126865" y="3024248"/>
              <a:ext cx="96614" cy="16410"/>
            </a:xfrm>
            <a:custGeom>
              <a:avLst/>
              <a:gdLst/>
              <a:ahLst/>
              <a:cxnLst/>
              <a:rect l="l" t="t" r="r" b="b"/>
              <a:pathLst>
                <a:path w="5705" h="969" extrusionOk="0">
                  <a:moveTo>
                    <a:pt x="501" y="1"/>
                  </a:moveTo>
                  <a:cubicBezTo>
                    <a:pt x="201" y="1"/>
                    <a:pt x="1" y="201"/>
                    <a:pt x="1" y="468"/>
                  </a:cubicBezTo>
                  <a:cubicBezTo>
                    <a:pt x="1" y="768"/>
                    <a:pt x="201" y="968"/>
                    <a:pt x="501" y="968"/>
                  </a:cubicBezTo>
                  <a:lnTo>
                    <a:pt x="5204" y="968"/>
                  </a:lnTo>
                  <a:cubicBezTo>
                    <a:pt x="5471" y="968"/>
                    <a:pt x="5705" y="768"/>
                    <a:pt x="5705" y="468"/>
                  </a:cubicBezTo>
                  <a:cubicBezTo>
                    <a:pt x="5705" y="201"/>
                    <a:pt x="5471" y="1"/>
                    <a:pt x="5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4"/>
            <p:cNvSpPr/>
            <p:nvPr/>
          </p:nvSpPr>
          <p:spPr>
            <a:xfrm>
              <a:off x="6265834" y="2832121"/>
              <a:ext cx="25995" cy="92719"/>
            </a:xfrm>
            <a:custGeom>
              <a:avLst/>
              <a:gdLst/>
              <a:ahLst/>
              <a:cxnLst/>
              <a:rect l="l" t="t" r="r" b="b"/>
              <a:pathLst>
                <a:path w="1535" h="5475" extrusionOk="0">
                  <a:moveTo>
                    <a:pt x="526" y="1"/>
                  </a:moveTo>
                  <a:cubicBezTo>
                    <a:pt x="506" y="1"/>
                    <a:pt x="487" y="2"/>
                    <a:pt x="467" y="4"/>
                  </a:cubicBezTo>
                  <a:cubicBezTo>
                    <a:pt x="201" y="38"/>
                    <a:pt x="0" y="305"/>
                    <a:pt x="34" y="571"/>
                  </a:cubicBezTo>
                  <a:lnTo>
                    <a:pt x="501" y="5041"/>
                  </a:lnTo>
                  <a:cubicBezTo>
                    <a:pt x="534" y="5308"/>
                    <a:pt x="734" y="5475"/>
                    <a:pt x="1001" y="5475"/>
                  </a:cubicBezTo>
                  <a:lnTo>
                    <a:pt x="1068" y="5475"/>
                  </a:lnTo>
                  <a:cubicBezTo>
                    <a:pt x="1335" y="5442"/>
                    <a:pt x="1535" y="5208"/>
                    <a:pt x="1501" y="4941"/>
                  </a:cubicBezTo>
                  <a:lnTo>
                    <a:pt x="1034" y="471"/>
                  </a:lnTo>
                  <a:cubicBezTo>
                    <a:pt x="1004" y="193"/>
                    <a:pt x="772"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4"/>
            <p:cNvSpPr/>
            <p:nvPr/>
          </p:nvSpPr>
          <p:spPr>
            <a:xfrm>
              <a:off x="6317807" y="2888108"/>
              <a:ext cx="61593" cy="20915"/>
            </a:xfrm>
            <a:custGeom>
              <a:avLst/>
              <a:gdLst/>
              <a:ahLst/>
              <a:cxnLst/>
              <a:rect l="l" t="t" r="r" b="b"/>
              <a:pathLst>
                <a:path w="3637" h="1235" extrusionOk="0">
                  <a:moveTo>
                    <a:pt x="567" y="1"/>
                  </a:moveTo>
                  <a:cubicBezTo>
                    <a:pt x="300" y="1"/>
                    <a:pt x="34" y="201"/>
                    <a:pt x="34" y="468"/>
                  </a:cubicBezTo>
                  <a:cubicBezTo>
                    <a:pt x="0" y="735"/>
                    <a:pt x="200" y="968"/>
                    <a:pt x="467" y="1001"/>
                  </a:cubicBezTo>
                  <a:lnTo>
                    <a:pt x="3069" y="1235"/>
                  </a:lnTo>
                  <a:lnTo>
                    <a:pt x="3102" y="1235"/>
                  </a:lnTo>
                  <a:cubicBezTo>
                    <a:pt x="3369" y="1235"/>
                    <a:pt x="3569" y="1035"/>
                    <a:pt x="3603" y="801"/>
                  </a:cubicBezTo>
                  <a:cubicBezTo>
                    <a:pt x="3636" y="501"/>
                    <a:pt x="3436" y="268"/>
                    <a:pt x="3169" y="234"/>
                  </a:cubicBezTo>
                  <a:lnTo>
                    <a:pt x="5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4"/>
            <p:cNvSpPr/>
            <p:nvPr/>
          </p:nvSpPr>
          <p:spPr>
            <a:xfrm>
              <a:off x="6261312" y="2983858"/>
              <a:ext cx="70636" cy="69230"/>
            </a:xfrm>
            <a:custGeom>
              <a:avLst/>
              <a:gdLst/>
              <a:ahLst/>
              <a:cxnLst/>
              <a:rect l="l" t="t" r="r" b="b"/>
              <a:pathLst>
                <a:path w="4171" h="4088" extrusionOk="0">
                  <a:moveTo>
                    <a:pt x="3620" y="1"/>
                  </a:moveTo>
                  <a:cubicBezTo>
                    <a:pt x="3495" y="1"/>
                    <a:pt x="3370" y="51"/>
                    <a:pt x="3270" y="151"/>
                  </a:cubicBezTo>
                  <a:lnTo>
                    <a:pt x="201" y="3220"/>
                  </a:lnTo>
                  <a:cubicBezTo>
                    <a:pt x="1" y="3420"/>
                    <a:pt x="1" y="3720"/>
                    <a:pt x="201" y="3920"/>
                  </a:cubicBezTo>
                  <a:cubicBezTo>
                    <a:pt x="301" y="4020"/>
                    <a:pt x="434" y="4087"/>
                    <a:pt x="568" y="4087"/>
                  </a:cubicBezTo>
                  <a:cubicBezTo>
                    <a:pt x="701" y="4087"/>
                    <a:pt x="801" y="4020"/>
                    <a:pt x="901" y="3920"/>
                  </a:cubicBezTo>
                  <a:lnTo>
                    <a:pt x="3970" y="851"/>
                  </a:lnTo>
                  <a:cubicBezTo>
                    <a:pt x="4170" y="685"/>
                    <a:pt x="4170" y="351"/>
                    <a:pt x="3970" y="151"/>
                  </a:cubicBezTo>
                  <a:cubicBezTo>
                    <a:pt x="3870" y="51"/>
                    <a:pt x="3745" y="1"/>
                    <a:pt x="36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4"/>
            <p:cNvSpPr/>
            <p:nvPr/>
          </p:nvSpPr>
          <p:spPr>
            <a:xfrm>
              <a:off x="7575282" y="2690392"/>
              <a:ext cx="233889" cy="211027"/>
            </a:xfrm>
            <a:custGeom>
              <a:avLst/>
              <a:gdLst/>
              <a:ahLst/>
              <a:cxnLst/>
              <a:rect l="l" t="t" r="r" b="b"/>
              <a:pathLst>
                <a:path w="13811" h="12461" extrusionOk="0">
                  <a:moveTo>
                    <a:pt x="12376" y="1"/>
                  </a:moveTo>
                  <a:lnTo>
                    <a:pt x="434" y="601"/>
                  </a:lnTo>
                  <a:lnTo>
                    <a:pt x="0" y="10208"/>
                  </a:lnTo>
                  <a:cubicBezTo>
                    <a:pt x="0" y="10208"/>
                    <a:pt x="3117" y="12461"/>
                    <a:pt x="6889" y="12461"/>
                  </a:cubicBezTo>
                  <a:cubicBezTo>
                    <a:pt x="9137" y="12461"/>
                    <a:pt x="11618" y="11661"/>
                    <a:pt x="13810" y="9107"/>
                  </a:cubicBezTo>
                  <a:lnTo>
                    <a:pt x="12376" y="1"/>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4"/>
            <p:cNvSpPr/>
            <p:nvPr/>
          </p:nvSpPr>
          <p:spPr>
            <a:xfrm>
              <a:off x="7575841" y="2692085"/>
              <a:ext cx="179663" cy="150857"/>
            </a:xfrm>
            <a:custGeom>
              <a:avLst/>
              <a:gdLst/>
              <a:ahLst/>
              <a:cxnLst/>
              <a:rect l="l" t="t" r="r" b="b"/>
              <a:pathLst>
                <a:path w="10609" h="8908" extrusionOk="0">
                  <a:moveTo>
                    <a:pt x="10608" y="1"/>
                  </a:moveTo>
                  <a:lnTo>
                    <a:pt x="401" y="501"/>
                  </a:lnTo>
                  <a:lnTo>
                    <a:pt x="1" y="8907"/>
                  </a:lnTo>
                  <a:cubicBezTo>
                    <a:pt x="4537" y="7239"/>
                    <a:pt x="8173" y="4037"/>
                    <a:pt x="10608"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4"/>
            <p:cNvSpPr/>
            <p:nvPr/>
          </p:nvSpPr>
          <p:spPr>
            <a:xfrm>
              <a:off x="7389420" y="2140089"/>
              <a:ext cx="446288" cy="645325"/>
            </a:xfrm>
            <a:custGeom>
              <a:avLst/>
              <a:gdLst/>
              <a:ahLst/>
              <a:cxnLst/>
              <a:rect l="l" t="t" r="r" b="b"/>
              <a:pathLst>
                <a:path w="26353" h="38106" extrusionOk="0">
                  <a:moveTo>
                    <a:pt x="13380" y="0"/>
                  </a:moveTo>
                  <a:cubicBezTo>
                    <a:pt x="13257" y="0"/>
                    <a:pt x="13134" y="2"/>
                    <a:pt x="13010" y="6"/>
                  </a:cubicBezTo>
                  <a:lnTo>
                    <a:pt x="12143" y="39"/>
                  </a:lnTo>
                  <a:cubicBezTo>
                    <a:pt x="5338" y="239"/>
                    <a:pt x="1" y="5943"/>
                    <a:pt x="201" y="12748"/>
                  </a:cubicBezTo>
                  <a:lnTo>
                    <a:pt x="635" y="26158"/>
                  </a:lnTo>
                  <a:cubicBezTo>
                    <a:pt x="831" y="32839"/>
                    <a:pt x="6333" y="38105"/>
                    <a:pt x="12973" y="38105"/>
                  </a:cubicBezTo>
                  <a:cubicBezTo>
                    <a:pt x="13096" y="38105"/>
                    <a:pt x="13220" y="38103"/>
                    <a:pt x="13344" y="38100"/>
                  </a:cubicBezTo>
                  <a:lnTo>
                    <a:pt x="14178" y="38066"/>
                  </a:lnTo>
                  <a:cubicBezTo>
                    <a:pt x="20982" y="37866"/>
                    <a:pt x="26353" y="32162"/>
                    <a:pt x="26153" y="25357"/>
                  </a:cubicBezTo>
                  <a:lnTo>
                    <a:pt x="25719" y="11948"/>
                  </a:lnTo>
                  <a:cubicBezTo>
                    <a:pt x="25523" y="5267"/>
                    <a:pt x="20021" y="0"/>
                    <a:pt x="13380" y="0"/>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p:nvPr/>
          </p:nvSpPr>
          <p:spPr>
            <a:xfrm>
              <a:off x="7530082" y="2375739"/>
              <a:ext cx="105657" cy="210722"/>
            </a:xfrm>
            <a:custGeom>
              <a:avLst/>
              <a:gdLst/>
              <a:ahLst/>
              <a:cxnLst/>
              <a:rect l="l" t="t" r="r" b="b"/>
              <a:pathLst>
                <a:path w="6239" h="12443" extrusionOk="0">
                  <a:moveTo>
                    <a:pt x="3103" y="1"/>
                  </a:moveTo>
                  <a:cubicBezTo>
                    <a:pt x="1402" y="1"/>
                    <a:pt x="1" y="2769"/>
                    <a:pt x="1" y="6205"/>
                  </a:cubicBezTo>
                  <a:cubicBezTo>
                    <a:pt x="1" y="9641"/>
                    <a:pt x="1402" y="12443"/>
                    <a:pt x="3103" y="12443"/>
                  </a:cubicBezTo>
                  <a:cubicBezTo>
                    <a:pt x="4837" y="12443"/>
                    <a:pt x="6238" y="9641"/>
                    <a:pt x="6238" y="6205"/>
                  </a:cubicBezTo>
                  <a:cubicBezTo>
                    <a:pt x="6238" y="2769"/>
                    <a:pt x="4837" y="1"/>
                    <a:pt x="3103"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4"/>
            <p:cNvSpPr/>
            <p:nvPr/>
          </p:nvSpPr>
          <p:spPr>
            <a:xfrm>
              <a:off x="7321071" y="2050926"/>
              <a:ext cx="672811" cy="727053"/>
            </a:xfrm>
            <a:custGeom>
              <a:avLst/>
              <a:gdLst/>
              <a:ahLst/>
              <a:cxnLst/>
              <a:rect l="l" t="t" r="r" b="b"/>
              <a:pathLst>
                <a:path w="39729" h="42932" extrusionOk="0">
                  <a:moveTo>
                    <a:pt x="11342" y="0"/>
                  </a:moveTo>
                  <a:cubicBezTo>
                    <a:pt x="8407" y="0"/>
                    <a:pt x="6072" y="2369"/>
                    <a:pt x="6072" y="5271"/>
                  </a:cubicBezTo>
                  <a:cubicBezTo>
                    <a:pt x="6072" y="6171"/>
                    <a:pt x="6305" y="7005"/>
                    <a:pt x="6705" y="7739"/>
                  </a:cubicBezTo>
                  <a:cubicBezTo>
                    <a:pt x="6238" y="7606"/>
                    <a:pt x="5771" y="7506"/>
                    <a:pt x="5271" y="7506"/>
                  </a:cubicBezTo>
                  <a:cubicBezTo>
                    <a:pt x="2336" y="7506"/>
                    <a:pt x="1" y="9874"/>
                    <a:pt x="1" y="12809"/>
                  </a:cubicBezTo>
                  <a:cubicBezTo>
                    <a:pt x="1" y="15712"/>
                    <a:pt x="2336" y="18080"/>
                    <a:pt x="5271" y="18080"/>
                  </a:cubicBezTo>
                  <a:cubicBezTo>
                    <a:pt x="6905" y="18080"/>
                    <a:pt x="8373" y="17313"/>
                    <a:pt x="9341" y="16112"/>
                  </a:cubicBezTo>
                  <a:cubicBezTo>
                    <a:pt x="9574" y="16479"/>
                    <a:pt x="9808" y="16779"/>
                    <a:pt x="10108" y="17079"/>
                  </a:cubicBezTo>
                  <a:cubicBezTo>
                    <a:pt x="10008" y="17346"/>
                    <a:pt x="9941" y="17613"/>
                    <a:pt x="9941" y="17913"/>
                  </a:cubicBezTo>
                  <a:cubicBezTo>
                    <a:pt x="9941" y="18747"/>
                    <a:pt x="10408" y="19448"/>
                    <a:pt x="11075" y="19848"/>
                  </a:cubicBezTo>
                  <a:cubicBezTo>
                    <a:pt x="10441" y="19981"/>
                    <a:pt x="9941" y="20548"/>
                    <a:pt x="9941" y="21216"/>
                  </a:cubicBezTo>
                  <a:cubicBezTo>
                    <a:pt x="9941" y="21983"/>
                    <a:pt x="10575" y="22583"/>
                    <a:pt x="11342" y="22583"/>
                  </a:cubicBezTo>
                  <a:cubicBezTo>
                    <a:pt x="12109" y="22583"/>
                    <a:pt x="12743" y="21983"/>
                    <a:pt x="12743" y="21216"/>
                  </a:cubicBezTo>
                  <a:cubicBezTo>
                    <a:pt x="12743" y="20782"/>
                    <a:pt x="12543" y="20415"/>
                    <a:pt x="12243" y="20148"/>
                  </a:cubicBezTo>
                  <a:cubicBezTo>
                    <a:pt x="13243" y="20148"/>
                    <a:pt x="14044" y="19514"/>
                    <a:pt x="14344" y="18614"/>
                  </a:cubicBezTo>
                  <a:cubicBezTo>
                    <a:pt x="14511" y="18580"/>
                    <a:pt x="14678" y="18580"/>
                    <a:pt x="14844" y="18514"/>
                  </a:cubicBezTo>
                  <a:cubicBezTo>
                    <a:pt x="15111" y="20181"/>
                    <a:pt x="16112" y="21549"/>
                    <a:pt x="17513" y="22316"/>
                  </a:cubicBezTo>
                  <a:cubicBezTo>
                    <a:pt x="17380" y="22917"/>
                    <a:pt x="17280" y="23551"/>
                    <a:pt x="17280" y="24184"/>
                  </a:cubicBezTo>
                  <a:cubicBezTo>
                    <a:pt x="17280" y="26719"/>
                    <a:pt x="18547" y="28954"/>
                    <a:pt x="20448" y="30322"/>
                  </a:cubicBezTo>
                  <a:cubicBezTo>
                    <a:pt x="19248" y="31656"/>
                    <a:pt x="18514" y="33424"/>
                    <a:pt x="18514" y="35359"/>
                  </a:cubicBezTo>
                  <a:cubicBezTo>
                    <a:pt x="18514" y="39529"/>
                    <a:pt x="21916" y="42931"/>
                    <a:pt x="26086" y="42931"/>
                  </a:cubicBezTo>
                  <a:cubicBezTo>
                    <a:pt x="30255" y="42931"/>
                    <a:pt x="33625" y="39529"/>
                    <a:pt x="33625" y="35359"/>
                  </a:cubicBezTo>
                  <a:cubicBezTo>
                    <a:pt x="33625" y="35259"/>
                    <a:pt x="33591" y="35159"/>
                    <a:pt x="33591" y="35059"/>
                  </a:cubicBezTo>
                  <a:lnTo>
                    <a:pt x="33591" y="35059"/>
                  </a:lnTo>
                  <a:cubicBezTo>
                    <a:pt x="33891" y="35125"/>
                    <a:pt x="34158" y="35159"/>
                    <a:pt x="34458" y="35159"/>
                  </a:cubicBezTo>
                  <a:cubicBezTo>
                    <a:pt x="37361" y="35159"/>
                    <a:pt x="39729" y="32790"/>
                    <a:pt x="39729" y="29888"/>
                  </a:cubicBezTo>
                  <a:cubicBezTo>
                    <a:pt x="39729" y="27938"/>
                    <a:pt x="38680" y="26282"/>
                    <a:pt x="37135" y="25343"/>
                  </a:cubicBezTo>
                  <a:lnTo>
                    <a:pt x="37135" y="25343"/>
                  </a:lnTo>
                  <a:cubicBezTo>
                    <a:pt x="37964" y="24410"/>
                    <a:pt x="38495" y="23179"/>
                    <a:pt x="38495" y="21816"/>
                  </a:cubicBezTo>
                  <a:cubicBezTo>
                    <a:pt x="38495" y="19348"/>
                    <a:pt x="36793" y="17279"/>
                    <a:pt x="34492" y="16712"/>
                  </a:cubicBezTo>
                  <a:cubicBezTo>
                    <a:pt x="35326" y="15511"/>
                    <a:pt x="35793" y="14044"/>
                    <a:pt x="35793" y="12509"/>
                  </a:cubicBezTo>
                  <a:cubicBezTo>
                    <a:pt x="35793" y="8340"/>
                    <a:pt x="32424" y="4937"/>
                    <a:pt x="28254" y="4937"/>
                  </a:cubicBezTo>
                  <a:cubicBezTo>
                    <a:pt x="27687" y="4937"/>
                    <a:pt x="27153" y="5004"/>
                    <a:pt x="26620" y="5137"/>
                  </a:cubicBezTo>
                  <a:cubicBezTo>
                    <a:pt x="26353" y="2469"/>
                    <a:pt x="24151" y="367"/>
                    <a:pt x="21416" y="367"/>
                  </a:cubicBezTo>
                  <a:cubicBezTo>
                    <a:pt x="19081" y="367"/>
                    <a:pt x="17146" y="1902"/>
                    <a:pt x="16446" y="3970"/>
                  </a:cubicBezTo>
                  <a:cubicBezTo>
                    <a:pt x="15845" y="1702"/>
                    <a:pt x="13810" y="0"/>
                    <a:pt x="11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4"/>
            <p:cNvSpPr/>
            <p:nvPr/>
          </p:nvSpPr>
          <p:spPr>
            <a:xfrm>
              <a:off x="7354958" y="2481380"/>
              <a:ext cx="88147" cy="99188"/>
            </a:xfrm>
            <a:custGeom>
              <a:avLst/>
              <a:gdLst/>
              <a:ahLst/>
              <a:cxnLst/>
              <a:rect l="l" t="t" r="r" b="b"/>
              <a:pathLst>
                <a:path w="5205" h="5857" extrusionOk="0">
                  <a:moveTo>
                    <a:pt x="2770" y="1"/>
                  </a:moveTo>
                  <a:lnTo>
                    <a:pt x="1" y="5037"/>
                  </a:lnTo>
                  <a:cubicBezTo>
                    <a:pt x="1" y="5037"/>
                    <a:pt x="965" y="5857"/>
                    <a:pt x="2442" y="5857"/>
                  </a:cubicBezTo>
                  <a:cubicBezTo>
                    <a:pt x="2703" y="5857"/>
                    <a:pt x="2980" y="5831"/>
                    <a:pt x="3270" y="5771"/>
                  </a:cubicBezTo>
                  <a:cubicBezTo>
                    <a:pt x="5205" y="5371"/>
                    <a:pt x="3370" y="1268"/>
                    <a:pt x="2770"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p:nvPr/>
          </p:nvSpPr>
          <p:spPr>
            <a:xfrm>
              <a:off x="7412587" y="2620907"/>
              <a:ext cx="70636" cy="41829"/>
            </a:xfrm>
            <a:custGeom>
              <a:avLst/>
              <a:gdLst/>
              <a:ahLst/>
              <a:cxnLst/>
              <a:rect l="l" t="t" r="r" b="b"/>
              <a:pathLst>
                <a:path w="4171" h="2470" extrusionOk="0">
                  <a:moveTo>
                    <a:pt x="3203" y="1"/>
                  </a:moveTo>
                  <a:cubicBezTo>
                    <a:pt x="3036" y="668"/>
                    <a:pt x="2736" y="1068"/>
                    <a:pt x="2302" y="1302"/>
                  </a:cubicBezTo>
                  <a:cubicBezTo>
                    <a:pt x="2062" y="1422"/>
                    <a:pt x="1795" y="1464"/>
                    <a:pt x="1538" y="1464"/>
                  </a:cubicBezTo>
                  <a:cubicBezTo>
                    <a:pt x="940" y="1464"/>
                    <a:pt x="401" y="1235"/>
                    <a:pt x="401" y="1235"/>
                  </a:cubicBezTo>
                  <a:lnTo>
                    <a:pt x="0" y="2136"/>
                  </a:lnTo>
                  <a:cubicBezTo>
                    <a:pt x="67" y="2169"/>
                    <a:pt x="734" y="2469"/>
                    <a:pt x="1535" y="2469"/>
                  </a:cubicBezTo>
                  <a:lnTo>
                    <a:pt x="1535" y="2436"/>
                  </a:lnTo>
                  <a:cubicBezTo>
                    <a:pt x="1935" y="2436"/>
                    <a:pt x="2335" y="2369"/>
                    <a:pt x="2736" y="2202"/>
                  </a:cubicBezTo>
                  <a:cubicBezTo>
                    <a:pt x="3470" y="1835"/>
                    <a:pt x="3937" y="1202"/>
                    <a:pt x="4170" y="268"/>
                  </a:cubicBezTo>
                  <a:lnTo>
                    <a:pt x="32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4"/>
            <p:cNvSpPr/>
            <p:nvPr/>
          </p:nvSpPr>
          <p:spPr>
            <a:xfrm>
              <a:off x="7394501" y="2380566"/>
              <a:ext cx="55377" cy="27960"/>
            </a:xfrm>
            <a:custGeom>
              <a:avLst/>
              <a:gdLst/>
              <a:ahLst/>
              <a:cxnLst/>
              <a:rect l="l" t="t" r="r" b="b"/>
              <a:pathLst>
                <a:path w="3270" h="1651" extrusionOk="0">
                  <a:moveTo>
                    <a:pt x="759" y="1"/>
                  </a:moveTo>
                  <a:cubicBezTo>
                    <a:pt x="341" y="1"/>
                    <a:pt x="36" y="49"/>
                    <a:pt x="1" y="49"/>
                  </a:cubicBezTo>
                  <a:lnTo>
                    <a:pt x="134" y="1017"/>
                  </a:lnTo>
                  <a:cubicBezTo>
                    <a:pt x="146" y="1017"/>
                    <a:pt x="366" y="988"/>
                    <a:pt x="669" y="988"/>
                  </a:cubicBezTo>
                  <a:cubicBezTo>
                    <a:pt x="1231" y="988"/>
                    <a:pt x="2077" y="1087"/>
                    <a:pt x="2403" y="1650"/>
                  </a:cubicBezTo>
                  <a:lnTo>
                    <a:pt x="3270" y="1150"/>
                  </a:lnTo>
                  <a:cubicBezTo>
                    <a:pt x="2726" y="171"/>
                    <a:pt x="1544" y="1"/>
                    <a:pt x="7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4"/>
            <p:cNvSpPr/>
            <p:nvPr/>
          </p:nvSpPr>
          <p:spPr>
            <a:xfrm>
              <a:off x="7409759" y="2433928"/>
              <a:ext cx="27706" cy="52549"/>
            </a:xfrm>
            <a:custGeom>
              <a:avLst/>
              <a:gdLst/>
              <a:ahLst/>
              <a:cxnLst/>
              <a:rect l="l" t="t" r="r" b="b"/>
              <a:pathLst>
                <a:path w="1636" h="3103" extrusionOk="0">
                  <a:moveTo>
                    <a:pt x="868" y="1"/>
                  </a:moveTo>
                  <a:cubicBezTo>
                    <a:pt x="468" y="1"/>
                    <a:pt x="67" y="668"/>
                    <a:pt x="34" y="1535"/>
                  </a:cubicBezTo>
                  <a:cubicBezTo>
                    <a:pt x="1" y="2369"/>
                    <a:pt x="334" y="3069"/>
                    <a:pt x="768" y="3103"/>
                  </a:cubicBezTo>
                  <a:cubicBezTo>
                    <a:pt x="1168" y="3103"/>
                    <a:pt x="1568" y="2436"/>
                    <a:pt x="1602" y="1602"/>
                  </a:cubicBezTo>
                  <a:cubicBezTo>
                    <a:pt x="1635" y="734"/>
                    <a:pt x="1302" y="34"/>
                    <a:pt x="8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4"/>
            <p:cNvSpPr/>
            <p:nvPr/>
          </p:nvSpPr>
          <p:spPr>
            <a:xfrm>
              <a:off x="7600701" y="2403987"/>
              <a:ext cx="108469" cy="163270"/>
            </a:xfrm>
            <a:custGeom>
              <a:avLst/>
              <a:gdLst/>
              <a:ahLst/>
              <a:cxnLst/>
              <a:rect l="l" t="t" r="r" b="b"/>
              <a:pathLst>
                <a:path w="6405" h="9641" extrusionOk="0">
                  <a:moveTo>
                    <a:pt x="3203" y="1"/>
                  </a:moveTo>
                  <a:cubicBezTo>
                    <a:pt x="1435" y="1"/>
                    <a:pt x="0" y="2169"/>
                    <a:pt x="0" y="4837"/>
                  </a:cubicBezTo>
                  <a:cubicBezTo>
                    <a:pt x="0" y="7473"/>
                    <a:pt x="1435" y="9641"/>
                    <a:pt x="3203" y="9641"/>
                  </a:cubicBezTo>
                  <a:cubicBezTo>
                    <a:pt x="4971" y="9641"/>
                    <a:pt x="6405" y="7473"/>
                    <a:pt x="6405" y="4837"/>
                  </a:cubicBezTo>
                  <a:cubicBezTo>
                    <a:pt x="6405" y="2169"/>
                    <a:pt x="4971" y="1"/>
                    <a:pt x="3203"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4"/>
            <p:cNvSpPr/>
            <p:nvPr/>
          </p:nvSpPr>
          <p:spPr>
            <a:xfrm>
              <a:off x="6617201" y="3318003"/>
              <a:ext cx="516907" cy="47469"/>
            </a:xfrm>
            <a:custGeom>
              <a:avLst/>
              <a:gdLst/>
              <a:ahLst/>
              <a:cxnLst/>
              <a:rect l="l" t="t" r="r" b="b"/>
              <a:pathLst>
                <a:path w="30523" h="2803" extrusionOk="0">
                  <a:moveTo>
                    <a:pt x="1335" y="1"/>
                  </a:moveTo>
                  <a:cubicBezTo>
                    <a:pt x="601" y="1"/>
                    <a:pt x="1" y="601"/>
                    <a:pt x="1" y="1368"/>
                  </a:cubicBezTo>
                  <a:lnTo>
                    <a:pt x="1" y="1435"/>
                  </a:lnTo>
                  <a:cubicBezTo>
                    <a:pt x="1" y="2202"/>
                    <a:pt x="601" y="2803"/>
                    <a:pt x="1335" y="2803"/>
                  </a:cubicBezTo>
                  <a:lnTo>
                    <a:pt x="29188" y="2803"/>
                  </a:lnTo>
                  <a:cubicBezTo>
                    <a:pt x="29922" y="2803"/>
                    <a:pt x="30522" y="2202"/>
                    <a:pt x="30522" y="1435"/>
                  </a:cubicBezTo>
                  <a:lnTo>
                    <a:pt x="30522" y="1368"/>
                  </a:lnTo>
                  <a:cubicBezTo>
                    <a:pt x="30522" y="601"/>
                    <a:pt x="29922" y="1"/>
                    <a:pt x="29188" y="1"/>
                  </a:cubicBezTo>
                  <a:close/>
                </a:path>
              </a:pathLst>
            </a:custGeom>
            <a:solidFill>
              <a:srgbClr val="F7F8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4"/>
            <p:cNvSpPr/>
            <p:nvPr/>
          </p:nvSpPr>
          <p:spPr>
            <a:xfrm>
              <a:off x="7412029" y="3617600"/>
              <a:ext cx="708391" cy="332586"/>
            </a:xfrm>
            <a:custGeom>
              <a:avLst/>
              <a:gdLst/>
              <a:ahLst/>
              <a:cxnLst/>
              <a:rect l="l" t="t" r="r" b="b"/>
              <a:pathLst>
                <a:path w="41830" h="19639" extrusionOk="0">
                  <a:moveTo>
                    <a:pt x="21622" y="1"/>
                  </a:moveTo>
                  <a:cubicBezTo>
                    <a:pt x="11422" y="1"/>
                    <a:pt x="0" y="2057"/>
                    <a:pt x="0" y="2057"/>
                  </a:cubicBezTo>
                  <a:cubicBezTo>
                    <a:pt x="312" y="19085"/>
                    <a:pt x="17681" y="19639"/>
                    <a:pt x="19940" y="19639"/>
                  </a:cubicBezTo>
                  <a:cubicBezTo>
                    <a:pt x="20097" y="19639"/>
                    <a:pt x="20181" y="19636"/>
                    <a:pt x="20181" y="19636"/>
                  </a:cubicBezTo>
                  <a:cubicBezTo>
                    <a:pt x="41830" y="17435"/>
                    <a:pt x="36293" y="3491"/>
                    <a:pt x="36293" y="3491"/>
                  </a:cubicBezTo>
                  <a:cubicBezTo>
                    <a:pt x="34008" y="820"/>
                    <a:pt x="28058" y="1"/>
                    <a:pt x="21622"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7177580" y="3804325"/>
              <a:ext cx="433299" cy="854218"/>
            </a:xfrm>
            <a:custGeom>
              <a:avLst/>
              <a:gdLst/>
              <a:ahLst/>
              <a:cxnLst/>
              <a:rect l="l" t="t" r="r" b="b"/>
              <a:pathLst>
                <a:path w="25586" h="50441" extrusionOk="0">
                  <a:moveTo>
                    <a:pt x="9044" y="0"/>
                  </a:moveTo>
                  <a:cubicBezTo>
                    <a:pt x="6168" y="0"/>
                    <a:pt x="5304" y="1728"/>
                    <a:pt x="5004" y="2906"/>
                  </a:cubicBezTo>
                  <a:cubicBezTo>
                    <a:pt x="5004" y="2906"/>
                    <a:pt x="1" y="8410"/>
                    <a:pt x="18281" y="50440"/>
                  </a:cubicBezTo>
                  <a:lnTo>
                    <a:pt x="25586" y="49973"/>
                  </a:lnTo>
                  <a:cubicBezTo>
                    <a:pt x="25586" y="49973"/>
                    <a:pt x="24685" y="6108"/>
                    <a:pt x="15979" y="2006"/>
                  </a:cubicBezTo>
                  <a:cubicBezTo>
                    <a:pt x="12875" y="537"/>
                    <a:pt x="10647" y="0"/>
                    <a:pt x="9044"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4"/>
            <p:cNvSpPr/>
            <p:nvPr/>
          </p:nvSpPr>
          <p:spPr>
            <a:xfrm>
              <a:off x="7247065" y="4635918"/>
              <a:ext cx="402240" cy="162711"/>
            </a:xfrm>
            <a:custGeom>
              <a:avLst/>
              <a:gdLst/>
              <a:ahLst/>
              <a:cxnLst/>
              <a:rect l="l" t="t" r="r" b="b"/>
              <a:pathLst>
                <a:path w="23752" h="9608" extrusionOk="0">
                  <a:moveTo>
                    <a:pt x="21483" y="1"/>
                  </a:moveTo>
                  <a:lnTo>
                    <a:pt x="14178" y="468"/>
                  </a:lnTo>
                  <a:cubicBezTo>
                    <a:pt x="14178" y="468"/>
                    <a:pt x="10975" y="5038"/>
                    <a:pt x="5471" y="5038"/>
                  </a:cubicBezTo>
                  <a:cubicBezTo>
                    <a:pt x="1" y="5038"/>
                    <a:pt x="1368" y="9608"/>
                    <a:pt x="1368" y="9608"/>
                  </a:cubicBezTo>
                  <a:cubicBezTo>
                    <a:pt x="1368" y="9608"/>
                    <a:pt x="18280" y="9141"/>
                    <a:pt x="21016" y="8240"/>
                  </a:cubicBezTo>
                  <a:cubicBezTo>
                    <a:pt x="23751" y="7306"/>
                    <a:pt x="21483" y="1"/>
                    <a:pt x="214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4"/>
            <p:cNvSpPr/>
            <p:nvPr/>
          </p:nvSpPr>
          <p:spPr>
            <a:xfrm>
              <a:off x="7247065" y="4716139"/>
              <a:ext cx="140679" cy="82490"/>
            </a:xfrm>
            <a:custGeom>
              <a:avLst/>
              <a:gdLst/>
              <a:ahLst/>
              <a:cxnLst/>
              <a:rect l="l" t="t" r="r" b="b"/>
              <a:pathLst>
                <a:path w="8307" h="4871" extrusionOk="0">
                  <a:moveTo>
                    <a:pt x="7840" y="1"/>
                  </a:moveTo>
                  <a:cubicBezTo>
                    <a:pt x="7106" y="167"/>
                    <a:pt x="6339" y="301"/>
                    <a:pt x="5471" y="301"/>
                  </a:cubicBezTo>
                  <a:cubicBezTo>
                    <a:pt x="1" y="301"/>
                    <a:pt x="1368" y="4871"/>
                    <a:pt x="1368" y="4871"/>
                  </a:cubicBezTo>
                  <a:cubicBezTo>
                    <a:pt x="1368" y="4871"/>
                    <a:pt x="4504" y="4771"/>
                    <a:pt x="8307" y="4604"/>
                  </a:cubicBezTo>
                  <a:cubicBezTo>
                    <a:pt x="8273" y="3203"/>
                    <a:pt x="8307" y="1368"/>
                    <a:pt x="78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4"/>
            <p:cNvSpPr/>
            <p:nvPr/>
          </p:nvSpPr>
          <p:spPr>
            <a:xfrm>
              <a:off x="7266269" y="4768113"/>
              <a:ext cx="346880" cy="30517"/>
            </a:xfrm>
            <a:custGeom>
              <a:avLst/>
              <a:gdLst/>
              <a:ahLst/>
              <a:cxnLst/>
              <a:rect l="l" t="t" r="r" b="b"/>
              <a:pathLst>
                <a:path w="20483" h="1802" extrusionOk="0">
                  <a:moveTo>
                    <a:pt x="134" y="1"/>
                  </a:moveTo>
                  <a:lnTo>
                    <a:pt x="134" y="34"/>
                  </a:lnTo>
                  <a:cubicBezTo>
                    <a:pt x="1" y="968"/>
                    <a:pt x="234" y="1802"/>
                    <a:pt x="234" y="1802"/>
                  </a:cubicBezTo>
                  <a:cubicBezTo>
                    <a:pt x="234" y="1802"/>
                    <a:pt x="17146" y="1335"/>
                    <a:pt x="19882" y="401"/>
                  </a:cubicBezTo>
                  <a:cubicBezTo>
                    <a:pt x="20115" y="334"/>
                    <a:pt x="20315" y="201"/>
                    <a:pt x="204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4"/>
            <p:cNvSpPr/>
            <p:nvPr/>
          </p:nvSpPr>
          <p:spPr>
            <a:xfrm>
              <a:off x="7535163" y="4662472"/>
              <a:ext cx="40136" cy="40695"/>
            </a:xfrm>
            <a:custGeom>
              <a:avLst/>
              <a:gdLst/>
              <a:ahLst/>
              <a:cxnLst/>
              <a:rect l="l" t="t" r="r" b="b"/>
              <a:pathLst>
                <a:path w="2370" h="2403" extrusionOk="0">
                  <a:moveTo>
                    <a:pt x="1202" y="1"/>
                  </a:moveTo>
                  <a:cubicBezTo>
                    <a:pt x="535" y="1"/>
                    <a:pt x="1" y="534"/>
                    <a:pt x="1" y="1202"/>
                  </a:cubicBezTo>
                  <a:cubicBezTo>
                    <a:pt x="1" y="1835"/>
                    <a:pt x="535" y="2402"/>
                    <a:pt x="1202" y="2402"/>
                  </a:cubicBezTo>
                  <a:cubicBezTo>
                    <a:pt x="1836" y="2402"/>
                    <a:pt x="2369" y="1835"/>
                    <a:pt x="2369" y="1202"/>
                  </a:cubicBezTo>
                  <a:cubicBezTo>
                    <a:pt x="2369" y="534"/>
                    <a:pt x="1836" y="1"/>
                    <a:pt x="1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4"/>
            <p:cNvSpPr/>
            <p:nvPr/>
          </p:nvSpPr>
          <p:spPr>
            <a:xfrm>
              <a:off x="6945418" y="3721191"/>
              <a:ext cx="696537" cy="304119"/>
            </a:xfrm>
            <a:custGeom>
              <a:avLst/>
              <a:gdLst/>
              <a:ahLst/>
              <a:cxnLst/>
              <a:rect l="l" t="t" r="r" b="b"/>
              <a:pathLst>
                <a:path w="41130" h="17958" extrusionOk="0">
                  <a:moveTo>
                    <a:pt x="32853" y="0"/>
                  </a:moveTo>
                  <a:cubicBezTo>
                    <a:pt x="32248" y="0"/>
                    <a:pt x="31606" y="139"/>
                    <a:pt x="30922" y="443"/>
                  </a:cubicBezTo>
                  <a:cubicBezTo>
                    <a:pt x="30922" y="443"/>
                    <a:pt x="1368" y="4313"/>
                    <a:pt x="1368" y="10250"/>
                  </a:cubicBezTo>
                  <a:cubicBezTo>
                    <a:pt x="1368" y="10250"/>
                    <a:pt x="0" y="15721"/>
                    <a:pt x="5471" y="17555"/>
                  </a:cubicBezTo>
                  <a:cubicBezTo>
                    <a:pt x="6319" y="17838"/>
                    <a:pt x="7752" y="17958"/>
                    <a:pt x="9569" y="17958"/>
                  </a:cubicBezTo>
                  <a:cubicBezTo>
                    <a:pt x="19550" y="17958"/>
                    <a:pt x="41129" y="14353"/>
                    <a:pt x="41129" y="14353"/>
                  </a:cubicBezTo>
                  <a:cubicBezTo>
                    <a:pt x="41129" y="14353"/>
                    <a:pt x="39000" y="0"/>
                    <a:pt x="32853"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4"/>
            <p:cNvSpPr/>
            <p:nvPr/>
          </p:nvSpPr>
          <p:spPr>
            <a:xfrm>
              <a:off x="6883267" y="3845138"/>
              <a:ext cx="433299" cy="854066"/>
            </a:xfrm>
            <a:custGeom>
              <a:avLst/>
              <a:gdLst/>
              <a:ahLst/>
              <a:cxnLst/>
              <a:rect l="l" t="t" r="r" b="b"/>
              <a:pathLst>
                <a:path w="25586" h="50432" extrusionOk="0">
                  <a:moveTo>
                    <a:pt x="9080" y="0"/>
                  </a:moveTo>
                  <a:cubicBezTo>
                    <a:pt x="6191" y="0"/>
                    <a:pt x="5338" y="1739"/>
                    <a:pt x="5038" y="2898"/>
                  </a:cubicBezTo>
                  <a:lnTo>
                    <a:pt x="5038" y="2931"/>
                  </a:lnTo>
                  <a:cubicBezTo>
                    <a:pt x="5038" y="2931"/>
                    <a:pt x="1" y="8402"/>
                    <a:pt x="18280" y="50432"/>
                  </a:cubicBezTo>
                  <a:lnTo>
                    <a:pt x="25586" y="49998"/>
                  </a:lnTo>
                  <a:cubicBezTo>
                    <a:pt x="25586" y="49998"/>
                    <a:pt x="24685" y="6100"/>
                    <a:pt x="16012" y="1997"/>
                  </a:cubicBezTo>
                  <a:cubicBezTo>
                    <a:pt x="12908" y="534"/>
                    <a:pt x="10681" y="0"/>
                    <a:pt x="9080"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4"/>
            <p:cNvSpPr/>
            <p:nvPr/>
          </p:nvSpPr>
          <p:spPr>
            <a:xfrm>
              <a:off x="6952751" y="4691855"/>
              <a:ext cx="402799" cy="162136"/>
            </a:xfrm>
            <a:custGeom>
              <a:avLst/>
              <a:gdLst/>
              <a:ahLst/>
              <a:cxnLst/>
              <a:rect l="l" t="t" r="r" b="b"/>
              <a:pathLst>
                <a:path w="23785" h="9574" extrusionOk="0">
                  <a:moveTo>
                    <a:pt x="21483" y="0"/>
                  </a:moveTo>
                  <a:lnTo>
                    <a:pt x="14177" y="434"/>
                  </a:lnTo>
                  <a:cubicBezTo>
                    <a:pt x="14177" y="434"/>
                    <a:pt x="10975" y="5004"/>
                    <a:pt x="5505" y="5004"/>
                  </a:cubicBezTo>
                  <a:cubicBezTo>
                    <a:pt x="1" y="5004"/>
                    <a:pt x="1368" y="9574"/>
                    <a:pt x="1368" y="9574"/>
                  </a:cubicBezTo>
                  <a:cubicBezTo>
                    <a:pt x="1368" y="9574"/>
                    <a:pt x="18280" y="9140"/>
                    <a:pt x="21016" y="8206"/>
                  </a:cubicBezTo>
                  <a:cubicBezTo>
                    <a:pt x="23784" y="7306"/>
                    <a:pt x="21483" y="0"/>
                    <a:pt x="21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4"/>
            <p:cNvSpPr/>
            <p:nvPr/>
          </p:nvSpPr>
          <p:spPr>
            <a:xfrm>
              <a:off x="6953327" y="4771500"/>
              <a:ext cx="140662" cy="82490"/>
            </a:xfrm>
            <a:custGeom>
              <a:avLst/>
              <a:gdLst/>
              <a:ahLst/>
              <a:cxnLst/>
              <a:rect l="l" t="t" r="r" b="b"/>
              <a:pathLst>
                <a:path w="8306" h="4871" extrusionOk="0">
                  <a:moveTo>
                    <a:pt x="7839" y="1"/>
                  </a:moveTo>
                  <a:cubicBezTo>
                    <a:pt x="7105" y="201"/>
                    <a:pt x="6305" y="301"/>
                    <a:pt x="5471" y="301"/>
                  </a:cubicBezTo>
                  <a:cubicBezTo>
                    <a:pt x="0" y="301"/>
                    <a:pt x="1368" y="4871"/>
                    <a:pt x="1368" y="4871"/>
                  </a:cubicBezTo>
                  <a:cubicBezTo>
                    <a:pt x="1368" y="4871"/>
                    <a:pt x="4503" y="4804"/>
                    <a:pt x="8306" y="4637"/>
                  </a:cubicBezTo>
                  <a:cubicBezTo>
                    <a:pt x="8273" y="3236"/>
                    <a:pt x="8306" y="1402"/>
                    <a:pt x="7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4"/>
            <p:cNvSpPr/>
            <p:nvPr/>
          </p:nvSpPr>
          <p:spPr>
            <a:xfrm>
              <a:off x="6971956" y="4824032"/>
              <a:ext cx="347438" cy="29958"/>
            </a:xfrm>
            <a:custGeom>
              <a:avLst/>
              <a:gdLst/>
              <a:ahLst/>
              <a:cxnLst/>
              <a:rect l="l" t="t" r="r" b="b"/>
              <a:pathLst>
                <a:path w="20516" h="1769" extrusionOk="0">
                  <a:moveTo>
                    <a:pt x="134" y="1"/>
                  </a:moveTo>
                  <a:cubicBezTo>
                    <a:pt x="1" y="968"/>
                    <a:pt x="234" y="1769"/>
                    <a:pt x="234" y="1769"/>
                  </a:cubicBezTo>
                  <a:cubicBezTo>
                    <a:pt x="234" y="1769"/>
                    <a:pt x="17146" y="1335"/>
                    <a:pt x="19915" y="401"/>
                  </a:cubicBezTo>
                  <a:cubicBezTo>
                    <a:pt x="20149" y="334"/>
                    <a:pt x="20349" y="168"/>
                    <a:pt x="205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4"/>
            <p:cNvSpPr/>
            <p:nvPr/>
          </p:nvSpPr>
          <p:spPr>
            <a:xfrm>
              <a:off x="7240850" y="4718409"/>
              <a:ext cx="40695" cy="40119"/>
            </a:xfrm>
            <a:custGeom>
              <a:avLst/>
              <a:gdLst/>
              <a:ahLst/>
              <a:cxnLst/>
              <a:rect l="l" t="t" r="r" b="b"/>
              <a:pathLst>
                <a:path w="2403" h="2369" extrusionOk="0">
                  <a:moveTo>
                    <a:pt x="1202" y="0"/>
                  </a:moveTo>
                  <a:cubicBezTo>
                    <a:pt x="535" y="0"/>
                    <a:pt x="1" y="534"/>
                    <a:pt x="1" y="1168"/>
                  </a:cubicBezTo>
                  <a:cubicBezTo>
                    <a:pt x="1" y="1835"/>
                    <a:pt x="535" y="2368"/>
                    <a:pt x="1202" y="2368"/>
                  </a:cubicBezTo>
                  <a:cubicBezTo>
                    <a:pt x="1869" y="2368"/>
                    <a:pt x="2403" y="1835"/>
                    <a:pt x="2403" y="1168"/>
                  </a:cubicBezTo>
                  <a:cubicBezTo>
                    <a:pt x="2403" y="534"/>
                    <a:pt x="1869" y="0"/>
                    <a:pt x="1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4"/>
            <p:cNvSpPr/>
            <p:nvPr/>
          </p:nvSpPr>
          <p:spPr>
            <a:xfrm>
              <a:off x="7741922" y="2833103"/>
              <a:ext cx="461546" cy="530929"/>
            </a:xfrm>
            <a:custGeom>
              <a:avLst/>
              <a:gdLst/>
              <a:ahLst/>
              <a:cxnLst/>
              <a:rect l="l" t="t" r="r" b="b"/>
              <a:pathLst>
                <a:path w="27254" h="31351" extrusionOk="0">
                  <a:moveTo>
                    <a:pt x="5233" y="0"/>
                  </a:moveTo>
                  <a:cubicBezTo>
                    <a:pt x="5001" y="0"/>
                    <a:pt x="4871" y="13"/>
                    <a:pt x="4871" y="13"/>
                  </a:cubicBezTo>
                  <a:cubicBezTo>
                    <a:pt x="1" y="4283"/>
                    <a:pt x="7773" y="14724"/>
                    <a:pt x="7773" y="14724"/>
                  </a:cubicBezTo>
                  <a:cubicBezTo>
                    <a:pt x="13379" y="28175"/>
                    <a:pt x="18633" y="31350"/>
                    <a:pt x="22026" y="31350"/>
                  </a:cubicBezTo>
                  <a:cubicBezTo>
                    <a:pt x="23741" y="31350"/>
                    <a:pt x="24981" y="30540"/>
                    <a:pt x="25552" y="29834"/>
                  </a:cubicBezTo>
                  <a:cubicBezTo>
                    <a:pt x="27253" y="27733"/>
                    <a:pt x="17246" y="12322"/>
                    <a:pt x="13944" y="5884"/>
                  </a:cubicBezTo>
                  <a:cubicBezTo>
                    <a:pt x="11165" y="410"/>
                    <a:pt x="6553" y="0"/>
                    <a:pt x="5233" y="0"/>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4"/>
            <p:cNvSpPr/>
            <p:nvPr/>
          </p:nvSpPr>
          <p:spPr>
            <a:xfrm>
              <a:off x="7125607" y="2893984"/>
              <a:ext cx="468337" cy="525933"/>
            </a:xfrm>
            <a:custGeom>
              <a:avLst/>
              <a:gdLst/>
              <a:ahLst/>
              <a:cxnLst/>
              <a:rect l="l" t="t" r="r" b="b"/>
              <a:pathLst>
                <a:path w="27655" h="31056" extrusionOk="0">
                  <a:moveTo>
                    <a:pt x="22378" y="1"/>
                  </a:moveTo>
                  <a:cubicBezTo>
                    <a:pt x="20931" y="1"/>
                    <a:pt x="16493" y="458"/>
                    <a:pt x="13677" y="5758"/>
                  </a:cubicBezTo>
                  <a:cubicBezTo>
                    <a:pt x="10275" y="12129"/>
                    <a:pt x="1" y="27340"/>
                    <a:pt x="1669" y="29475"/>
                  </a:cubicBezTo>
                  <a:cubicBezTo>
                    <a:pt x="2239" y="30205"/>
                    <a:pt x="3503" y="31056"/>
                    <a:pt x="5270" y="31056"/>
                  </a:cubicBezTo>
                  <a:cubicBezTo>
                    <a:pt x="8673" y="31056"/>
                    <a:pt x="13941" y="27903"/>
                    <a:pt x="19715" y="14664"/>
                  </a:cubicBezTo>
                  <a:cubicBezTo>
                    <a:pt x="19715" y="14664"/>
                    <a:pt x="27654" y="4357"/>
                    <a:pt x="22851" y="21"/>
                  </a:cubicBezTo>
                  <a:cubicBezTo>
                    <a:pt x="22851" y="21"/>
                    <a:pt x="22679" y="1"/>
                    <a:pt x="22378" y="1"/>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4"/>
            <p:cNvSpPr/>
            <p:nvPr/>
          </p:nvSpPr>
          <p:spPr>
            <a:xfrm>
              <a:off x="6749396" y="3244572"/>
              <a:ext cx="562090" cy="168808"/>
            </a:xfrm>
            <a:custGeom>
              <a:avLst/>
              <a:gdLst/>
              <a:ahLst/>
              <a:cxnLst/>
              <a:rect l="l" t="t" r="r" b="b"/>
              <a:pathLst>
                <a:path w="33191" h="9968" extrusionOk="0">
                  <a:moveTo>
                    <a:pt x="28687" y="0"/>
                  </a:moveTo>
                  <a:lnTo>
                    <a:pt x="0" y="1368"/>
                  </a:lnTo>
                  <a:lnTo>
                    <a:pt x="400" y="6672"/>
                  </a:lnTo>
                  <a:cubicBezTo>
                    <a:pt x="9204" y="9489"/>
                    <a:pt x="19271" y="9968"/>
                    <a:pt x="25102" y="9968"/>
                  </a:cubicBezTo>
                  <a:cubicBezTo>
                    <a:pt x="28108" y="9968"/>
                    <a:pt x="29988" y="9840"/>
                    <a:pt x="29988" y="9840"/>
                  </a:cubicBezTo>
                  <a:cubicBezTo>
                    <a:pt x="33190" y="5804"/>
                    <a:pt x="28687" y="0"/>
                    <a:pt x="28687" y="0"/>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4"/>
            <p:cNvSpPr/>
            <p:nvPr/>
          </p:nvSpPr>
          <p:spPr>
            <a:xfrm>
              <a:off x="7362070" y="2825347"/>
              <a:ext cx="651591" cy="1025363"/>
            </a:xfrm>
            <a:custGeom>
              <a:avLst/>
              <a:gdLst/>
              <a:ahLst/>
              <a:cxnLst/>
              <a:rect l="l" t="t" r="r" b="b"/>
              <a:pathLst>
                <a:path w="38476" h="60547" extrusionOk="0">
                  <a:moveTo>
                    <a:pt x="26781" y="1"/>
                  </a:moveTo>
                  <a:cubicBezTo>
                    <a:pt x="26576" y="1"/>
                    <a:pt x="25658" y="845"/>
                    <a:pt x="25429" y="845"/>
                  </a:cubicBezTo>
                  <a:cubicBezTo>
                    <a:pt x="25417" y="845"/>
                    <a:pt x="25407" y="843"/>
                    <a:pt x="25399" y="838"/>
                  </a:cubicBezTo>
                  <a:cubicBezTo>
                    <a:pt x="23365" y="1905"/>
                    <a:pt x="20729" y="1672"/>
                    <a:pt x="19328" y="1872"/>
                  </a:cubicBezTo>
                  <a:cubicBezTo>
                    <a:pt x="17894" y="1739"/>
                    <a:pt x="14225" y="1338"/>
                    <a:pt x="12090" y="338"/>
                  </a:cubicBezTo>
                  <a:lnTo>
                    <a:pt x="5719" y="4007"/>
                  </a:lnTo>
                  <a:cubicBezTo>
                    <a:pt x="5719" y="4007"/>
                    <a:pt x="1482" y="4140"/>
                    <a:pt x="3284" y="23588"/>
                  </a:cubicBezTo>
                  <a:lnTo>
                    <a:pt x="3217" y="24088"/>
                  </a:lnTo>
                  <a:cubicBezTo>
                    <a:pt x="3217" y="24088"/>
                    <a:pt x="3717" y="47405"/>
                    <a:pt x="1716" y="48906"/>
                  </a:cubicBezTo>
                  <a:cubicBezTo>
                    <a:pt x="0" y="50214"/>
                    <a:pt x="5813" y="60547"/>
                    <a:pt x="22778" y="60547"/>
                  </a:cubicBezTo>
                  <a:cubicBezTo>
                    <a:pt x="25274" y="60547"/>
                    <a:pt x="28012" y="60323"/>
                    <a:pt x="31003" y="59814"/>
                  </a:cubicBezTo>
                  <a:lnTo>
                    <a:pt x="38475" y="56344"/>
                  </a:lnTo>
                  <a:lnTo>
                    <a:pt x="38108" y="48806"/>
                  </a:lnTo>
                  <a:cubicBezTo>
                    <a:pt x="38142" y="48772"/>
                    <a:pt x="38175" y="48772"/>
                    <a:pt x="38209" y="48772"/>
                  </a:cubicBezTo>
                  <a:cubicBezTo>
                    <a:pt x="38242" y="48572"/>
                    <a:pt x="38242" y="48405"/>
                    <a:pt x="38142" y="48272"/>
                  </a:cubicBezTo>
                  <a:cubicBezTo>
                    <a:pt x="38108" y="48205"/>
                    <a:pt x="38108" y="48139"/>
                    <a:pt x="38075" y="48072"/>
                  </a:cubicBezTo>
                  <a:lnTo>
                    <a:pt x="36774" y="20952"/>
                  </a:lnTo>
                  <a:cubicBezTo>
                    <a:pt x="36841" y="16149"/>
                    <a:pt x="36607" y="12646"/>
                    <a:pt x="36240" y="10111"/>
                  </a:cubicBezTo>
                  <a:lnTo>
                    <a:pt x="36174" y="8544"/>
                  </a:lnTo>
                  <a:cubicBezTo>
                    <a:pt x="33639" y="5241"/>
                    <a:pt x="31170" y="1805"/>
                    <a:pt x="26800" y="4"/>
                  </a:cubicBezTo>
                  <a:cubicBezTo>
                    <a:pt x="26795" y="2"/>
                    <a:pt x="26789" y="1"/>
                    <a:pt x="26781" y="1"/>
                  </a:cubicBez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4"/>
            <p:cNvSpPr/>
            <p:nvPr/>
          </p:nvSpPr>
          <p:spPr>
            <a:xfrm>
              <a:off x="6552797" y="3286859"/>
              <a:ext cx="203389" cy="75225"/>
            </a:xfrm>
            <a:custGeom>
              <a:avLst/>
              <a:gdLst/>
              <a:ahLst/>
              <a:cxnLst/>
              <a:rect l="l" t="t" r="r" b="b"/>
              <a:pathLst>
                <a:path w="12010" h="4442" extrusionOk="0">
                  <a:moveTo>
                    <a:pt x="9387" y="1"/>
                  </a:moveTo>
                  <a:cubicBezTo>
                    <a:pt x="6229" y="1"/>
                    <a:pt x="1133" y="615"/>
                    <a:pt x="1" y="4441"/>
                  </a:cubicBezTo>
                  <a:lnTo>
                    <a:pt x="12009" y="4175"/>
                  </a:lnTo>
                  <a:lnTo>
                    <a:pt x="11943" y="138"/>
                  </a:lnTo>
                  <a:cubicBezTo>
                    <a:pt x="11943" y="138"/>
                    <a:pt x="10882" y="1"/>
                    <a:pt x="9387"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4"/>
            <p:cNvSpPr/>
            <p:nvPr/>
          </p:nvSpPr>
          <p:spPr>
            <a:xfrm>
              <a:off x="7201306" y="3241169"/>
              <a:ext cx="39001" cy="97190"/>
            </a:xfrm>
            <a:custGeom>
              <a:avLst/>
              <a:gdLst/>
              <a:ahLst/>
              <a:cxnLst/>
              <a:rect l="l" t="t" r="r" b="b"/>
              <a:pathLst>
                <a:path w="2303" h="5739" extrusionOk="0">
                  <a:moveTo>
                    <a:pt x="935" y="1"/>
                  </a:moveTo>
                  <a:lnTo>
                    <a:pt x="1" y="368"/>
                  </a:lnTo>
                  <a:cubicBezTo>
                    <a:pt x="334" y="1302"/>
                    <a:pt x="1068" y="4037"/>
                    <a:pt x="368" y="5238"/>
                  </a:cubicBezTo>
                  <a:lnTo>
                    <a:pt x="1202" y="5738"/>
                  </a:lnTo>
                  <a:cubicBezTo>
                    <a:pt x="2302" y="3937"/>
                    <a:pt x="1068" y="401"/>
                    <a:pt x="9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4"/>
            <p:cNvSpPr/>
            <p:nvPr/>
          </p:nvSpPr>
          <p:spPr>
            <a:xfrm>
              <a:off x="7409200" y="2957592"/>
              <a:ext cx="144625" cy="280207"/>
            </a:xfrm>
            <a:custGeom>
              <a:avLst/>
              <a:gdLst/>
              <a:ahLst/>
              <a:cxnLst/>
              <a:rect l="l" t="t" r="r" b="b"/>
              <a:pathLst>
                <a:path w="8540" h="16546" extrusionOk="0">
                  <a:moveTo>
                    <a:pt x="7539" y="1"/>
                  </a:moveTo>
                  <a:cubicBezTo>
                    <a:pt x="7239" y="4471"/>
                    <a:pt x="67" y="15879"/>
                    <a:pt x="0" y="16012"/>
                  </a:cubicBezTo>
                  <a:lnTo>
                    <a:pt x="834" y="16546"/>
                  </a:lnTo>
                  <a:lnTo>
                    <a:pt x="834" y="16512"/>
                  </a:lnTo>
                  <a:cubicBezTo>
                    <a:pt x="1134" y="16045"/>
                    <a:pt x="8206" y="4771"/>
                    <a:pt x="8540" y="67"/>
                  </a:cubicBezTo>
                  <a:lnTo>
                    <a:pt x="75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4"/>
            <p:cNvSpPr/>
            <p:nvPr/>
          </p:nvSpPr>
          <p:spPr>
            <a:xfrm>
              <a:off x="7530658" y="2828226"/>
              <a:ext cx="300545" cy="65555"/>
            </a:xfrm>
            <a:custGeom>
              <a:avLst/>
              <a:gdLst/>
              <a:ahLst/>
              <a:cxnLst/>
              <a:rect l="l" t="t" r="r" b="b"/>
              <a:pathLst>
                <a:path w="17747" h="3871" extrusionOk="0">
                  <a:moveTo>
                    <a:pt x="16945" y="1"/>
                  </a:moveTo>
                  <a:cubicBezTo>
                    <a:pt x="15166" y="2181"/>
                    <a:pt x="12403" y="2865"/>
                    <a:pt x="9641" y="2865"/>
                  </a:cubicBezTo>
                  <a:cubicBezTo>
                    <a:pt x="5050" y="2865"/>
                    <a:pt x="463" y="976"/>
                    <a:pt x="400" y="935"/>
                  </a:cubicBezTo>
                  <a:lnTo>
                    <a:pt x="0" y="1869"/>
                  </a:lnTo>
                  <a:cubicBezTo>
                    <a:pt x="334" y="2002"/>
                    <a:pt x="4904" y="3870"/>
                    <a:pt x="9640" y="3870"/>
                  </a:cubicBezTo>
                  <a:cubicBezTo>
                    <a:pt x="12642" y="3870"/>
                    <a:pt x="15711" y="3103"/>
                    <a:pt x="17746" y="601"/>
                  </a:cubicBezTo>
                  <a:lnTo>
                    <a:pt x="1694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4"/>
            <p:cNvSpPr/>
            <p:nvPr/>
          </p:nvSpPr>
          <p:spPr>
            <a:xfrm>
              <a:off x="7384340" y="3649031"/>
              <a:ext cx="397143" cy="172889"/>
            </a:xfrm>
            <a:custGeom>
              <a:avLst/>
              <a:gdLst/>
              <a:ahLst/>
              <a:cxnLst/>
              <a:rect l="l" t="t" r="r" b="b"/>
              <a:pathLst>
                <a:path w="23451" h="10209" extrusionOk="0">
                  <a:moveTo>
                    <a:pt x="801" y="1"/>
                  </a:moveTo>
                  <a:lnTo>
                    <a:pt x="1" y="535"/>
                  </a:lnTo>
                  <a:cubicBezTo>
                    <a:pt x="67" y="635"/>
                    <a:pt x="1869" y="3370"/>
                    <a:pt x="5671" y="5938"/>
                  </a:cubicBezTo>
                  <a:cubicBezTo>
                    <a:pt x="8707" y="7973"/>
                    <a:pt x="13544" y="10208"/>
                    <a:pt x="20215" y="10208"/>
                  </a:cubicBezTo>
                  <a:cubicBezTo>
                    <a:pt x="21249" y="10208"/>
                    <a:pt x="22350" y="10141"/>
                    <a:pt x="23451" y="10041"/>
                  </a:cubicBezTo>
                  <a:lnTo>
                    <a:pt x="23351" y="9041"/>
                  </a:lnTo>
                  <a:cubicBezTo>
                    <a:pt x="22265" y="9154"/>
                    <a:pt x="21222" y="9206"/>
                    <a:pt x="20219" y="9206"/>
                  </a:cubicBezTo>
                  <a:cubicBezTo>
                    <a:pt x="7010" y="9206"/>
                    <a:pt x="894" y="94"/>
                    <a:pt x="8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4"/>
            <p:cNvSpPr/>
            <p:nvPr/>
          </p:nvSpPr>
          <p:spPr>
            <a:xfrm>
              <a:off x="7023370" y="3780091"/>
              <a:ext cx="440632" cy="907259"/>
            </a:xfrm>
            <a:custGeom>
              <a:avLst/>
              <a:gdLst/>
              <a:ahLst/>
              <a:cxnLst/>
              <a:rect l="l" t="t" r="r" b="b"/>
              <a:pathLst>
                <a:path w="26019" h="53573" extrusionOk="0">
                  <a:moveTo>
                    <a:pt x="25685" y="1"/>
                  </a:moveTo>
                  <a:cubicBezTo>
                    <a:pt x="25485" y="67"/>
                    <a:pt x="5771" y="6972"/>
                    <a:pt x="2502" y="8273"/>
                  </a:cubicBezTo>
                  <a:cubicBezTo>
                    <a:pt x="1702" y="8607"/>
                    <a:pt x="0" y="9274"/>
                    <a:pt x="6438" y="31723"/>
                  </a:cubicBezTo>
                  <a:cubicBezTo>
                    <a:pt x="9540" y="42598"/>
                    <a:pt x="13110" y="53472"/>
                    <a:pt x="13143" y="53572"/>
                  </a:cubicBezTo>
                  <a:lnTo>
                    <a:pt x="14077" y="53272"/>
                  </a:lnTo>
                  <a:cubicBezTo>
                    <a:pt x="7306" y="32691"/>
                    <a:pt x="1268" y="10542"/>
                    <a:pt x="2869" y="9207"/>
                  </a:cubicBezTo>
                  <a:cubicBezTo>
                    <a:pt x="6138" y="7906"/>
                    <a:pt x="25819" y="1001"/>
                    <a:pt x="26019" y="935"/>
                  </a:cubicBezTo>
                  <a:lnTo>
                    <a:pt x="256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4"/>
            <p:cNvSpPr/>
            <p:nvPr/>
          </p:nvSpPr>
          <p:spPr>
            <a:xfrm>
              <a:off x="7177022" y="3987985"/>
              <a:ext cx="52549" cy="37291"/>
            </a:xfrm>
            <a:custGeom>
              <a:avLst/>
              <a:gdLst/>
              <a:ahLst/>
              <a:cxnLst/>
              <a:rect l="l" t="t" r="r" b="b"/>
              <a:pathLst>
                <a:path w="3103" h="2202" extrusionOk="0">
                  <a:moveTo>
                    <a:pt x="434" y="0"/>
                  </a:moveTo>
                  <a:lnTo>
                    <a:pt x="0" y="867"/>
                  </a:lnTo>
                  <a:lnTo>
                    <a:pt x="2669" y="2202"/>
                  </a:lnTo>
                  <a:lnTo>
                    <a:pt x="3103" y="1301"/>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7728933" y="3965953"/>
              <a:ext cx="18087" cy="819129"/>
            </a:xfrm>
            <a:custGeom>
              <a:avLst/>
              <a:gdLst/>
              <a:ahLst/>
              <a:cxnLst/>
              <a:rect l="l" t="t" r="r" b="b"/>
              <a:pathLst>
                <a:path w="1068" h="48369" extrusionOk="0">
                  <a:moveTo>
                    <a:pt x="0" y="0"/>
                  </a:moveTo>
                  <a:lnTo>
                    <a:pt x="0" y="48368"/>
                  </a:lnTo>
                  <a:lnTo>
                    <a:pt x="1068" y="48368"/>
                  </a:lnTo>
                  <a:lnTo>
                    <a:pt x="10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271925" y="3882345"/>
              <a:ext cx="871103" cy="176835"/>
            </a:xfrm>
            <a:custGeom>
              <a:avLst/>
              <a:gdLst/>
              <a:ahLst/>
              <a:cxnLst/>
              <a:rect l="l" t="t" r="r" b="b"/>
              <a:pathLst>
                <a:path w="51438" h="10442" extrusionOk="0">
                  <a:moveTo>
                    <a:pt x="25719" y="0"/>
                  </a:moveTo>
                  <a:cubicBezTo>
                    <a:pt x="11509" y="0"/>
                    <a:pt x="0" y="2335"/>
                    <a:pt x="0" y="5237"/>
                  </a:cubicBezTo>
                  <a:cubicBezTo>
                    <a:pt x="0" y="8106"/>
                    <a:pt x="11509" y="10441"/>
                    <a:pt x="25719" y="10441"/>
                  </a:cubicBezTo>
                  <a:cubicBezTo>
                    <a:pt x="39929" y="10441"/>
                    <a:pt x="51437" y="8106"/>
                    <a:pt x="51437" y="5237"/>
                  </a:cubicBezTo>
                  <a:cubicBezTo>
                    <a:pt x="51437" y="2335"/>
                    <a:pt x="39929" y="0"/>
                    <a:pt x="257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7696740" y="2975103"/>
              <a:ext cx="643428" cy="1047345"/>
            </a:xfrm>
            <a:custGeom>
              <a:avLst/>
              <a:gdLst/>
              <a:ahLst/>
              <a:cxnLst/>
              <a:rect l="l" t="t" r="r" b="b"/>
              <a:pathLst>
                <a:path w="37994" h="61845" extrusionOk="0">
                  <a:moveTo>
                    <a:pt x="19014" y="1"/>
                  </a:moveTo>
                  <a:cubicBezTo>
                    <a:pt x="8506" y="1"/>
                    <a:pt x="0" y="13844"/>
                    <a:pt x="0" y="30923"/>
                  </a:cubicBezTo>
                  <a:cubicBezTo>
                    <a:pt x="0" y="48002"/>
                    <a:pt x="8506" y="61845"/>
                    <a:pt x="19014" y="61845"/>
                  </a:cubicBezTo>
                  <a:cubicBezTo>
                    <a:pt x="29488" y="61845"/>
                    <a:pt x="37994" y="48002"/>
                    <a:pt x="37994" y="30923"/>
                  </a:cubicBezTo>
                  <a:cubicBezTo>
                    <a:pt x="37994" y="13844"/>
                    <a:pt x="29488" y="1"/>
                    <a:pt x="190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7406372" y="4769806"/>
              <a:ext cx="653606" cy="62151"/>
            </a:xfrm>
            <a:custGeom>
              <a:avLst/>
              <a:gdLst/>
              <a:ahLst/>
              <a:cxnLst/>
              <a:rect l="l" t="t" r="r" b="b"/>
              <a:pathLst>
                <a:path w="38595" h="3670" extrusionOk="0">
                  <a:moveTo>
                    <a:pt x="1768" y="1"/>
                  </a:moveTo>
                  <a:cubicBezTo>
                    <a:pt x="801" y="1"/>
                    <a:pt x="0" y="768"/>
                    <a:pt x="0" y="1769"/>
                  </a:cubicBezTo>
                  <a:lnTo>
                    <a:pt x="0" y="1869"/>
                  </a:lnTo>
                  <a:cubicBezTo>
                    <a:pt x="0" y="2869"/>
                    <a:pt x="801" y="3670"/>
                    <a:pt x="1768" y="3670"/>
                  </a:cubicBezTo>
                  <a:lnTo>
                    <a:pt x="36827" y="3670"/>
                  </a:lnTo>
                  <a:cubicBezTo>
                    <a:pt x="37794" y="3670"/>
                    <a:pt x="38595" y="2869"/>
                    <a:pt x="38595" y="1869"/>
                  </a:cubicBezTo>
                  <a:lnTo>
                    <a:pt x="38595" y="1769"/>
                  </a:lnTo>
                  <a:cubicBezTo>
                    <a:pt x="38595" y="768"/>
                    <a:pt x="37794" y="1"/>
                    <a:pt x="368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44"/>
          <p:cNvSpPr/>
          <p:nvPr/>
        </p:nvSpPr>
        <p:spPr>
          <a:xfrm>
            <a:off x="718463" y="1228877"/>
            <a:ext cx="1219194" cy="6429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2">
                    <a:lumMod val="50000"/>
                  </a:schemeClr>
                </a:solidFill>
              </a:rPr>
              <a:t>01</a:t>
            </a:r>
            <a:endParaRPr sz="3200" b="1" dirty="0">
              <a:solidFill>
                <a:schemeClr val="accent2">
                  <a:lumMod val="50000"/>
                </a:schemeClr>
              </a:solidFill>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72"/>
                                        </p:tgtEl>
                                        <p:attrNameLst>
                                          <p:attrName>style.visibility</p:attrName>
                                        </p:attrNameLst>
                                      </p:cBhvr>
                                      <p:to>
                                        <p:strVal val="visible"/>
                                      </p:to>
                                    </p:set>
                                    <p:anim calcmode="lin" valueType="num">
                                      <p:cBhvr>
                                        <p:cTn id="7" dur="500" fill="hold"/>
                                        <p:tgtEl>
                                          <p:spTgt spid="772"/>
                                        </p:tgtEl>
                                        <p:attrNameLst>
                                          <p:attrName>ppt_w</p:attrName>
                                        </p:attrNameLst>
                                      </p:cBhvr>
                                      <p:tavLst>
                                        <p:tav tm="0">
                                          <p:val>
                                            <p:fltVal val="0"/>
                                          </p:val>
                                        </p:tav>
                                        <p:tav tm="100000">
                                          <p:val>
                                            <p:strVal val="#ppt_w"/>
                                          </p:val>
                                        </p:tav>
                                      </p:tavLst>
                                    </p:anim>
                                    <p:anim calcmode="lin" valueType="num">
                                      <p:cBhvr>
                                        <p:cTn id="8" dur="500" fill="hold"/>
                                        <p:tgtEl>
                                          <p:spTgt spid="772"/>
                                        </p:tgtEl>
                                        <p:attrNameLst>
                                          <p:attrName>ppt_h</p:attrName>
                                        </p:attrNameLst>
                                      </p:cBhvr>
                                      <p:tavLst>
                                        <p:tav tm="0">
                                          <p:val>
                                            <p:fltVal val="0"/>
                                          </p:val>
                                        </p:tav>
                                        <p:tav tm="100000">
                                          <p:val>
                                            <p:strVal val="#ppt_h"/>
                                          </p:val>
                                        </p:tav>
                                      </p:tavLst>
                                    </p:anim>
                                    <p:animEffect transition="in" filter="fade">
                                      <p:cBhvr>
                                        <p:cTn id="9" dur="500"/>
                                        <p:tgtEl>
                                          <p:spTgt spid="77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71"/>
                                        </p:tgtEl>
                                        <p:attrNameLst>
                                          <p:attrName>style.visibility</p:attrName>
                                        </p:attrNameLst>
                                      </p:cBhvr>
                                      <p:to>
                                        <p:strVal val="visible"/>
                                      </p:to>
                                    </p:set>
                                    <p:animEffect transition="in" filter="fade">
                                      <p:cBhvr>
                                        <p:cTn id="13" dur="500"/>
                                        <p:tgtEl>
                                          <p:spTgt spid="771"/>
                                        </p:tgtEl>
                                      </p:cBhvr>
                                    </p:animEffect>
                                    <p:anim calcmode="lin" valueType="num">
                                      <p:cBhvr>
                                        <p:cTn id="14" dur="500" fill="hold"/>
                                        <p:tgtEl>
                                          <p:spTgt spid="771"/>
                                        </p:tgtEl>
                                        <p:attrNameLst>
                                          <p:attrName>ppt_x</p:attrName>
                                        </p:attrNameLst>
                                      </p:cBhvr>
                                      <p:tavLst>
                                        <p:tav tm="0">
                                          <p:val>
                                            <p:strVal val="#ppt_x"/>
                                          </p:val>
                                        </p:tav>
                                        <p:tav tm="100000">
                                          <p:val>
                                            <p:strVal val="#ppt_x"/>
                                          </p:val>
                                        </p:tav>
                                      </p:tavLst>
                                    </p:anim>
                                    <p:anim calcmode="lin" valueType="num">
                                      <p:cBhvr>
                                        <p:cTn id="15" dur="500" fill="hold"/>
                                        <p:tgtEl>
                                          <p:spTgt spid="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0"/>
      <p:bldP spid="7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3" name="Title 2">
            <a:extLst>
              <a:ext uri="{FF2B5EF4-FFF2-40B4-BE49-F238E27FC236}">
                <a16:creationId xmlns:a16="http://schemas.microsoft.com/office/drawing/2014/main" id="{B4BE2032-511C-E8D4-3516-E9DDC163F988}"/>
              </a:ext>
            </a:extLst>
          </p:cNvPr>
          <p:cNvSpPr>
            <a:spLocks noGrp="1"/>
          </p:cNvSpPr>
          <p:nvPr>
            <p:ph type="title"/>
          </p:nvPr>
        </p:nvSpPr>
        <p:spPr>
          <a:xfrm>
            <a:off x="712600" y="379712"/>
            <a:ext cx="7712400" cy="572700"/>
          </a:xfrm>
        </p:spPr>
        <p:txBody>
          <a:bodyPr anchor="ctr"/>
          <a:lstStyle/>
          <a:p>
            <a:r>
              <a:rPr lang="vi-VN" sz="2400" dirty="0">
                <a:solidFill>
                  <a:schemeClr val="accent6"/>
                </a:solidFill>
                <a:latin typeface="Arial" panose="020B0604020202020204" pitchFamily="34" charset="0"/>
                <a:cs typeface="Arial" panose="020B0604020202020204" pitchFamily="34" charset="0"/>
              </a:rPr>
              <a:t>Quan sát hình 1 SGK tr.24</a:t>
            </a:r>
          </a:p>
        </p:txBody>
      </p:sp>
      <p:grpSp>
        <p:nvGrpSpPr>
          <p:cNvPr id="4" name="Group 3">
            <a:extLst>
              <a:ext uri="{FF2B5EF4-FFF2-40B4-BE49-F238E27FC236}">
                <a16:creationId xmlns:a16="http://schemas.microsoft.com/office/drawing/2014/main" id="{452E8E36-4EFA-8C58-121C-7154EF1BDF0E}"/>
              </a:ext>
            </a:extLst>
          </p:cNvPr>
          <p:cNvGrpSpPr/>
          <p:nvPr/>
        </p:nvGrpSpPr>
        <p:grpSpPr>
          <a:xfrm>
            <a:off x="777915" y="1229178"/>
            <a:ext cx="3728771" cy="3277508"/>
            <a:chOff x="1639049" y="2883833"/>
            <a:chExt cx="6058637" cy="5325411"/>
          </a:xfrm>
        </p:grpSpPr>
        <p:sp>
          <p:nvSpPr>
            <p:cNvPr id="5" name="Rectangle: Rounded Corners 4">
              <a:extLst>
                <a:ext uri="{FF2B5EF4-FFF2-40B4-BE49-F238E27FC236}">
                  <a16:creationId xmlns:a16="http://schemas.microsoft.com/office/drawing/2014/main" id="{FDA9A94F-D535-1B36-4F0D-78878A477237}"/>
                </a:ext>
              </a:extLst>
            </p:cNvPr>
            <p:cNvSpPr/>
            <p:nvPr/>
          </p:nvSpPr>
          <p:spPr>
            <a:xfrm>
              <a:off x="2094253" y="3193702"/>
              <a:ext cx="5603433" cy="5015542"/>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Hình 1 từ trang web của PhET Interactive Simulations là giao diện của thí nghiệm ảo trong Vật lí về thấu kính. Theo em, các thanh trượt dùng để làm gì?</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7">
              <a:extLst>
                <a:ext uri="{FF2B5EF4-FFF2-40B4-BE49-F238E27FC236}">
                  <a16:creationId xmlns:a16="http://schemas.microsoft.com/office/drawing/2014/main" id="{1EBF0021-43AD-6B4D-ECF6-EA44B1E3C1E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9" name="Group 8">
            <a:extLst>
              <a:ext uri="{FF2B5EF4-FFF2-40B4-BE49-F238E27FC236}">
                <a16:creationId xmlns:a16="http://schemas.microsoft.com/office/drawing/2014/main" id="{7B8CCAB5-9FF3-A6C2-F688-7F4A0E0F8C1B}"/>
              </a:ext>
            </a:extLst>
          </p:cNvPr>
          <p:cNvGrpSpPr/>
          <p:nvPr/>
        </p:nvGrpSpPr>
        <p:grpSpPr>
          <a:xfrm>
            <a:off x="4721525" y="1394901"/>
            <a:ext cx="3548743" cy="3111785"/>
            <a:chOff x="4721525" y="1394901"/>
            <a:chExt cx="3548743" cy="3111785"/>
          </a:xfrm>
        </p:grpSpPr>
        <p:sp>
          <p:nvSpPr>
            <p:cNvPr id="7" name="Freeform 36">
              <a:extLst>
                <a:ext uri="{FF2B5EF4-FFF2-40B4-BE49-F238E27FC236}">
                  <a16:creationId xmlns:a16="http://schemas.microsoft.com/office/drawing/2014/main" id="{97262BE1-A3C1-6D9E-64CA-67F8A7A5BA8F}"/>
                </a:ext>
              </a:extLst>
            </p:cNvPr>
            <p:cNvSpPr/>
            <p:nvPr/>
          </p:nvSpPr>
          <p:spPr>
            <a:xfrm>
              <a:off x="5032501" y="2133324"/>
              <a:ext cx="2926789" cy="2373362"/>
            </a:xfrm>
            <a:custGeom>
              <a:avLst/>
              <a:gdLst/>
              <a:ahLst/>
              <a:cxnLst/>
              <a:rect l="l" t="t" r="r" b="b"/>
              <a:pathLst>
                <a:path w="1363951" h="1106041">
                  <a:moveTo>
                    <a:pt x="0" y="0"/>
                  </a:moveTo>
                  <a:lnTo>
                    <a:pt x="1363951" y="0"/>
                  </a:lnTo>
                  <a:lnTo>
                    <a:pt x="1363951" y="1106041"/>
                  </a:lnTo>
                  <a:lnTo>
                    <a:pt x="0" y="11060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8" name="Rectangle: Rounded Corners 7">
              <a:extLst>
                <a:ext uri="{FF2B5EF4-FFF2-40B4-BE49-F238E27FC236}">
                  <a16:creationId xmlns:a16="http://schemas.microsoft.com/office/drawing/2014/main" id="{B8FF3E87-F210-7125-3FB2-87BA1AD88555}"/>
                </a:ext>
              </a:extLst>
            </p:cNvPr>
            <p:cNvSpPr/>
            <p:nvPr/>
          </p:nvSpPr>
          <p:spPr>
            <a:xfrm>
              <a:off x="4721525" y="1394901"/>
              <a:ext cx="3548743"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3" name="Title 2">
            <a:extLst>
              <a:ext uri="{FF2B5EF4-FFF2-40B4-BE49-F238E27FC236}">
                <a16:creationId xmlns:a16="http://schemas.microsoft.com/office/drawing/2014/main" id="{1FB2316E-9254-83BB-644D-5C2FAE5A6DEC}"/>
              </a:ext>
            </a:extLst>
          </p:cNvPr>
          <p:cNvSpPr>
            <a:spLocks noGrp="1"/>
          </p:cNvSpPr>
          <p:nvPr>
            <p:ph type="title"/>
          </p:nvPr>
        </p:nvSpPr>
        <p:spPr>
          <a:xfrm>
            <a:off x="885371" y="376810"/>
            <a:ext cx="7373258" cy="591900"/>
          </a:xfrm>
        </p:spPr>
        <p:txBody>
          <a:bodyPr/>
          <a:lstStyle/>
          <a:p>
            <a:r>
              <a:rPr lang="vi-VN" sz="2400" dirty="0">
                <a:solidFill>
                  <a:schemeClr val="accent6"/>
                </a:solidFill>
                <a:latin typeface="Arial" panose="020B0604020202020204" pitchFamily="34" charset="0"/>
                <a:cs typeface="Arial" panose="020B0604020202020204" pitchFamily="34" charset="0"/>
              </a:rPr>
              <a:t>Quan sát hình 1 SGK tr.24</a:t>
            </a:r>
            <a:endParaRPr lang="vi-VN" sz="2400" dirty="0"/>
          </a:p>
        </p:txBody>
      </p:sp>
      <p:pic>
        <p:nvPicPr>
          <p:cNvPr id="14" name="Picture 4">
            <a:extLst>
              <a:ext uri="{FF2B5EF4-FFF2-40B4-BE49-F238E27FC236}">
                <a16:creationId xmlns:a16="http://schemas.microsoft.com/office/drawing/2014/main" id="{67EA7F01-9F8D-BCA6-5BE1-9EBA5F92CB85}"/>
              </a:ext>
            </a:extLst>
          </p:cNvPr>
          <p:cNvPicPr>
            <a:picLocks noChangeAspect="1" noChangeArrowheads="1"/>
          </p:cNvPicPr>
          <p:nvPr/>
        </p:nvPicPr>
        <p:blipFill rotWithShape="1">
          <a:blip r:embed="rId3"/>
          <a:srcRect r="2"/>
          <a:stretch/>
        </p:blipFill>
        <p:spPr bwMode="auto">
          <a:xfrm>
            <a:off x="1469571" y="1101103"/>
            <a:ext cx="6204857" cy="3614787"/>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78052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3" name="Title 2">
            <a:extLst>
              <a:ext uri="{FF2B5EF4-FFF2-40B4-BE49-F238E27FC236}">
                <a16:creationId xmlns:a16="http://schemas.microsoft.com/office/drawing/2014/main" id="{1FB2316E-9254-83BB-644D-5C2FAE5A6DEC}"/>
              </a:ext>
            </a:extLst>
          </p:cNvPr>
          <p:cNvSpPr>
            <a:spLocks noGrp="1"/>
          </p:cNvSpPr>
          <p:nvPr>
            <p:ph type="title"/>
          </p:nvPr>
        </p:nvSpPr>
        <p:spPr>
          <a:xfrm>
            <a:off x="885371" y="355039"/>
            <a:ext cx="7373258" cy="591900"/>
          </a:xfrm>
        </p:spPr>
        <p:txBody>
          <a:bodyPr/>
          <a:lstStyle/>
          <a:p>
            <a:r>
              <a:rPr lang="vi-VN" sz="2400" dirty="0">
                <a:solidFill>
                  <a:schemeClr val="accent6"/>
                </a:solidFill>
                <a:latin typeface="Arial" panose="020B0604020202020204" pitchFamily="34" charset="0"/>
                <a:cs typeface="Arial" panose="020B0604020202020204" pitchFamily="34" charset="0"/>
              </a:rPr>
              <a:t>Nhận xét hình 1 SGK tr.24</a:t>
            </a:r>
            <a:endParaRPr lang="vi-VN" sz="2400" dirty="0"/>
          </a:p>
        </p:txBody>
      </p:sp>
      <p:pic>
        <p:nvPicPr>
          <p:cNvPr id="14" name="Picture 4">
            <a:extLst>
              <a:ext uri="{FF2B5EF4-FFF2-40B4-BE49-F238E27FC236}">
                <a16:creationId xmlns:a16="http://schemas.microsoft.com/office/drawing/2014/main" id="{67EA7F01-9F8D-BCA6-5BE1-9EBA5F92CB85}"/>
              </a:ext>
            </a:extLst>
          </p:cNvPr>
          <p:cNvPicPr>
            <a:picLocks noChangeAspect="1" noChangeArrowheads="1"/>
          </p:cNvPicPr>
          <p:nvPr/>
        </p:nvPicPr>
        <p:blipFill rotWithShape="1">
          <a:blip r:embed="rId3"/>
          <a:srcRect l="15002" t="54065" r="12956" b="10085"/>
          <a:stretch/>
        </p:blipFill>
        <p:spPr bwMode="auto">
          <a:xfrm>
            <a:off x="954797" y="1324724"/>
            <a:ext cx="7234406" cy="2097314"/>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474577E-AA92-29B8-D166-95CBA1D2AD78}"/>
              </a:ext>
            </a:extLst>
          </p:cNvPr>
          <p:cNvGrpSpPr/>
          <p:nvPr/>
        </p:nvGrpSpPr>
        <p:grpSpPr>
          <a:xfrm>
            <a:off x="954797" y="3559747"/>
            <a:ext cx="7234406" cy="872034"/>
            <a:chOff x="954797" y="3497354"/>
            <a:chExt cx="7234406" cy="872034"/>
          </a:xfrm>
        </p:grpSpPr>
        <p:sp>
          <p:nvSpPr>
            <p:cNvPr id="15" name="Arrow: Right 14">
              <a:extLst>
                <a:ext uri="{FF2B5EF4-FFF2-40B4-BE49-F238E27FC236}">
                  <a16:creationId xmlns:a16="http://schemas.microsoft.com/office/drawing/2014/main" id="{58AA1D5F-DCD6-7831-8337-150E4AE71776}"/>
                </a:ext>
              </a:extLst>
            </p:cNvPr>
            <p:cNvSpPr/>
            <p:nvPr/>
          </p:nvSpPr>
          <p:spPr>
            <a:xfrm>
              <a:off x="954797" y="3737430"/>
              <a:ext cx="453089" cy="3918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E4297F9F-645A-A0B9-C89A-B5FFF8A1F869}"/>
                </a:ext>
              </a:extLst>
            </p:cNvPr>
            <p:cNvSpPr txBox="1"/>
            <p:nvPr/>
          </p:nvSpPr>
          <p:spPr>
            <a:xfrm>
              <a:off x="1509486" y="3497354"/>
              <a:ext cx="6679717" cy="872034"/>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Các thanh trượt dùng để điều chỉnh số đo các chỉ số Bán kính cong, Chiết suất, Đường kính,…</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3" name="Title 2">
            <a:extLst>
              <a:ext uri="{FF2B5EF4-FFF2-40B4-BE49-F238E27FC236}">
                <a16:creationId xmlns:a16="http://schemas.microsoft.com/office/drawing/2014/main" id="{B4BE2032-511C-E8D4-3516-E9DDC163F988}"/>
              </a:ext>
            </a:extLst>
          </p:cNvPr>
          <p:cNvSpPr>
            <a:spLocks noGrp="1"/>
          </p:cNvSpPr>
          <p:nvPr>
            <p:ph type="title"/>
          </p:nvPr>
        </p:nvSpPr>
        <p:spPr>
          <a:xfrm>
            <a:off x="712600" y="379712"/>
            <a:ext cx="7712400" cy="572700"/>
          </a:xfrm>
        </p:spPr>
        <p:txBody>
          <a:bodyPr anchor="ctr"/>
          <a:lstStyle/>
          <a:p>
            <a:r>
              <a:rPr lang="vi-VN" sz="2400" dirty="0">
                <a:solidFill>
                  <a:schemeClr val="accent6"/>
                </a:solidFill>
                <a:latin typeface="Arial" panose="020B0604020202020204" pitchFamily="34" charset="0"/>
                <a:cs typeface="Arial" panose="020B0604020202020204" pitchFamily="34" charset="0"/>
              </a:rPr>
              <a:t>Đọc thông tin SGK tr.23 – 24 và cho biết</a:t>
            </a:r>
          </a:p>
        </p:txBody>
      </p:sp>
      <p:grpSp>
        <p:nvGrpSpPr>
          <p:cNvPr id="4" name="Group 3">
            <a:extLst>
              <a:ext uri="{FF2B5EF4-FFF2-40B4-BE49-F238E27FC236}">
                <a16:creationId xmlns:a16="http://schemas.microsoft.com/office/drawing/2014/main" id="{452E8E36-4EFA-8C58-121C-7154EF1BDF0E}"/>
              </a:ext>
            </a:extLst>
          </p:cNvPr>
          <p:cNvGrpSpPr/>
          <p:nvPr/>
        </p:nvGrpSpPr>
        <p:grpSpPr>
          <a:xfrm>
            <a:off x="4180042" y="1454150"/>
            <a:ext cx="4084370" cy="2885622"/>
            <a:chOff x="1639049" y="2883833"/>
            <a:chExt cx="6636427" cy="4688661"/>
          </a:xfrm>
        </p:grpSpPr>
        <p:sp>
          <p:nvSpPr>
            <p:cNvPr id="5" name="Rectangle: Rounded Corners 4">
              <a:extLst>
                <a:ext uri="{FF2B5EF4-FFF2-40B4-BE49-F238E27FC236}">
                  <a16:creationId xmlns:a16="http://schemas.microsoft.com/office/drawing/2014/main" id="{FDA9A94F-D535-1B36-4F0D-78878A477237}"/>
                </a:ext>
              </a:extLst>
            </p:cNvPr>
            <p:cNvSpPr/>
            <p:nvPr/>
          </p:nvSpPr>
          <p:spPr>
            <a:xfrm>
              <a:off x="2094253" y="3193702"/>
              <a:ext cx="6181223" cy="4378792"/>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những hiểu biết của em về phần mềm Solar System 2D Simulator, GeoGebra, PhET Interaction Simulations, Labster.</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7">
              <a:extLst>
                <a:ext uri="{FF2B5EF4-FFF2-40B4-BE49-F238E27FC236}">
                  <a16:creationId xmlns:a16="http://schemas.microsoft.com/office/drawing/2014/main" id="{1EBF0021-43AD-6B4D-ECF6-EA44B1E3C1E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0" name="Group 9">
            <a:extLst>
              <a:ext uri="{FF2B5EF4-FFF2-40B4-BE49-F238E27FC236}">
                <a16:creationId xmlns:a16="http://schemas.microsoft.com/office/drawing/2014/main" id="{6A106C86-D419-B0B9-2204-2CAD7E5883E0}"/>
              </a:ext>
            </a:extLst>
          </p:cNvPr>
          <p:cNvGrpSpPr/>
          <p:nvPr/>
        </p:nvGrpSpPr>
        <p:grpSpPr>
          <a:xfrm>
            <a:off x="712600" y="1394901"/>
            <a:ext cx="3095852" cy="3111785"/>
            <a:chOff x="4947971" y="1394901"/>
            <a:chExt cx="3095852" cy="3111785"/>
          </a:xfrm>
        </p:grpSpPr>
        <p:sp>
          <p:nvSpPr>
            <p:cNvPr id="8" name="Rectangle: Rounded Corners 7">
              <a:extLst>
                <a:ext uri="{FF2B5EF4-FFF2-40B4-BE49-F238E27FC236}">
                  <a16:creationId xmlns:a16="http://schemas.microsoft.com/office/drawing/2014/main" id="{B8FF3E87-F210-7125-3FB2-87BA1AD88555}"/>
                </a:ext>
              </a:extLst>
            </p:cNvPr>
            <p:cNvSpPr/>
            <p:nvPr/>
          </p:nvSpPr>
          <p:spPr>
            <a:xfrm>
              <a:off x="4947971" y="1394901"/>
              <a:ext cx="3095852"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LÀM VIỆC CÁ NHÂN</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2" name="Picture 14">
              <a:extLst>
                <a:ext uri="{FF2B5EF4-FFF2-40B4-BE49-F238E27FC236}">
                  <a16:creationId xmlns:a16="http://schemas.microsoft.com/office/drawing/2014/main" id="{AAF7D0D6-D5A9-A213-2333-FA235DA4B4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38706" y="1967601"/>
              <a:ext cx="1914380" cy="2539085"/>
            </a:xfrm>
            <a:prstGeom prst="rect">
              <a:avLst/>
            </a:prstGeom>
          </p:spPr>
        </p:pic>
      </p:grpSp>
    </p:spTree>
    <p:extLst>
      <p:ext uri="{BB962C8B-B14F-4D97-AF65-F5344CB8AC3E}">
        <p14:creationId xmlns:p14="http://schemas.microsoft.com/office/powerpoint/2010/main" val="231904145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891466" y="1327150"/>
            <a:ext cx="4115762" cy="3057254"/>
            <a:chOff x="833611" y="1261836"/>
            <a:chExt cx="4115762" cy="3057254"/>
          </a:xfrm>
        </p:grpSpPr>
        <p:pic>
          <p:nvPicPr>
            <p:cNvPr id="4" name="Picture 2" descr="3D Solar System Simulator - Cửa hàng Chrome trực tuyến">
              <a:extLst>
                <a:ext uri="{FF2B5EF4-FFF2-40B4-BE49-F238E27FC236}">
                  <a16:creationId xmlns:a16="http://schemas.microsoft.com/office/drawing/2014/main" id="{255233D1-3AA4-6523-5354-E72972352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3" t="5573" r="5103" b="2976"/>
            <a:stretch/>
          </p:blipFill>
          <p:spPr bwMode="auto">
            <a:xfrm>
              <a:off x="833611" y="1261836"/>
              <a:ext cx="4115762" cy="2619827"/>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833611" y="3937319"/>
              <a:ext cx="4115762"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Solar System 3D Simulator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390550" y="1618226"/>
            <a:ext cx="2861984"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chuyển động của các hành tinh trong Hệ Mặt Trời.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6880112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715800" y="1311067"/>
            <a:ext cx="4313326" cy="2931714"/>
            <a:chOff x="734829" y="1339204"/>
            <a:chExt cx="4313326" cy="2931714"/>
          </a:xfrm>
        </p:grpSpPr>
        <p:pic>
          <p:nvPicPr>
            <p:cNvPr id="4" name="Picture 2">
              <a:extLst>
                <a:ext uri="{FF2B5EF4-FFF2-40B4-BE49-F238E27FC236}">
                  <a16:creationId xmlns:a16="http://schemas.microsoft.com/office/drawing/2014/main" id="{255233D1-3AA4-6523-5354-E72972352B6A}"/>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334000" y="1296218"/>
            <a:ext cx="3094200" cy="982526"/>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sử dụng trong dạy và học Toán, Vật lí. </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9203A0E4-C4EB-5980-4F03-552FD31211A4}"/>
              </a:ext>
            </a:extLst>
          </p:cNvPr>
          <p:cNvSpPr/>
          <p:nvPr/>
        </p:nvSpPr>
        <p:spPr>
          <a:xfrm>
            <a:off x="5334000" y="2571750"/>
            <a:ext cx="3094200" cy="1718749"/>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Có thể vẽ các hình trong hình học, các quỹ đạo chuyển động hay tạo ra các thí nghiệm ảo.</a:t>
            </a:r>
          </a:p>
        </p:txBody>
      </p:sp>
    </p:spTree>
    <p:extLst>
      <p:ext uri="{BB962C8B-B14F-4D97-AF65-F5344CB8AC3E}">
        <p14:creationId xmlns:p14="http://schemas.microsoft.com/office/powerpoint/2010/main" val="247804137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5" name="Group 4">
            <a:extLst>
              <a:ext uri="{FF2B5EF4-FFF2-40B4-BE49-F238E27FC236}">
                <a16:creationId xmlns:a16="http://schemas.microsoft.com/office/drawing/2014/main" id="{6842A1A1-B5F4-FEBD-664D-D102F0B640AB}"/>
              </a:ext>
            </a:extLst>
          </p:cNvPr>
          <p:cNvGrpSpPr/>
          <p:nvPr/>
        </p:nvGrpSpPr>
        <p:grpSpPr>
          <a:xfrm>
            <a:off x="921715" y="1404518"/>
            <a:ext cx="4313326" cy="2931714"/>
            <a:chOff x="734829" y="1339204"/>
            <a:chExt cx="4313326" cy="2931714"/>
          </a:xfrm>
        </p:grpSpPr>
        <p:pic>
          <p:nvPicPr>
            <p:cNvPr id="8" name="Picture 2">
              <a:extLst>
                <a:ext uri="{FF2B5EF4-FFF2-40B4-BE49-F238E27FC236}">
                  <a16:creationId xmlns:a16="http://schemas.microsoft.com/office/drawing/2014/main" id="{87DCB9CA-2D1F-92ED-29D7-65AD0694D407}"/>
                </a:ext>
              </a:extLst>
            </p:cNvPr>
            <p:cNvPicPr>
              <a:picLocks noChangeAspect="1" noChangeArrowheads="1"/>
            </p:cNvPicPr>
            <p:nvPr/>
          </p:nvPicPr>
          <p:blipFill>
            <a:blip r:embed="rId3"/>
            <a:srcRect t="11900" b="11900"/>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180E38-55BE-4E6E-1821-4C950F1B9422}"/>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0" name="Speech Bubble: Rectangle with Corners Rounded 9">
            <a:extLst>
              <a:ext uri="{FF2B5EF4-FFF2-40B4-BE49-F238E27FC236}">
                <a16:creationId xmlns:a16="http://schemas.microsoft.com/office/drawing/2014/main" id="{56F649EA-909D-5EB9-E47B-54BF074B01A3}"/>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về các chủ đề khác nhau gồm Vật lí, Hóa học, Toán, Khoa học Trái Đất và Sinh học.</a:t>
            </a:r>
          </a:p>
        </p:txBody>
      </p:sp>
    </p:spTree>
    <p:extLst>
      <p:ext uri="{BB962C8B-B14F-4D97-AF65-F5344CB8AC3E}">
        <p14:creationId xmlns:p14="http://schemas.microsoft.com/office/powerpoint/2010/main" val="8348069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Tìm hiểu phần mềm mô phỏng để dạy và học</a:t>
            </a:r>
            <a:endParaRPr lang="vi-VN" sz="2400" dirty="0">
              <a:solidFill>
                <a:schemeClr val="bg1"/>
              </a:solidFill>
            </a:endParaRPr>
          </a:p>
        </p:txBody>
      </p:sp>
      <p:grpSp>
        <p:nvGrpSpPr>
          <p:cNvPr id="2" name="Group 1">
            <a:extLst>
              <a:ext uri="{FF2B5EF4-FFF2-40B4-BE49-F238E27FC236}">
                <a16:creationId xmlns:a16="http://schemas.microsoft.com/office/drawing/2014/main" id="{D1BD05F6-F44C-011B-86AB-CF9DE69F4243}"/>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id="{B0137752-844A-AA97-8170-8279E8B41002}"/>
                </a:ext>
              </a:extLst>
            </p:cNvPr>
            <p:cNvPicPr>
              <a:picLocks noChangeAspect="1" noChangeArrowheads="1"/>
            </p:cNvPicPr>
            <p:nvPr/>
          </p:nvPicPr>
          <p:blipFill>
            <a:blip r:embed="rId3"/>
            <a:srcRect l="788" r="788"/>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D6A2AA-8D12-48D8-DB7E-209755BD6988}"/>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Labster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7" name="Speech Bubble: Rectangle with Corners Rounded 6">
            <a:extLst>
              <a:ext uri="{FF2B5EF4-FFF2-40B4-BE49-F238E27FC236}">
                <a16:creationId xmlns:a16="http://schemas.microsoft.com/office/drawing/2014/main" id="{AFCCCA80-DB96-F9F4-B277-BF0A92BC1338}"/>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a:t>
            </a:r>
            <a:r>
              <a:rPr lang="vi-VN" sz="1800" dirty="0"/>
              <a:t>thí nghiệm ảo cho phép thực hiện các thí nghiệm ảo về Vật lí, Hóa học và Sinh học.</a:t>
            </a:r>
          </a:p>
        </p:txBody>
      </p:sp>
    </p:spTree>
    <p:extLst>
      <p:ext uri="{BB962C8B-B14F-4D97-AF65-F5344CB8AC3E}">
        <p14:creationId xmlns:p14="http://schemas.microsoft.com/office/powerpoint/2010/main" val="38478078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grpSp>
        <p:nvGrpSpPr>
          <p:cNvPr id="3" name="Group 2">
            <a:extLst>
              <a:ext uri="{FF2B5EF4-FFF2-40B4-BE49-F238E27FC236}">
                <a16:creationId xmlns:a16="http://schemas.microsoft.com/office/drawing/2014/main" id="{E148CA54-E009-3BFE-CC84-368B72AEA9AE}"/>
              </a:ext>
            </a:extLst>
          </p:cNvPr>
          <p:cNvGrpSpPr/>
          <p:nvPr/>
        </p:nvGrpSpPr>
        <p:grpSpPr>
          <a:xfrm rot="16200000">
            <a:off x="4307301" y="491461"/>
            <a:ext cx="2464966" cy="4141094"/>
            <a:chOff x="5406351" y="1535985"/>
            <a:chExt cx="1522608" cy="2557951"/>
          </a:xfrm>
        </p:grpSpPr>
        <p:sp>
          <p:nvSpPr>
            <p:cNvPr id="848" name="Google Shape;848;p45"/>
            <p:cNvSpPr/>
            <p:nvPr/>
          </p:nvSpPr>
          <p:spPr>
            <a:xfrm>
              <a:off x="5406351" y="1535985"/>
              <a:ext cx="1522608" cy="2557951"/>
            </a:xfrm>
            <a:custGeom>
              <a:avLst/>
              <a:gdLst/>
              <a:ahLst/>
              <a:cxnLst/>
              <a:rect l="l" t="t" r="r" b="b"/>
              <a:pathLst>
                <a:path w="94594" h="158916" extrusionOk="0">
                  <a:moveTo>
                    <a:pt x="4932" y="1"/>
                  </a:moveTo>
                  <a:cubicBezTo>
                    <a:pt x="2218" y="24"/>
                    <a:pt x="0" y="2219"/>
                    <a:pt x="0" y="4956"/>
                  </a:cubicBezTo>
                  <a:lnTo>
                    <a:pt x="0" y="153960"/>
                  </a:lnTo>
                  <a:cubicBezTo>
                    <a:pt x="0" y="156697"/>
                    <a:pt x="2218" y="158891"/>
                    <a:pt x="4932" y="158915"/>
                  </a:cubicBezTo>
                  <a:lnTo>
                    <a:pt x="87491" y="158915"/>
                  </a:lnTo>
                  <a:cubicBezTo>
                    <a:pt x="90205" y="158891"/>
                    <a:pt x="92423" y="156697"/>
                    <a:pt x="92423" y="153960"/>
                  </a:cubicBezTo>
                  <a:lnTo>
                    <a:pt x="92423" y="50660"/>
                  </a:lnTo>
                  <a:cubicBezTo>
                    <a:pt x="93626" y="50660"/>
                    <a:pt x="94594" y="49692"/>
                    <a:pt x="94594" y="48513"/>
                  </a:cubicBezTo>
                  <a:lnTo>
                    <a:pt x="94594" y="37517"/>
                  </a:lnTo>
                  <a:cubicBezTo>
                    <a:pt x="94594" y="36314"/>
                    <a:pt x="93626" y="35346"/>
                    <a:pt x="92423" y="35346"/>
                  </a:cubicBezTo>
                  <a:lnTo>
                    <a:pt x="92423" y="33364"/>
                  </a:lnTo>
                  <a:cubicBezTo>
                    <a:pt x="93626" y="33341"/>
                    <a:pt x="94594" y="32397"/>
                    <a:pt x="94594" y="31194"/>
                  </a:cubicBezTo>
                  <a:lnTo>
                    <a:pt x="94594" y="20198"/>
                  </a:lnTo>
                  <a:cubicBezTo>
                    <a:pt x="94594" y="18995"/>
                    <a:pt x="93626" y="18027"/>
                    <a:pt x="92423" y="18027"/>
                  </a:cubicBezTo>
                  <a:lnTo>
                    <a:pt x="92423" y="4956"/>
                  </a:lnTo>
                  <a:cubicBezTo>
                    <a:pt x="92423" y="2219"/>
                    <a:pt x="90205" y="24"/>
                    <a:pt x="8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5"/>
            <p:cNvSpPr/>
            <p:nvPr/>
          </p:nvSpPr>
          <p:spPr>
            <a:xfrm>
              <a:off x="5497118" y="1643846"/>
              <a:ext cx="1314484" cy="2275752"/>
            </a:xfrm>
            <a:custGeom>
              <a:avLst/>
              <a:gdLst/>
              <a:ahLst/>
              <a:cxnLst/>
              <a:rect l="l" t="t" r="r" b="b"/>
              <a:pathLst>
                <a:path w="81664" h="141384" extrusionOk="0">
                  <a:moveTo>
                    <a:pt x="6654" y="1"/>
                  </a:moveTo>
                  <a:cubicBezTo>
                    <a:pt x="2974" y="1"/>
                    <a:pt x="1" y="2974"/>
                    <a:pt x="1" y="6655"/>
                  </a:cubicBezTo>
                  <a:lnTo>
                    <a:pt x="1" y="134730"/>
                  </a:lnTo>
                  <a:cubicBezTo>
                    <a:pt x="1" y="138411"/>
                    <a:pt x="2974" y="141384"/>
                    <a:pt x="6654" y="141384"/>
                  </a:cubicBezTo>
                  <a:lnTo>
                    <a:pt x="75010" y="141384"/>
                  </a:lnTo>
                  <a:cubicBezTo>
                    <a:pt x="78691" y="141384"/>
                    <a:pt x="81664" y="138411"/>
                    <a:pt x="81664" y="134730"/>
                  </a:cubicBezTo>
                  <a:lnTo>
                    <a:pt x="81664" y="6655"/>
                  </a:lnTo>
                  <a:cubicBezTo>
                    <a:pt x="81664" y="2974"/>
                    <a:pt x="78691" y="1"/>
                    <a:pt x="75010" y="1"/>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5"/>
            <p:cNvSpPr/>
            <p:nvPr/>
          </p:nvSpPr>
          <p:spPr>
            <a:xfrm>
              <a:off x="5853360" y="1572443"/>
              <a:ext cx="36490" cy="36474"/>
            </a:xfrm>
            <a:custGeom>
              <a:avLst/>
              <a:gdLst/>
              <a:ahLst/>
              <a:cxnLst/>
              <a:rect l="l" t="t" r="r" b="b"/>
              <a:pathLst>
                <a:path w="2267" h="2266" extrusionOk="0">
                  <a:moveTo>
                    <a:pt x="1133" y="1"/>
                  </a:moveTo>
                  <a:cubicBezTo>
                    <a:pt x="496" y="1"/>
                    <a:pt x="1" y="496"/>
                    <a:pt x="1" y="1133"/>
                  </a:cubicBezTo>
                  <a:cubicBezTo>
                    <a:pt x="1" y="1770"/>
                    <a:pt x="496" y="2266"/>
                    <a:pt x="1133" y="2266"/>
                  </a:cubicBezTo>
                  <a:cubicBezTo>
                    <a:pt x="1771" y="2266"/>
                    <a:pt x="2266" y="1770"/>
                    <a:pt x="2266" y="1133"/>
                  </a:cubicBezTo>
                  <a:cubicBezTo>
                    <a:pt x="2266" y="496"/>
                    <a:pt x="1771" y="1"/>
                    <a:pt x="1133"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5"/>
            <p:cNvSpPr/>
            <p:nvPr/>
          </p:nvSpPr>
          <p:spPr>
            <a:xfrm>
              <a:off x="6075166" y="3948072"/>
              <a:ext cx="138267" cy="118114"/>
            </a:xfrm>
            <a:custGeom>
              <a:avLst/>
              <a:gdLst/>
              <a:ahLst/>
              <a:cxnLst/>
              <a:rect l="l" t="t" r="r" b="b"/>
              <a:pathLst>
                <a:path w="8590" h="7338" extrusionOk="0">
                  <a:moveTo>
                    <a:pt x="4908" y="0"/>
                  </a:moveTo>
                  <a:cubicBezTo>
                    <a:pt x="1652" y="0"/>
                    <a:pt x="1" y="3941"/>
                    <a:pt x="2313" y="6253"/>
                  </a:cubicBezTo>
                  <a:cubicBezTo>
                    <a:pt x="3062" y="7002"/>
                    <a:pt x="3984" y="7338"/>
                    <a:pt x="4889" y="7338"/>
                  </a:cubicBezTo>
                  <a:cubicBezTo>
                    <a:pt x="6777" y="7338"/>
                    <a:pt x="8589" y="5875"/>
                    <a:pt x="8589" y="3658"/>
                  </a:cubicBezTo>
                  <a:cubicBezTo>
                    <a:pt x="8589" y="1629"/>
                    <a:pt x="6938" y="0"/>
                    <a:pt x="4908"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5"/>
            <p:cNvSpPr/>
            <p:nvPr/>
          </p:nvSpPr>
          <p:spPr>
            <a:xfrm>
              <a:off x="5919065" y="1583839"/>
              <a:ext cx="482743" cy="22052"/>
            </a:xfrm>
            <a:custGeom>
              <a:avLst/>
              <a:gdLst/>
              <a:ahLst/>
              <a:cxnLst/>
              <a:rect l="l" t="t" r="r" b="b"/>
              <a:pathLst>
                <a:path w="29991" h="1370" extrusionOk="0">
                  <a:moveTo>
                    <a:pt x="662" y="1"/>
                  </a:moveTo>
                  <a:cubicBezTo>
                    <a:pt x="308" y="1"/>
                    <a:pt x="1" y="284"/>
                    <a:pt x="1" y="661"/>
                  </a:cubicBezTo>
                  <a:lnTo>
                    <a:pt x="1" y="709"/>
                  </a:lnTo>
                  <a:cubicBezTo>
                    <a:pt x="1" y="1086"/>
                    <a:pt x="308" y="1369"/>
                    <a:pt x="662" y="1369"/>
                  </a:cubicBezTo>
                  <a:lnTo>
                    <a:pt x="29330" y="1369"/>
                  </a:lnTo>
                  <a:cubicBezTo>
                    <a:pt x="29684" y="1369"/>
                    <a:pt x="29990" y="1086"/>
                    <a:pt x="29990" y="709"/>
                  </a:cubicBezTo>
                  <a:lnTo>
                    <a:pt x="29990" y="661"/>
                  </a:lnTo>
                  <a:cubicBezTo>
                    <a:pt x="29990" y="284"/>
                    <a:pt x="29684" y="1"/>
                    <a:pt x="29330"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yt1s.com - Giới thiệu website mô phỏng thí nghiệm các môn Toán học Vật Lý Hóa học Sinh học  VniTeach_v720P">
            <a:hlinkClick r:id="" action="ppaction://media"/>
            <a:extLst>
              <a:ext uri="{FF2B5EF4-FFF2-40B4-BE49-F238E27FC236}">
                <a16:creationId xmlns:a16="http://schemas.microsoft.com/office/drawing/2014/main" id="{8071BA77-3A1C-D842-512C-C32CCCA12C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33305" y="1519516"/>
            <a:ext cx="3691837" cy="2144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42" name="Google Shape;842;p45"/>
          <p:cNvSpPr txBox="1">
            <a:spLocks noGrp="1"/>
          </p:cNvSpPr>
          <p:nvPr>
            <p:ph type="title"/>
          </p:nvPr>
        </p:nvSpPr>
        <p:spPr>
          <a:xfrm>
            <a:off x="712600" y="357257"/>
            <a:ext cx="7712400" cy="572700"/>
          </a:xfrm>
          <a:prstGeom prst="rect">
            <a:avLst/>
          </a:prstGeom>
        </p:spPr>
        <p:txBody>
          <a:bodyPr spcFirstLastPara="1" wrap="square" lIns="91425" tIns="91425" rIns="91425" bIns="91425" anchor="ctr" anchorCtr="0">
            <a:noAutofit/>
          </a:bodyPr>
          <a:lstStyle/>
          <a:p>
            <a:r>
              <a:rPr lang="vi-VN" sz="2400" dirty="0">
                <a:latin typeface="Arial" panose="020B0604020202020204" pitchFamily="34" charset="0"/>
                <a:cs typeface="Arial" panose="020B0604020202020204" pitchFamily="34" charset="0"/>
              </a:rPr>
              <a:t>Quan sát video sau</a:t>
            </a:r>
            <a:endParaRPr sz="2400" dirty="0">
              <a:latin typeface="Arial" panose="020B0604020202020204" pitchFamily="34" charset="0"/>
              <a:cs typeface="Arial" panose="020B0604020202020204" pitchFamily="34" charset="0"/>
            </a:endParaRPr>
          </a:p>
        </p:txBody>
      </p:sp>
      <p:sp>
        <p:nvSpPr>
          <p:cNvPr id="843" name="Google Shape;843;p45"/>
          <p:cNvSpPr txBox="1">
            <a:spLocks noGrp="1"/>
          </p:cNvSpPr>
          <p:nvPr>
            <p:ph type="body" idx="1"/>
          </p:nvPr>
        </p:nvSpPr>
        <p:spPr>
          <a:xfrm>
            <a:off x="702790" y="1346026"/>
            <a:ext cx="2557952" cy="2674221"/>
          </a:xfrm>
          <a:prstGeom prst="wedgeRoundRectCallou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vi-VN" sz="2000" b="1" dirty="0">
                <a:latin typeface="Arial" panose="020B0604020202020204" pitchFamily="34" charset="0"/>
                <a:cs typeface="Arial" panose="020B0604020202020204" pitchFamily="34" charset="0"/>
              </a:rPr>
              <a:t>Quan sát cách hoạt động của phần mềm </a:t>
            </a: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sz="2000" b="1" dirty="0">
              <a:solidFill>
                <a:schemeClr val="dk1"/>
              </a:solidFill>
            </a:endParaRPr>
          </a:p>
        </p:txBody>
      </p:sp>
      <p:grpSp>
        <p:nvGrpSpPr>
          <p:cNvPr id="2" name="Group 1">
            <a:extLst>
              <a:ext uri="{FF2B5EF4-FFF2-40B4-BE49-F238E27FC236}">
                <a16:creationId xmlns:a16="http://schemas.microsoft.com/office/drawing/2014/main" id="{35BC12C1-75ED-3B8F-0E83-610C58975802}"/>
              </a:ext>
            </a:extLst>
          </p:cNvPr>
          <p:cNvGrpSpPr/>
          <p:nvPr/>
        </p:nvGrpSpPr>
        <p:grpSpPr>
          <a:xfrm>
            <a:off x="7236873" y="2182934"/>
            <a:ext cx="1204337" cy="2396667"/>
            <a:chOff x="6658913" y="1764165"/>
            <a:chExt cx="1204337" cy="2396667"/>
          </a:xfrm>
        </p:grpSpPr>
        <p:sp>
          <p:nvSpPr>
            <p:cNvPr id="892" name="Google Shape;892;p45"/>
            <p:cNvSpPr/>
            <p:nvPr/>
          </p:nvSpPr>
          <p:spPr>
            <a:xfrm>
              <a:off x="7529398" y="3235201"/>
              <a:ext cx="317531" cy="358544"/>
            </a:xfrm>
            <a:custGeom>
              <a:avLst/>
              <a:gdLst/>
              <a:ahLst/>
              <a:cxnLst/>
              <a:rect l="l" t="t" r="r" b="b"/>
              <a:pathLst>
                <a:path w="19727" h="22275" extrusionOk="0">
                  <a:moveTo>
                    <a:pt x="7127" y="0"/>
                  </a:moveTo>
                  <a:lnTo>
                    <a:pt x="1" y="16989"/>
                  </a:lnTo>
                  <a:lnTo>
                    <a:pt x="12601" y="22274"/>
                  </a:lnTo>
                  <a:lnTo>
                    <a:pt x="19726" y="5262"/>
                  </a:lnTo>
                  <a:lnTo>
                    <a:pt x="7127" y="0"/>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7657395" y="3291780"/>
              <a:ext cx="131796" cy="91926"/>
            </a:xfrm>
            <a:custGeom>
              <a:avLst/>
              <a:gdLst/>
              <a:ahLst/>
              <a:cxnLst/>
              <a:rect l="l" t="t" r="r" b="b"/>
              <a:pathLst>
                <a:path w="8188" h="5711" extrusionOk="0">
                  <a:moveTo>
                    <a:pt x="1157" y="1"/>
                  </a:moveTo>
                  <a:lnTo>
                    <a:pt x="0" y="2785"/>
                  </a:lnTo>
                  <a:lnTo>
                    <a:pt x="7032" y="5711"/>
                  </a:lnTo>
                  <a:lnTo>
                    <a:pt x="8188" y="2950"/>
                  </a:lnTo>
                  <a:lnTo>
                    <a:pt x="11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7619038" y="3247805"/>
              <a:ext cx="32675" cy="22873"/>
            </a:xfrm>
            <a:custGeom>
              <a:avLst/>
              <a:gdLst/>
              <a:ahLst/>
              <a:cxnLst/>
              <a:rect l="l" t="t" r="r" b="b"/>
              <a:pathLst>
                <a:path w="2030" h="1421" extrusionOk="0">
                  <a:moveTo>
                    <a:pt x="608" y="1"/>
                  </a:moveTo>
                  <a:cubicBezTo>
                    <a:pt x="405" y="1"/>
                    <a:pt x="207" y="130"/>
                    <a:pt x="118" y="326"/>
                  </a:cubicBezTo>
                  <a:lnTo>
                    <a:pt x="118" y="350"/>
                  </a:lnTo>
                  <a:cubicBezTo>
                    <a:pt x="0" y="609"/>
                    <a:pt x="118" y="916"/>
                    <a:pt x="378" y="1034"/>
                  </a:cubicBezTo>
                  <a:lnTo>
                    <a:pt x="1227" y="1388"/>
                  </a:lnTo>
                  <a:cubicBezTo>
                    <a:pt x="1293" y="1410"/>
                    <a:pt x="1358" y="1420"/>
                    <a:pt x="1421" y="1420"/>
                  </a:cubicBezTo>
                  <a:cubicBezTo>
                    <a:pt x="1632" y="1420"/>
                    <a:pt x="1821" y="1304"/>
                    <a:pt x="1911" y="1105"/>
                  </a:cubicBezTo>
                  <a:lnTo>
                    <a:pt x="1935" y="1081"/>
                  </a:lnTo>
                  <a:cubicBezTo>
                    <a:pt x="2029" y="822"/>
                    <a:pt x="1911" y="515"/>
                    <a:pt x="1652" y="397"/>
                  </a:cubicBezTo>
                  <a:lnTo>
                    <a:pt x="802" y="43"/>
                  </a:lnTo>
                  <a:cubicBezTo>
                    <a:pt x="739" y="14"/>
                    <a:pt x="673" y="1"/>
                    <a:pt x="6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5"/>
            <p:cNvSpPr/>
            <p:nvPr/>
          </p:nvSpPr>
          <p:spPr>
            <a:xfrm>
              <a:off x="7604986" y="3285180"/>
              <a:ext cx="32675" cy="22937"/>
            </a:xfrm>
            <a:custGeom>
              <a:avLst/>
              <a:gdLst/>
              <a:ahLst/>
              <a:cxnLst/>
              <a:rect l="l" t="t" r="r" b="b"/>
              <a:pathLst>
                <a:path w="2030" h="1425" extrusionOk="0">
                  <a:moveTo>
                    <a:pt x="618" y="1"/>
                  </a:moveTo>
                  <a:cubicBezTo>
                    <a:pt x="411" y="1"/>
                    <a:pt x="209" y="117"/>
                    <a:pt x="118" y="316"/>
                  </a:cubicBezTo>
                  <a:lnTo>
                    <a:pt x="95" y="364"/>
                  </a:lnTo>
                  <a:cubicBezTo>
                    <a:pt x="0" y="623"/>
                    <a:pt x="118" y="906"/>
                    <a:pt x="378" y="1024"/>
                  </a:cubicBezTo>
                  <a:lnTo>
                    <a:pt x="1227" y="1378"/>
                  </a:lnTo>
                  <a:cubicBezTo>
                    <a:pt x="1296" y="1409"/>
                    <a:pt x="1367" y="1424"/>
                    <a:pt x="1438" y="1424"/>
                  </a:cubicBezTo>
                  <a:cubicBezTo>
                    <a:pt x="1635" y="1424"/>
                    <a:pt x="1825" y="1310"/>
                    <a:pt x="1911" y="1119"/>
                  </a:cubicBezTo>
                  <a:lnTo>
                    <a:pt x="1911" y="1071"/>
                  </a:lnTo>
                  <a:cubicBezTo>
                    <a:pt x="2029" y="812"/>
                    <a:pt x="1911" y="505"/>
                    <a:pt x="1652" y="411"/>
                  </a:cubicBezTo>
                  <a:lnTo>
                    <a:pt x="802" y="33"/>
                  </a:lnTo>
                  <a:cubicBezTo>
                    <a:pt x="742" y="11"/>
                    <a:pt x="68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5"/>
            <p:cNvSpPr/>
            <p:nvPr/>
          </p:nvSpPr>
          <p:spPr>
            <a:xfrm>
              <a:off x="7590934" y="3322572"/>
              <a:ext cx="32675" cy="22760"/>
            </a:xfrm>
            <a:custGeom>
              <a:avLst/>
              <a:gdLst/>
              <a:ahLst/>
              <a:cxnLst/>
              <a:rect l="l" t="t" r="r" b="b"/>
              <a:pathLst>
                <a:path w="2030" h="1414" extrusionOk="0">
                  <a:moveTo>
                    <a:pt x="591" y="0"/>
                  </a:moveTo>
                  <a:cubicBezTo>
                    <a:pt x="394" y="0"/>
                    <a:pt x="205" y="115"/>
                    <a:pt x="118" y="306"/>
                  </a:cubicBezTo>
                  <a:lnTo>
                    <a:pt x="118" y="353"/>
                  </a:lnTo>
                  <a:cubicBezTo>
                    <a:pt x="0" y="612"/>
                    <a:pt x="118" y="919"/>
                    <a:pt x="378" y="1014"/>
                  </a:cubicBezTo>
                  <a:lnTo>
                    <a:pt x="1251" y="1368"/>
                  </a:lnTo>
                  <a:cubicBezTo>
                    <a:pt x="1319" y="1399"/>
                    <a:pt x="1389" y="1413"/>
                    <a:pt x="1458" y="1413"/>
                  </a:cubicBezTo>
                  <a:cubicBezTo>
                    <a:pt x="1648" y="1413"/>
                    <a:pt x="1825" y="1299"/>
                    <a:pt x="1911" y="1108"/>
                  </a:cubicBezTo>
                  <a:lnTo>
                    <a:pt x="1911" y="1084"/>
                  </a:lnTo>
                  <a:cubicBezTo>
                    <a:pt x="2029" y="825"/>
                    <a:pt x="1911" y="518"/>
                    <a:pt x="1652" y="400"/>
                  </a:cubicBezTo>
                  <a:lnTo>
                    <a:pt x="802" y="46"/>
                  </a:lnTo>
                  <a:cubicBezTo>
                    <a:pt x="734" y="15"/>
                    <a:pt x="662"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5"/>
            <p:cNvSpPr/>
            <p:nvPr/>
          </p:nvSpPr>
          <p:spPr>
            <a:xfrm>
              <a:off x="7576882" y="3359802"/>
              <a:ext cx="32675" cy="22905"/>
            </a:xfrm>
            <a:custGeom>
              <a:avLst/>
              <a:gdLst/>
              <a:ahLst/>
              <a:cxnLst/>
              <a:rect l="l" t="t" r="r" b="b"/>
              <a:pathLst>
                <a:path w="2030" h="1423" extrusionOk="0">
                  <a:moveTo>
                    <a:pt x="594" y="0"/>
                  </a:moveTo>
                  <a:cubicBezTo>
                    <a:pt x="396" y="0"/>
                    <a:pt x="205" y="119"/>
                    <a:pt x="118" y="329"/>
                  </a:cubicBezTo>
                  <a:lnTo>
                    <a:pt x="95" y="352"/>
                  </a:lnTo>
                  <a:cubicBezTo>
                    <a:pt x="0" y="612"/>
                    <a:pt x="118" y="919"/>
                    <a:pt x="378" y="1013"/>
                  </a:cubicBezTo>
                  <a:lnTo>
                    <a:pt x="1227" y="1390"/>
                  </a:lnTo>
                  <a:cubicBezTo>
                    <a:pt x="1287" y="1412"/>
                    <a:pt x="1350" y="1423"/>
                    <a:pt x="1412" y="1423"/>
                  </a:cubicBezTo>
                  <a:cubicBezTo>
                    <a:pt x="1618" y="1423"/>
                    <a:pt x="1821" y="1307"/>
                    <a:pt x="1911" y="1107"/>
                  </a:cubicBezTo>
                  <a:lnTo>
                    <a:pt x="1911" y="1060"/>
                  </a:lnTo>
                  <a:cubicBezTo>
                    <a:pt x="2029" y="801"/>
                    <a:pt x="1911" y="517"/>
                    <a:pt x="1652" y="399"/>
                  </a:cubicBezTo>
                  <a:lnTo>
                    <a:pt x="802" y="46"/>
                  </a:lnTo>
                  <a:cubicBezTo>
                    <a:pt x="735" y="15"/>
                    <a:pt x="664" y="0"/>
                    <a:pt x="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7562830" y="3397451"/>
              <a:ext cx="32675" cy="22857"/>
            </a:xfrm>
            <a:custGeom>
              <a:avLst/>
              <a:gdLst/>
              <a:ahLst/>
              <a:cxnLst/>
              <a:rect l="l" t="t" r="r" b="b"/>
              <a:pathLst>
                <a:path w="2030" h="1420" extrusionOk="0">
                  <a:moveTo>
                    <a:pt x="585" y="0"/>
                  </a:moveTo>
                  <a:cubicBezTo>
                    <a:pt x="382" y="0"/>
                    <a:pt x="190" y="129"/>
                    <a:pt x="118" y="326"/>
                  </a:cubicBezTo>
                  <a:lnTo>
                    <a:pt x="95" y="349"/>
                  </a:lnTo>
                  <a:cubicBezTo>
                    <a:pt x="0" y="609"/>
                    <a:pt x="118" y="916"/>
                    <a:pt x="378" y="1033"/>
                  </a:cubicBezTo>
                  <a:lnTo>
                    <a:pt x="1227" y="1387"/>
                  </a:lnTo>
                  <a:cubicBezTo>
                    <a:pt x="1287" y="1409"/>
                    <a:pt x="1350" y="1420"/>
                    <a:pt x="1411" y="1420"/>
                  </a:cubicBezTo>
                  <a:cubicBezTo>
                    <a:pt x="1617" y="1420"/>
                    <a:pt x="1815" y="1304"/>
                    <a:pt x="1888" y="1104"/>
                  </a:cubicBezTo>
                  <a:lnTo>
                    <a:pt x="1911" y="1057"/>
                  </a:lnTo>
                  <a:cubicBezTo>
                    <a:pt x="2029" y="798"/>
                    <a:pt x="1888" y="514"/>
                    <a:pt x="1628" y="396"/>
                  </a:cubicBezTo>
                  <a:lnTo>
                    <a:pt x="779" y="42"/>
                  </a:lnTo>
                  <a:cubicBezTo>
                    <a:pt x="716" y="14"/>
                    <a:pt x="650" y="0"/>
                    <a:pt x="5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7548391" y="3434988"/>
              <a:ext cx="33062" cy="22760"/>
            </a:xfrm>
            <a:custGeom>
              <a:avLst/>
              <a:gdLst/>
              <a:ahLst/>
              <a:cxnLst/>
              <a:rect l="l" t="t" r="r" b="b"/>
              <a:pathLst>
                <a:path w="2054" h="1414" extrusionOk="0">
                  <a:moveTo>
                    <a:pt x="592" y="1"/>
                  </a:moveTo>
                  <a:cubicBezTo>
                    <a:pt x="396" y="1"/>
                    <a:pt x="212" y="115"/>
                    <a:pt x="142" y="306"/>
                  </a:cubicBezTo>
                  <a:lnTo>
                    <a:pt x="119" y="353"/>
                  </a:lnTo>
                  <a:cubicBezTo>
                    <a:pt x="1" y="613"/>
                    <a:pt x="142" y="919"/>
                    <a:pt x="402" y="1014"/>
                  </a:cubicBezTo>
                  <a:lnTo>
                    <a:pt x="1251" y="1368"/>
                  </a:lnTo>
                  <a:cubicBezTo>
                    <a:pt x="1320" y="1399"/>
                    <a:pt x="1391" y="1414"/>
                    <a:pt x="1462" y="1414"/>
                  </a:cubicBezTo>
                  <a:cubicBezTo>
                    <a:pt x="1658" y="1414"/>
                    <a:pt x="1842" y="1299"/>
                    <a:pt x="1912" y="1108"/>
                  </a:cubicBezTo>
                  <a:lnTo>
                    <a:pt x="1935" y="1061"/>
                  </a:lnTo>
                  <a:cubicBezTo>
                    <a:pt x="2053" y="801"/>
                    <a:pt x="1912" y="495"/>
                    <a:pt x="1652" y="400"/>
                  </a:cubicBezTo>
                  <a:lnTo>
                    <a:pt x="803" y="46"/>
                  </a:lnTo>
                  <a:cubicBezTo>
                    <a:pt x="734" y="15"/>
                    <a:pt x="662" y="1"/>
                    <a:pt x="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7534339" y="3472267"/>
              <a:ext cx="32675" cy="22857"/>
            </a:xfrm>
            <a:custGeom>
              <a:avLst/>
              <a:gdLst/>
              <a:ahLst/>
              <a:cxnLst/>
              <a:rect l="l" t="t" r="r" b="b"/>
              <a:pathLst>
                <a:path w="2030" h="1420" extrusionOk="0">
                  <a:moveTo>
                    <a:pt x="609" y="1"/>
                  </a:moveTo>
                  <a:cubicBezTo>
                    <a:pt x="406" y="1"/>
                    <a:pt x="213" y="130"/>
                    <a:pt x="142" y="326"/>
                  </a:cubicBezTo>
                  <a:lnTo>
                    <a:pt x="118" y="349"/>
                  </a:lnTo>
                  <a:cubicBezTo>
                    <a:pt x="1" y="609"/>
                    <a:pt x="118" y="916"/>
                    <a:pt x="378" y="1034"/>
                  </a:cubicBezTo>
                  <a:lnTo>
                    <a:pt x="1251" y="1388"/>
                  </a:lnTo>
                  <a:cubicBezTo>
                    <a:pt x="1311" y="1409"/>
                    <a:pt x="1372" y="1420"/>
                    <a:pt x="1432" y="1420"/>
                  </a:cubicBezTo>
                  <a:cubicBezTo>
                    <a:pt x="1633" y="1420"/>
                    <a:pt x="1821" y="1304"/>
                    <a:pt x="1912" y="1105"/>
                  </a:cubicBezTo>
                  <a:lnTo>
                    <a:pt x="1935" y="1057"/>
                  </a:lnTo>
                  <a:cubicBezTo>
                    <a:pt x="2030" y="798"/>
                    <a:pt x="1912" y="515"/>
                    <a:pt x="1652" y="397"/>
                  </a:cubicBezTo>
                  <a:lnTo>
                    <a:pt x="803" y="43"/>
                  </a:lnTo>
                  <a:cubicBezTo>
                    <a:pt x="740" y="14"/>
                    <a:pt x="674" y="1"/>
                    <a:pt x="6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6721962" y="2499522"/>
              <a:ext cx="457665" cy="290328"/>
            </a:xfrm>
            <a:custGeom>
              <a:avLst/>
              <a:gdLst/>
              <a:ahLst/>
              <a:cxnLst/>
              <a:rect l="l" t="t" r="r" b="b"/>
              <a:pathLst>
                <a:path w="28433" h="18037" extrusionOk="0">
                  <a:moveTo>
                    <a:pt x="3799" y="1"/>
                  </a:moveTo>
                  <a:lnTo>
                    <a:pt x="0" y="4107"/>
                  </a:lnTo>
                  <a:cubicBezTo>
                    <a:pt x="0" y="4107"/>
                    <a:pt x="8848" y="17391"/>
                    <a:pt x="15479" y="18004"/>
                  </a:cubicBezTo>
                  <a:cubicBezTo>
                    <a:pt x="15709" y="18026"/>
                    <a:pt x="15939" y="18037"/>
                    <a:pt x="16169" y="18037"/>
                  </a:cubicBezTo>
                  <a:cubicBezTo>
                    <a:pt x="22541" y="18037"/>
                    <a:pt x="28433" y="9793"/>
                    <a:pt x="28433" y="9793"/>
                  </a:cubicBezTo>
                  <a:cubicBezTo>
                    <a:pt x="28433" y="9793"/>
                    <a:pt x="25829" y="548"/>
                    <a:pt x="23077" y="548"/>
                  </a:cubicBezTo>
                  <a:cubicBezTo>
                    <a:pt x="22653" y="548"/>
                    <a:pt x="22225" y="768"/>
                    <a:pt x="21802" y="1275"/>
                  </a:cubicBezTo>
                  <a:cubicBezTo>
                    <a:pt x="21802" y="1275"/>
                    <a:pt x="17252" y="8859"/>
                    <a:pt x="14382" y="8859"/>
                  </a:cubicBezTo>
                  <a:cubicBezTo>
                    <a:pt x="14322" y="8859"/>
                    <a:pt x="14263" y="8856"/>
                    <a:pt x="14205" y="8849"/>
                  </a:cubicBezTo>
                  <a:cubicBezTo>
                    <a:pt x="11373" y="8542"/>
                    <a:pt x="3799" y="1"/>
                    <a:pt x="3799"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6660426" y="2336129"/>
              <a:ext cx="134388" cy="235359"/>
            </a:xfrm>
            <a:custGeom>
              <a:avLst/>
              <a:gdLst/>
              <a:ahLst/>
              <a:cxnLst/>
              <a:rect l="l" t="t" r="r" b="b"/>
              <a:pathLst>
                <a:path w="8349" h="14622" extrusionOk="0">
                  <a:moveTo>
                    <a:pt x="715" y="0"/>
                  </a:moveTo>
                  <a:cubicBezTo>
                    <a:pt x="656" y="0"/>
                    <a:pt x="606" y="25"/>
                    <a:pt x="567" y="77"/>
                  </a:cubicBezTo>
                  <a:cubicBezTo>
                    <a:pt x="1" y="808"/>
                    <a:pt x="1346" y="4277"/>
                    <a:pt x="3021" y="5976"/>
                  </a:cubicBezTo>
                  <a:cubicBezTo>
                    <a:pt x="3021" y="5976"/>
                    <a:pt x="378" y="8099"/>
                    <a:pt x="945" y="9774"/>
                  </a:cubicBezTo>
                  <a:cubicBezTo>
                    <a:pt x="1511" y="11473"/>
                    <a:pt x="1487" y="12771"/>
                    <a:pt x="3823" y="14258"/>
                  </a:cubicBezTo>
                  <a:cubicBezTo>
                    <a:pt x="4219" y="14511"/>
                    <a:pt x="4613" y="14622"/>
                    <a:pt x="4991" y="14622"/>
                  </a:cubicBezTo>
                  <a:cubicBezTo>
                    <a:pt x="6869" y="14622"/>
                    <a:pt x="8349" y="11880"/>
                    <a:pt x="7622" y="10152"/>
                  </a:cubicBezTo>
                  <a:cubicBezTo>
                    <a:pt x="7622" y="10152"/>
                    <a:pt x="6560" y="6235"/>
                    <a:pt x="5239" y="5291"/>
                  </a:cubicBezTo>
                  <a:cubicBezTo>
                    <a:pt x="4031" y="4435"/>
                    <a:pt x="1514" y="0"/>
                    <a:pt x="715"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6658913" y="2456014"/>
              <a:ext cx="47870" cy="58848"/>
            </a:xfrm>
            <a:custGeom>
              <a:avLst/>
              <a:gdLst/>
              <a:ahLst/>
              <a:cxnLst/>
              <a:rect l="l" t="t" r="r" b="b"/>
              <a:pathLst>
                <a:path w="2974" h="3656" extrusionOk="0">
                  <a:moveTo>
                    <a:pt x="494" y="0"/>
                  </a:moveTo>
                  <a:cubicBezTo>
                    <a:pt x="260" y="0"/>
                    <a:pt x="33" y="118"/>
                    <a:pt x="0" y="557"/>
                  </a:cubicBezTo>
                  <a:cubicBezTo>
                    <a:pt x="0" y="557"/>
                    <a:pt x="736" y="3656"/>
                    <a:pt x="1774" y="3656"/>
                  </a:cubicBezTo>
                  <a:cubicBezTo>
                    <a:pt x="1804" y="3656"/>
                    <a:pt x="1834" y="3653"/>
                    <a:pt x="1864" y="3648"/>
                  </a:cubicBezTo>
                  <a:cubicBezTo>
                    <a:pt x="2973" y="3483"/>
                    <a:pt x="1746" y="1571"/>
                    <a:pt x="1746" y="1571"/>
                  </a:cubicBezTo>
                  <a:lnTo>
                    <a:pt x="1039" y="156"/>
                  </a:lnTo>
                  <a:cubicBezTo>
                    <a:pt x="1039" y="156"/>
                    <a:pt x="762" y="0"/>
                    <a:pt x="494"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6668409" y="2436892"/>
              <a:ext cx="47870" cy="53649"/>
            </a:xfrm>
            <a:custGeom>
              <a:avLst/>
              <a:gdLst/>
              <a:ahLst/>
              <a:cxnLst/>
              <a:rect l="l" t="t" r="r" b="b"/>
              <a:pathLst>
                <a:path w="2974" h="3333" extrusionOk="0">
                  <a:moveTo>
                    <a:pt x="489" y="0"/>
                  </a:moveTo>
                  <a:cubicBezTo>
                    <a:pt x="252" y="0"/>
                    <a:pt x="22" y="109"/>
                    <a:pt x="0" y="518"/>
                  </a:cubicBezTo>
                  <a:cubicBezTo>
                    <a:pt x="0" y="518"/>
                    <a:pt x="737" y="3332"/>
                    <a:pt x="1777" y="3332"/>
                  </a:cubicBezTo>
                  <a:cubicBezTo>
                    <a:pt x="1806" y="3332"/>
                    <a:pt x="1835" y="3330"/>
                    <a:pt x="1864" y="3326"/>
                  </a:cubicBezTo>
                  <a:cubicBezTo>
                    <a:pt x="2973" y="3160"/>
                    <a:pt x="1746" y="1438"/>
                    <a:pt x="1746" y="1438"/>
                  </a:cubicBezTo>
                  <a:lnTo>
                    <a:pt x="1039" y="140"/>
                  </a:lnTo>
                  <a:cubicBezTo>
                    <a:pt x="1039" y="140"/>
                    <a:pt x="758" y="0"/>
                    <a:pt x="4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6679806" y="2416755"/>
              <a:ext cx="47484" cy="53649"/>
            </a:xfrm>
            <a:custGeom>
              <a:avLst/>
              <a:gdLst/>
              <a:ahLst/>
              <a:cxnLst/>
              <a:rect l="l" t="t" r="r" b="b"/>
              <a:pathLst>
                <a:path w="2950" h="3333" extrusionOk="0">
                  <a:moveTo>
                    <a:pt x="478" y="1"/>
                  </a:moveTo>
                  <a:cubicBezTo>
                    <a:pt x="246" y="1"/>
                    <a:pt x="22" y="109"/>
                    <a:pt x="0" y="518"/>
                  </a:cubicBezTo>
                  <a:cubicBezTo>
                    <a:pt x="0" y="518"/>
                    <a:pt x="715" y="3333"/>
                    <a:pt x="1775" y="3333"/>
                  </a:cubicBezTo>
                  <a:cubicBezTo>
                    <a:pt x="1805" y="3333"/>
                    <a:pt x="1834" y="3331"/>
                    <a:pt x="1864" y="3326"/>
                  </a:cubicBezTo>
                  <a:cubicBezTo>
                    <a:pt x="2950" y="3161"/>
                    <a:pt x="1723" y="1438"/>
                    <a:pt x="1723" y="1438"/>
                  </a:cubicBezTo>
                  <a:lnTo>
                    <a:pt x="1015" y="141"/>
                  </a:lnTo>
                  <a:cubicBezTo>
                    <a:pt x="1015" y="141"/>
                    <a:pt x="741" y="1"/>
                    <a:pt x="478"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6675621" y="2458509"/>
              <a:ext cx="22052" cy="56771"/>
            </a:xfrm>
            <a:custGeom>
              <a:avLst/>
              <a:gdLst/>
              <a:ahLst/>
              <a:cxnLst/>
              <a:rect l="l" t="t" r="r" b="b"/>
              <a:pathLst>
                <a:path w="1370" h="3527" extrusionOk="0">
                  <a:moveTo>
                    <a:pt x="1" y="1"/>
                  </a:moveTo>
                  <a:lnTo>
                    <a:pt x="1" y="1"/>
                  </a:lnTo>
                  <a:cubicBezTo>
                    <a:pt x="71" y="331"/>
                    <a:pt x="260" y="638"/>
                    <a:pt x="378" y="968"/>
                  </a:cubicBezTo>
                  <a:cubicBezTo>
                    <a:pt x="449" y="1133"/>
                    <a:pt x="520" y="1275"/>
                    <a:pt x="591" y="1440"/>
                  </a:cubicBezTo>
                  <a:cubicBezTo>
                    <a:pt x="661" y="1582"/>
                    <a:pt x="708" y="1747"/>
                    <a:pt x="779" y="1912"/>
                  </a:cubicBezTo>
                  <a:cubicBezTo>
                    <a:pt x="897" y="2195"/>
                    <a:pt x="968" y="2525"/>
                    <a:pt x="1015" y="2832"/>
                  </a:cubicBezTo>
                  <a:cubicBezTo>
                    <a:pt x="1015" y="2974"/>
                    <a:pt x="992" y="3139"/>
                    <a:pt x="921" y="3257"/>
                  </a:cubicBezTo>
                  <a:cubicBezTo>
                    <a:pt x="803" y="3375"/>
                    <a:pt x="661" y="3469"/>
                    <a:pt x="496" y="3493"/>
                  </a:cubicBezTo>
                  <a:cubicBezTo>
                    <a:pt x="557" y="3515"/>
                    <a:pt x="620" y="3526"/>
                    <a:pt x="683" y="3526"/>
                  </a:cubicBezTo>
                  <a:cubicBezTo>
                    <a:pt x="816" y="3526"/>
                    <a:pt x="950" y="3479"/>
                    <a:pt x="1062" y="3398"/>
                  </a:cubicBezTo>
                  <a:cubicBezTo>
                    <a:pt x="1204" y="3257"/>
                    <a:pt x="1298" y="3068"/>
                    <a:pt x="1322" y="2856"/>
                  </a:cubicBezTo>
                  <a:cubicBezTo>
                    <a:pt x="1369" y="2478"/>
                    <a:pt x="1298" y="2101"/>
                    <a:pt x="1157" y="1770"/>
                  </a:cubicBezTo>
                  <a:cubicBezTo>
                    <a:pt x="1015" y="1440"/>
                    <a:pt x="850" y="1110"/>
                    <a:pt x="661" y="826"/>
                  </a:cubicBezTo>
                  <a:cubicBezTo>
                    <a:pt x="473" y="520"/>
                    <a:pt x="237"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6687773" y="2439516"/>
              <a:ext cx="22808" cy="48257"/>
            </a:xfrm>
            <a:custGeom>
              <a:avLst/>
              <a:gdLst/>
              <a:ahLst/>
              <a:cxnLst/>
              <a:rect l="l" t="t" r="r" b="b"/>
              <a:pathLst>
                <a:path w="1417" h="2998" extrusionOk="0">
                  <a:moveTo>
                    <a:pt x="1" y="1"/>
                  </a:moveTo>
                  <a:cubicBezTo>
                    <a:pt x="119" y="331"/>
                    <a:pt x="260" y="614"/>
                    <a:pt x="402" y="921"/>
                  </a:cubicBezTo>
                  <a:cubicBezTo>
                    <a:pt x="543" y="1228"/>
                    <a:pt x="685" y="1487"/>
                    <a:pt x="803" y="1794"/>
                  </a:cubicBezTo>
                  <a:cubicBezTo>
                    <a:pt x="944" y="2030"/>
                    <a:pt x="1015" y="2313"/>
                    <a:pt x="1039" y="2596"/>
                  </a:cubicBezTo>
                  <a:cubicBezTo>
                    <a:pt x="1039" y="2691"/>
                    <a:pt x="968" y="2762"/>
                    <a:pt x="803" y="2785"/>
                  </a:cubicBezTo>
                  <a:cubicBezTo>
                    <a:pt x="732" y="2797"/>
                    <a:pt x="655" y="2803"/>
                    <a:pt x="576" y="2803"/>
                  </a:cubicBezTo>
                  <a:cubicBezTo>
                    <a:pt x="496" y="2803"/>
                    <a:pt x="414" y="2797"/>
                    <a:pt x="331" y="2785"/>
                  </a:cubicBezTo>
                  <a:lnTo>
                    <a:pt x="331" y="2785"/>
                  </a:lnTo>
                  <a:cubicBezTo>
                    <a:pt x="473" y="2880"/>
                    <a:pt x="638" y="2950"/>
                    <a:pt x="803" y="2997"/>
                  </a:cubicBezTo>
                  <a:cubicBezTo>
                    <a:pt x="921" y="2997"/>
                    <a:pt x="1015" y="2997"/>
                    <a:pt x="1110" y="2950"/>
                  </a:cubicBezTo>
                  <a:cubicBezTo>
                    <a:pt x="1228" y="2903"/>
                    <a:pt x="1298" y="2809"/>
                    <a:pt x="1346" y="2691"/>
                  </a:cubicBezTo>
                  <a:cubicBezTo>
                    <a:pt x="1416" y="2337"/>
                    <a:pt x="1346" y="1959"/>
                    <a:pt x="1180" y="1629"/>
                  </a:cubicBezTo>
                  <a:cubicBezTo>
                    <a:pt x="1039" y="1322"/>
                    <a:pt x="874" y="1039"/>
                    <a:pt x="661" y="756"/>
                  </a:cubicBezTo>
                  <a:cubicBezTo>
                    <a:pt x="473" y="496"/>
                    <a:pt x="260"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6696127" y="2418639"/>
              <a:ext cx="26993" cy="52522"/>
            </a:xfrm>
            <a:custGeom>
              <a:avLst/>
              <a:gdLst/>
              <a:ahLst/>
              <a:cxnLst/>
              <a:rect l="l" t="t" r="r" b="b"/>
              <a:pathLst>
                <a:path w="1677" h="3263" extrusionOk="0">
                  <a:moveTo>
                    <a:pt x="1" y="0"/>
                  </a:moveTo>
                  <a:cubicBezTo>
                    <a:pt x="142" y="330"/>
                    <a:pt x="331" y="614"/>
                    <a:pt x="496" y="920"/>
                  </a:cubicBezTo>
                  <a:cubicBezTo>
                    <a:pt x="661" y="1204"/>
                    <a:pt x="827" y="1510"/>
                    <a:pt x="992" y="1793"/>
                  </a:cubicBezTo>
                  <a:cubicBezTo>
                    <a:pt x="1157" y="2077"/>
                    <a:pt x="1275" y="2383"/>
                    <a:pt x="1369" y="2690"/>
                  </a:cubicBezTo>
                  <a:cubicBezTo>
                    <a:pt x="1393" y="2808"/>
                    <a:pt x="1369" y="2950"/>
                    <a:pt x="1275" y="3044"/>
                  </a:cubicBezTo>
                  <a:cubicBezTo>
                    <a:pt x="1157" y="3162"/>
                    <a:pt x="1015" y="3209"/>
                    <a:pt x="850" y="3209"/>
                  </a:cubicBezTo>
                  <a:cubicBezTo>
                    <a:pt x="933" y="3245"/>
                    <a:pt x="1021" y="3262"/>
                    <a:pt x="1110" y="3262"/>
                  </a:cubicBezTo>
                  <a:cubicBezTo>
                    <a:pt x="1198" y="3262"/>
                    <a:pt x="1287" y="3245"/>
                    <a:pt x="1369" y="3209"/>
                  </a:cubicBezTo>
                  <a:cubicBezTo>
                    <a:pt x="1558" y="3091"/>
                    <a:pt x="1676" y="2879"/>
                    <a:pt x="1676" y="2643"/>
                  </a:cubicBezTo>
                  <a:cubicBezTo>
                    <a:pt x="1652" y="2289"/>
                    <a:pt x="1534" y="1911"/>
                    <a:pt x="1346" y="1605"/>
                  </a:cubicBezTo>
                  <a:cubicBezTo>
                    <a:pt x="1181" y="1298"/>
                    <a:pt x="968" y="991"/>
                    <a:pt x="756" y="732"/>
                  </a:cubicBezTo>
                  <a:cubicBezTo>
                    <a:pt x="520" y="472"/>
                    <a:pt x="284" y="213"/>
                    <a:pt x="1"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6709423" y="2453954"/>
              <a:ext cx="53182" cy="78630"/>
            </a:xfrm>
            <a:custGeom>
              <a:avLst/>
              <a:gdLst/>
              <a:ahLst/>
              <a:cxnLst/>
              <a:rect l="l" t="t" r="r" b="b"/>
              <a:pathLst>
                <a:path w="3304" h="4885" extrusionOk="0">
                  <a:moveTo>
                    <a:pt x="3304" y="1"/>
                  </a:moveTo>
                  <a:cubicBezTo>
                    <a:pt x="2785" y="24"/>
                    <a:pt x="2266" y="95"/>
                    <a:pt x="1770" y="213"/>
                  </a:cubicBezTo>
                  <a:cubicBezTo>
                    <a:pt x="1511" y="284"/>
                    <a:pt x="1275" y="354"/>
                    <a:pt x="1039" y="449"/>
                  </a:cubicBezTo>
                  <a:cubicBezTo>
                    <a:pt x="779" y="543"/>
                    <a:pt x="520" y="661"/>
                    <a:pt x="307" y="826"/>
                  </a:cubicBezTo>
                  <a:cubicBezTo>
                    <a:pt x="189" y="921"/>
                    <a:pt x="95" y="1062"/>
                    <a:pt x="24" y="1227"/>
                  </a:cubicBezTo>
                  <a:cubicBezTo>
                    <a:pt x="1" y="1322"/>
                    <a:pt x="1" y="1416"/>
                    <a:pt x="24" y="1534"/>
                  </a:cubicBezTo>
                  <a:cubicBezTo>
                    <a:pt x="48" y="1558"/>
                    <a:pt x="48" y="1605"/>
                    <a:pt x="71" y="1652"/>
                  </a:cubicBezTo>
                  <a:cubicBezTo>
                    <a:pt x="95" y="1699"/>
                    <a:pt x="119" y="1723"/>
                    <a:pt x="166" y="1770"/>
                  </a:cubicBezTo>
                  <a:cubicBezTo>
                    <a:pt x="213" y="1841"/>
                    <a:pt x="284" y="1888"/>
                    <a:pt x="355" y="1935"/>
                  </a:cubicBezTo>
                  <a:cubicBezTo>
                    <a:pt x="425" y="1959"/>
                    <a:pt x="496" y="2006"/>
                    <a:pt x="567" y="2030"/>
                  </a:cubicBezTo>
                  <a:cubicBezTo>
                    <a:pt x="708" y="2053"/>
                    <a:pt x="850" y="2077"/>
                    <a:pt x="992" y="2100"/>
                  </a:cubicBezTo>
                  <a:cubicBezTo>
                    <a:pt x="1367" y="2100"/>
                    <a:pt x="1756" y="2063"/>
                    <a:pt x="2129" y="1989"/>
                  </a:cubicBezTo>
                  <a:lnTo>
                    <a:pt x="2129" y="1989"/>
                  </a:lnTo>
                  <a:cubicBezTo>
                    <a:pt x="2051" y="2147"/>
                    <a:pt x="1986" y="2313"/>
                    <a:pt x="1935" y="2478"/>
                  </a:cubicBezTo>
                  <a:cubicBezTo>
                    <a:pt x="1841" y="2785"/>
                    <a:pt x="1817" y="3115"/>
                    <a:pt x="1865" y="3445"/>
                  </a:cubicBezTo>
                  <a:cubicBezTo>
                    <a:pt x="1912" y="3776"/>
                    <a:pt x="2053" y="4083"/>
                    <a:pt x="2266" y="4318"/>
                  </a:cubicBezTo>
                  <a:cubicBezTo>
                    <a:pt x="2455" y="4554"/>
                    <a:pt x="2714" y="4743"/>
                    <a:pt x="2997" y="4885"/>
                  </a:cubicBezTo>
                  <a:cubicBezTo>
                    <a:pt x="2761" y="4696"/>
                    <a:pt x="2549" y="4484"/>
                    <a:pt x="2407" y="4224"/>
                  </a:cubicBezTo>
                  <a:cubicBezTo>
                    <a:pt x="2242" y="3988"/>
                    <a:pt x="2148" y="3705"/>
                    <a:pt x="2148" y="3422"/>
                  </a:cubicBezTo>
                  <a:cubicBezTo>
                    <a:pt x="2124" y="3139"/>
                    <a:pt x="2171" y="2856"/>
                    <a:pt x="2289" y="2596"/>
                  </a:cubicBezTo>
                  <a:cubicBezTo>
                    <a:pt x="2360" y="2313"/>
                    <a:pt x="2502" y="2077"/>
                    <a:pt x="2667" y="1841"/>
                  </a:cubicBezTo>
                  <a:lnTo>
                    <a:pt x="2997" y="1416"/>
                  </a:lnTo>
                  <a:lnTo>
                    <a:pt x="2997" y="1416"/>
                  </a:lnTo>
                  <a:lnTo>
                    <a:pt x="2478" y="1534"/>
                  </a:lnTo>
                  <a:cubicBezTo>
                    <a:pt x="1983" y="1652"/>
                    <a:pt x="1511" y="1699"/>
                    <a:pt x="1015" y="1699"/>
                  </a:cubicBezTo>
                  <a:cubicBezTo>
                    <a:pt x="991" y="1702"/>
                    <a:pt x="966" y="1704"/>
                    <a:pt x="941" y="1704"/>
                  </a:cubicBezTo>
                  <a:cubicBezTo>
                    <a:pt x="773" y="1704"/>
                    <a:pt x="596" y="1637"/>
                    <a:pt x="473" y="1534"/>
                  </a:cubicBezTo>
                  <a:cubicBezTo>
                    <a:pt x="449" y="1511"/>
                    <a:pt x="449" y="1511"/>
                    <a:pt x="425" y="1487"/>
                  </a:cubicBezTo>
                  <a:lnTo>
                    <a:pt x="425" y="1440"/>
                  </a:lnTo>
                  <a:cubicBezTo>
                    <a:pt x="402" y="1416"/>
                    <a:pt x="402" y="1369"/>
                    <a:pt x="425" y="1345"/>
                  </a:cubicBezTo>
                  <a:cubicBezTo>
                    <a:pt x="449" y="1275"/>
                    <a:pt x="496" y="1180"/>
                    <a:pt x="567" y="1133"/>
                  </a:cubicBezTo>
                  <a:cubicBezTo>
                    <a:pt x="944" y="850"/>
                    <a:pt x="1393" y="614"/>
                    <a:pt x="1865" y="472"/>
                  </a:cubicBezTo>
                  <a:cubicBezTo>
                    <a:pt x="2337" y="284"/>
                    <a:pt x="2808" y="142"/>
                    <a:pt x="3304"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6996548" y="2392804"/>
              <a:ext cx="279544" cy="269677"/>
            </a:xfrm>
            <a:custGeom>
              <a:avLst/>
              <a:gdLst/>
              <a:ahLst/>
              <a:cxnLst/>
              <a:rect l="l" t="t" r="r" b="b"/>
              <a:pathLst>
                <a:path w="17367" h="16754" extrusionOk="0">
                  <a:moveTo>
                    <a:pt x="12011" y="1"/>
                  </a:moveTo>
                  <a:cubicBezTo>
                    <a:pt x="12010" y="1"/>
                    <a:pt x="4743" y="3493"/>
                    <a:pt x="1" y="9179"/>
                  </a:cubicBezTo>
                  <a:lnTo>
                    <a:pt x="8849" y="16753"/>
                  </a:lnTo>
                  <a:cubicBezTo>
                    <a:pt x="8849" y="16753"/>
                    <a:pt x="17367" y="4437"/>
                    <a:pt x="1201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7015155" y="2509792"/>
              <a:ext cx="125358" cy="106734"/>
            </a:xfrm>
            <a:custGeom>
              <a:avLst/>
              <a:gdLst/>
              <a:ahLst/>
              <a:cxnLst/>
              <a:rect l="l" t="t" r="r" b="b"/>
              <a:pathLst>
                <a:path w="7788" h="6631" extrusionOk="0">
                  <a:moveTo>
                    <a:pt x="284" y="0"/>
                  </a:moveTo>
                  <a:lnTo>
                    <a:pt x="1" y="330"/>
                  </a:lnTo>
                  <a:lnTo>
                    <a:pt x="7528" y="6630"/>
                  </a:lnTo>
                  <a:lnTo>
                    <a:pt x="7787" y="6324"/>
                  </a:lnTo>
                  <a:lnTo>
                    <a:pt x="2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7434076" y="3920724"/>
              <a:ext cx="108634" cy="126114"/>
            </a:xfrm>
            <a:custGeom>
              <a:avLst/>
              <a:gdLst/>
              <a:ahLst/>
              <a:cxnLst/>
              <a:rect l="l" t="t" r="r" b="b"/>
              <a:pathLst>
                <a:path w="6749" h="7835" extrusionOk="0">
                  <a:moveTo>
                    <a:pt x="6749" y="1"/>
                  </a:moveTo>
                  <a:lnTo>
                    <a:pt x="0" y="1110"/>
                  </a:lnTo>
                  <a:lnTo>
                    <a:pt x="1463" y="7551"/>
                  </a:lnTo>
                  <a:lnTo>
                    <a:pt x="6442" y="7834"/>
                  </a:lnTo>
                  <a:lnTo>
                    <a:pt x="6749"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7301153" y="4031627"/>
              <a:ext cx="278014" cy="128464"/>
            </a:xfrm>
            <a:custGeom>
              <a:avLst/>
              <a:gdLst/>
              <a:ahLst/>
              <a:cxnLst/>
              <a:rect l="l" t="t" r="r" b="b"/>
              <a:pathLst>
                <a:path w="17272" h="7981" extrusionOk="0">
                  <a:moveTo>
                    <a:pt x="9698" y="0"/>
                  </a:moveTo>
                  <a:cubicBezTo>
                    <a:pt x="9698" y="0"/>
                    <a:pt x="9698" y="2525"/>
                    <a:pt x="6748" y="2738"/>
                  </a:cubicBezTo>
                  <a:cubicBezTo>
                    <a:pt x="3799" y="2950"/>
                    <a:pt x="0" y="2100"/>
                    <a:pt x="425" y="7150"/>
                  </a:cubicBezTo>
                  <a:cubicBezTo>
                    <a:pt x="425" y="7150"/>
                    <a:pt x="4545" y="7981"/>
                    <a:pt x="8988" y="7981"/>
                  </a:cubicBezTo>
                  <a:cubicBezTo>
                    <a:pt x="11994" y="7981"/>
                    <a:pt x="15148" y="7600"/>
                    <a:pt x="17272" y="6324"/>
                  </a:cubicBezTo>
                  <a:cubicBezTo>
                    <a:pt x="17177" y="3988"/>
                    <a:pt x="16257" y="1770"/>
                    <a:pt x="14676" y="95"/>
                  </a:cubicBezTo>
                  <a:lnTo>
                    <a:pt x="96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7300058" y="4075570"/>
              <a:ext cx="279109" cy="85262"/>
            </a:xfrm>
            <a:custGeom>
              <a:avLst/>
              <a:gdLst/>
              <a:ahLst/>
              <a:cxnLst/>
              <a:rect l="l" t="t" r="r" b="b"/>
              <a:pathLst>
                <a:path w="17340" h="5297" extrusionOk="0">
                  <a:moveTo>
                    <a:pt x="4316" y="0"/>
                  </a:moveTo>
                  <a:cubicBezTo>
                    <a:pt x="0" y="0"/>
                    <a:pt x="53" y="2616"/>
                    <a:pt x="328" y="3830"/>
                  </a:cubicBezTo>
                  <a:cubicBezTo>
                    <a:pt x="280" y="4042"/>
                    <a:pt x="351" y="4255"/>
                    <a:pt x="493" y="4420"/>
                  </a:cubicBezTo>
                  <a:cubicBezTo>
                    <a:pt x="493" y="4420"/>
                    <a:pt x="4261" y="5296"/>
                    <a:pt x="8637" y="5296"/>
                  </a:cubicBezTo>
                  <a:cubicBezTo>
                    <a:pt x="11583" y="5296"/>
                    <a:pt x="14805" y="4899"/>
                    <a:pt x="17340" y="3570"/>
                  </a:cubicBezTo>
                  <a:lnTo>
                    <a:pt x="17269" y="2461"/>
                  </a:lnTo>
                  <a:cubicBezTo>
                    <a:pt x="17269" y="2461"/>
                    <a:pt x="14172" y="4324"/>
                    <a:pt x="8331" y="4324"/>
                  </a:cubicBezTo>
                  <a:cubicBezTo>
                    <a:pt x="7971" y="4324"/>
                    <a:pt x="7599" y="4317"/>
                    <a:pt x="7217" y="4302"/>
                  </a:cubicBezTo>
                  <a:cubicBezTo>
                    <a:pt x="6956" y="167"/>
                    <a:pt x="5049" y="6"/>
                    <a:pt x="4754" y="6"/>
                  </a:cubicBezTo>
                  <a:cubicBezTo>
                    <a:pt x="4730" y="6"/>
                    <a:pt x="4716" y="8"/>
                    <a:pt x="4716" y="8"/>
                  </a:cubicBezTo>
                  <a:cubicBezTo>
                    <a:pt x="4579" y="3"/>
                    <a:pt x="4446" y="0"/>
                    <a:pt x="4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7434446" y="4062967"/>
              <a:ext cx="34993" cy="35734"/>
            </a:xfrm>
            <a:custGeom>
              <a:avLst/>
              <a:gdLst/>
              <a:ahLst/>
              <a:cxnLst/>
              <a:rect l="l" t="t" r="r" b="b"/>
              <a:pathLst>
                <a:path w="2174" h="2220" extrusionOk="0">
                  <a:moveTo>
                    <a:pt x="523" y="1"/>
                  </a:moveTo>
                  <a:cubicBezTo>
                    <a:pt x="296" y="1"/>
                    <a:pt x="1" y="90"/>
                    <a:pt x="1" y="555"/>
                  </a:cubicBezTo>
                  <a:cubicBezTo>
                    <a:pt x="1" y="555"/>
                    <a:pt x="1157" y="1074"/>
                    <a:pt x="1275" y="2206"/>
                  </a:cubicBezTo>
                  <a:cubicBezTo>
                    <a:pt x="1275" y="2206"/>
                    <a:pt x="1371" y="2220"/>
                    <a:pt x="1493" y="2220"/>
                  </a:cubicBezTo>
                  <a:cubicBezTo>
                    <a:pt x="1768" y="2220"/>
                    <a:pt x="2174" y="2152"/>
                    <a:pt x="1912" y="1711"/>
                  </a:cubicBezTo>
                  <a:cubicBezTo>
                    <a:pt x="1535" y="1074"/>
                    <a:pt x="780" y="35"/>
                    <a:pt x="780" y="35"/>
                  </a:cubicBezTo>
                  <a:cubicBezTo>
                    <a:pt x="780" y="35"/>
                    <a:pt x="664"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7446180" y="4049092"/>
              <a:ext cx="46405" cy="31549"/>
            </a:xfrm>
            <a:custGeom>
              <a:avLst/>
              <a:gdLst/>
              <a:ahLst/>
              <a:cxnLst/>
              <a:rect l="l" t="t" r="r" b="b"/>
              <a:pathLst>
                <a:path w="2883" h="1960" extrusionOk="0">
                  <a:moveTo>
                    <a:pt x="755" y="0"/>
                  </a:moveTo>
                  <a:cubicBezTo>
                    <a:pt x="616" y="0"/>
                    <a:pt x="1" y="38"/>
                    <a:pt x="169" y="709"/>
                  </a:cubicBezTo>
                  <a:cubicBezTo>
                    <a:pt x="169" y="709"/>
                    <a:pt x="1419" y="874"/>
                    <a:pt x="1867" y="1959"/>
                  </a:cubicBezTo>
                  <a:cubicBezTo>
                    <a:pt x="1867" y="1959"/>
                    <a:pt x="2882" y="1794"/>
                    <a:pt x="2339" y="1275"/>
                  </a:cubicBezTo>
                  <a:cubicBezTo>
                    <a:pt x="1797" y="779"/>
                    <a:pt x="782" y="1"/>
                    <a:pt x="782" y="1"/>
                  </a:cubicBezTo>
                  <a:cubicBezTo>
                    <a:pt x="782" y="1"/>
                    <a:pt x="772"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5"/>
            <p:cNvSpPr/>
            <p:nvPr/>
          </p:nvSpPr>
          <p:spPr>
            <a:xfrm>
              <a:off x="7516102" y="4069985"/>
              <a:ext cx="33062" cy="28603"/>
            </a:xfrm>
            <a:custGeom>
              <a:avLst/>
              <a:gdLst/>
              <a:ahLst/>
              <a:cxnLst/>
              <a:rect l="l" t="t" r="r" b="b"/>
              <a:pathLst>
                <a:path w="2054" h="1777" extrusionOk="0">
                  <a:moveTo>
                    <a:pt x="1181" y="1"/>
                  </a:moveTo>
                  <a:cubicBezTo>
                    <a:pt x="402" y="1"/>
                    <a:pt x="1" y="944"/>
                    <a:pt x="544" y="1511"/>
                  </a:cubicBezTo>
                  <a:cubicBezTo>
                    <a:pt x="728" y="1695"/>
                    <a:pt x="951" y="1777"/>
                    <a:pt x="1170" y="1777"/>
                  </a:cubicBezTo>
                  <a:cubicBezTo>
                    <a:pt x="1624" y="1777"/>
                    <a:pt x="2054" y="1423"/>
                    <a:pt x="2054" y="897"/>
                  </a:cubicBezTo>
                  <a:cubicBezTo>
                    <a:pt x="2054"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7126444" y="3894133"/>
              <a:ext cx="108634" cy="126114"/>
            </a:xfrm>
            <a:custGeom>
              <a:avLst/>
              <a:gdLst/>
              <a:ahLst/>
              <a:cxnLst/>
              <a:rect l="l" t="t" r="r" b="b"/>
              <a:pathLst>
                <a:path w="6749" h="7835" extrusionOk="0">
                  <a:moveTo>
                    <a:pt x="6748" y="1"/>
                  </a:moveTo>
                  <a:lnTo>
                    <a:pt x="0" y="1086"/>
                  </a:lnTo>
                  <a:lnTo>
                    <a:pt x="1463" y="7528"/>
                  </a:lnTo>
                  <a:lnTo>
                    <a:pt x="6442" y="7835"/>
                  </a:lnTo>
                  <a:lnTo>
                    <a:pt x="6748"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5"/>
            <p:cNvSpPr/>
            <p:nvPr/>
          </p:nvSpPr>
          <p:spPr>
            <a:xfrm>
              <a:off x="6993892" y="4005036"/>
              <a:ext cx="277644" cy="128223"/>
            </a:xfrm>
            <a:custGeom>
              <a:avLst/>
              <a:gdLst/>
              <a:ahLst/>
              <a:cxnLst/>
              <a:rect l="l" t="t" r="r" b="b"/>
              <a:pathLst>
                <a:path w="17249" h="7966" extrusionOk="0">
                  <a:moveTo>
                    <a:pt x="9675" y="1"/>
                  </a:moveTo>
                  <a:cubicBezTo>
                    <a:pt x="9675" y="1"/>
                    <a:pt x="9675" y="2525"/>
                    <a:pt x="6725" y="2738"/>
                  </a:cubicBezTo>
                  <a:cubicBezTo>
                    <a:pt x="3776" y="2950"/>
                    <a:pt x="0" y="2101"/>
                    <a:pt x="402" y="7150"/>
                  </a:cubicBezTo>
                  <a:cubicBezTo>
                    <a:pt x="402" y="7150"/>
                    <a:pt x="4488" y="7966"/>
                    <a:pt x="8910" y="7966"/>
                  </a:cubicBezTo>
                  <a:cubicBezTo>
                    <a:pt x="11933" y="7966"/>
                    <a:pt x="15112" y="7585"/>
                    <a:pt x="17249" y="6301"/>
                  </a:cubicBezTo>
                  <a:cubicBezTo>
                    <a:pt x="17178" y="3988"/>
                    <a:pt x="16234" y="1770"/>
                    <a:pt x="14630" y="72"/>
                  </a:cubicBezTo>
                  <a:lnTo>
                    <a:pt x="967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5"/>
            <p:cNvSpPr/>
            <p:nvPr/>
          </p:nvSpPr>
          <p:spPr>
            <a:xfrm>
              <a:off x="6992443" y="4048979"/>
              <a:ext cx="279093" cy="85519"/>
            </a:xfrm>
            <a:custGeom>
              <a:avLst/>
              <a:gdLst/>
              <a:ahLst/>
              <a:cxnLst/>
              <a:rect l="l" t="t" r="r" b="b"/>
              <a:pathLst>
                <a:path w="17339" h="5313" extrusionOk="0">
                  <a:moveTo>
                    <a:pt x="4315" y="1"/>
                  </a:moveTo>
                  <a:cubicBezTo>
                    <a:pt x="0" y="1"/>
                    <a:pt x="74" y="2616"/>
                    <a:pt x="326" y="3830"/>
                  </a:cubicBezTo>
                  <a:cubicBezTo>
                    <a:pt x="303" y="4043"/>
                    <a:pt x="350" y="4255"/>
                    <a:pt x="515" y="4420"/>
                  </a:cubicBezTo>
                  <a:cubicBezTo>
                    <a:pt x="515" y="4420"/>
                    <a:pt x="4312" y="5312"/>
                    <a:pt x="8705" y="5312"/>
                  </a:cubicBezTo>
                  <a:cubicBezTo>
                    <a:pt x="11634" y="5312"/>
                    <a:pt x="14828" y="4916"/>
                    <a:pt x="17339" y="3594"/>
                  </a:cubicBezTo>
                  <a:lnTo>
                    <a:pt x="17268" y="2438"/>
                  </a:lnTo>
                  <a:cubicBezTo>
                    <a:pt x="17268" y="2438"/>
                    <a:pt x="14166" y="4324"/>
                    <a:pt x="8319" y="4324"/>
                  </a:cubicBezTo>
                  <a:cubicBezTo>
                    <a:pt x="7962" y="4324"/>
                    <a:pt x="7594" y="4317"/>
                    <a:pt x="7216" y="4302"/>
                  </a:cubicBezTo>
                  <a:cubicBezTo>
                    <a:pt x="6955" y="167"/>
                    <a:pt x="5048" y="7"/>
                    <a:pt x="4753" y="7"/>
                  </a:cubicBezTo>
                  <a:cubicBezTo>
                    <a:pt x="4729" y="7"/>
                    <a:pt x="4715" y="8"/>
                    <a:pt x="4715" y="8"/>
                  </a:cubicBezTo>
                  <a:cubicBezTo>
                    <a:pt x="4578" y="3"/>
                    <a:pt x="4445" y="1"/>
                    <a:pt x="43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5"/>
            <p:cNvSpPr/>
            <p:nvPr/>
          </p:nvSpPr>
          <p:spPr>
            <a:xfrm>
              <a:off x="7126814" y="4036376"/>
              <a:ext cx="35492" cy="35669"/>
            </a:xfrm>
            <a:custGeom>
              <a:avLst/>
              <a:gdLst/>
              <a:ahLst/>
              <a:cxnLst/>
              <a:rect l="l" t="t" r="r" b="b"/>
              <a:pathLst>
                <a:path w="2205" h="2216" extrusionOk="0">
                  <a:moveTo>
                    <a:pt x="522" y="1"/>
                  </a:moveTo>
                  <a:cubicBezTo>
                    <a:pt x="296" y="1"/>
                    <a:pt x="1" y="90"/>
                    <a:pt x="1" y="555"/>
                  </a:cubicBezTo>
                  <a:cubicBezTo>
                    <a:pt x="1" y="555"/>
                    <a:pt x="1157" y="1074"/>
                    <a:pt x="1275" y="2207"/>
                  </a:cubicBezTo>
                  <a:cubicBezTo>
                    <a:pt x="1275" y="2207"/>
                    <a:pt x="1351" y="2215"/>
                    <a:pt x="1454" y="2215"/>
                  </a:cubicBezTo>
                  <a:cubicBezTo>
                    <a:pt x="1731" y="2215"/>
                    <a:pt x="2205" y="2152"/>
                    <a:pt x="1912" y="1687"/>
                  </a:cubicBezTo>
                  <a:cubicBezTo>
                    <a:pt x="1534" y="1074"/>
                    <a:pt x="779" y="36"/>
                    <a:pt x="779" y="36"/>
                  </a:cubicBezTo>
                  <a:cubicBezTo>
                    <a:pt x="779" y="36"/>
                    <a:pt x="664" y="1"/>
                    <a:pt x="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7138597" y="4022501"/>
              <a:ext cx="46341" cy="31162"/>
            </a:xfrm>
            <a:custGeom>
              <a:avLst/>
              <a:gdLst/>
              <a:ahLst/>
              <a:cxnLst/>
              <a:rect l="l" t="t" r="r" b="b"/>
              <a:pathLst>
                <a:path w="2879" h="1936" extrusionOk="0">
                  <a:moveTo>
                    <a:pt x="750" y="1"/>
                  </a:moveTo>
                  <a:cubicBezTo>
                    <a:pt x="609" y="1"/>
                    <a:pt x="1" y="38"/>
                    <a:pt x="189" y="685"/>
                  </a:cubicBezTo>
                  <a:cubicBezTo>
                    <a:pt x="189" y="685"/>
                    <a:pt x="1416" y="874"/>
                    <a:pt x="1864" y="1936"/>
                  </a:cubicBezTo>
                  <a:cubicBezTo>
                    <a:pt x="1864" y="1936"/>
                    <a:pt x="2879" y="1771"/>
                    <a:pt x="2336" y="1275"/>
                  </a:cubicBezTo>
                  <a:cubicBezTo>
                    <a:pt x="1793" y="756"/>
                    <a:pt x="779" y="1"/>
                    <a:pt x="779" y="1"/>
                  </a:cubicBezTo>
                  <a:cubicBezTo>
                    <a:pt x="779" y="1"/>
                    <a:pt x="768" y="1"/>
                    <a:pt x="7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7208471" y="4043394"/>
              <a:ext cx="33448" cy="28426"/>
            </a:xfrm>
            <a:custGeom>
              <a:avLst/>
              <a:gdLst/>
              <a:ahLst/>
              <a:cxnLst/>
              <a:rect l="l" t="t" r="r" b="b"/>
              <a:pathLst>
                <a:path w="2078" h="1766" extrusionOk="0">
                  <a:moveTo>
                    <a:pt x="1181" y="1"/>
                  </a:moveTo>
                  <a:cubicBezTo>
                    <a:pt x="402" y="1"/>
                    <a:pt x="1" y="945"/>
                    <a:pt x="567" y="1511"/>
                  </a:cubicBezTo>
                  <a:cubicBezTo>
                    <a:pt x="742" y="1686"/>
                    <a:pt x="962" y="1766"/>
                    <a:pt x="1179" y="1766"/>
                  </a:cubicBezTo>
                  <a:cubicBezTo>
                    <a:pt x="1634" y="1766"/>
                    <a:pt x="2077" y="1417"/>
                    <a:pt x="2077" y="874"/>
                  </a:cubicBezTo>
                  <a:cubicBezTo>
                    <a:pt x="2077"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6995035" y="2988784"/>
              <a:ext cx="580334" cy="961960"/>
            </a:xfrm>
            <a:custGeom>
              <a:avLst/>
              <a:gdLst/>
              <a:ahLst/>
              <a:cxnLst/>
              <a:rect l="l" t="t" r="r" b="b"/>
              <a:pathLst>
                <a:path w="36054" h="59763" extrusionOk="0">
                  <a:moveTo>
                    <a:pt x="7880" y="0"/>
                  </a:moveTo>
                  <a:cubicBezTo>
                    <a:pt x="6505" y="0"/>
                    <a:pt x="5663" y="19"/>
                    <a:pt x="5663" y="19"/>
                  </a:cubicBezTo>
                  <a:cubicBezTo>
                    <a:pt x="5663" y="19"/>
                    <a:pt x="0" y="33501"/>
                    <a:pt x="6182" y="58748"/>
                  </a:cubicBezTo>
                  <a:lnTo>
                    <a:pt x="16989" y="58748"/>
                  </a:lnTo>
                  <a:lnTo>
                    <a:pt x="15455" y="23190"/>
                  </a:lnTo>
                  <a:lnTo>
                    <a:pt x="15455" y="23190"/>
                  </a:lnTo>
                  <a:cubicBezTo>
                    <a:pt x="15456" y="23192"/>
                    <a:pt x="21661" y="52566"/>
                    <a:pt x="25247" y="59763"/>
                  </a:cubicBezTo>
                  <a:lnTo>
                    <a:pt x="36054" y="59763"/>
                  </a:lnTo>
                  <a:cubicBezTo>
                    <a:pt x="36054" y="59763"/>
                    <a:pt x="32750" y="8325"/>
                    <a:pt x="30792" y="3913"/>
                  </a:cubicBezTo>
                  <a:cubicBezTo>
                    <a:pt x="29226" y="341"/>
                    <a:pt x="13728" y="0"/>
                    <a:pt x="788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5"/>
            <p:cNvSpPr/>
            <p:nvPr/>
          </p:nvSpPr>
          <p:spPr>
            <a:xfrm>
              <a:off x="7072892" y="2380281"/>
              <a:ext cx="417794" cy="686827"/>
            </a:xfrm>
            <a:custGeom>
              <a:avLst/>
              <a:gdLst/>
              <a:ahLst/>
              <a:cxnLst/>
              <a:rect l="l" t="t" r="r" b="b"/>
              <a:pathLst>
                <a:path w="25956" h="42670" extrusionOk="0">
                  <a:moveTo>
                    <a:pt x="11538" y="0"/>
                  </a:moveTo>
                  <a:lnTo>
                    <a:pt x="5993" y="1321"/>
                  </a:lnTo>
                  <a:cubicBezTo>
                    <a:pt x="5993" y="1321"/>
                    <a:pt x="0" y="25955"/>
                    <a:pt x="213" y="40608"/>
                  </a:cubicBezTo>
                  <a:cubicBezTo>
                    <a:pt x="213" y="40608"/>
                    <a:pt x="10522" y="42669"/>
                    <a:pt x="18675" y="42669"/>
                  </a:cubicBezTo>
                  <a:cubicBezTo>
                    <a:pt x="21553" y="42669"/>
                    <a:pt x="24163" y="42412"/>
                    <a:pt x="25955" y="41717"/>
                  </a:cubicBezTo>
                  <a:lnTo>
                    <a:pt x="24634" y="3115"/>
                  </a:lnTo>
                  <a:lnTo>
                    <a:pt x="19962" y="897"/>
                  </a:lnTo>
                  <a:cubicBezTo>
                    <a:pt x="19962" y="897"/>
                    <a:pt x="17964" y="1374"/>
                    <a:pt x="15849" y="1374"/>
                  </a:cubicBezTo>
                  <a:cubicBezTo>
                    <a:pt x="14174" y="1374"/>
                    <a:pt x="12425" y="1074"/>
                    <a:pt x="11538"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5"/>
            <p:cNvSpPr/>
            <p:nvPr/>
          </p:nvSpPr>
          <p:spPr>
            <a:xfrm>
              <a:off x="7254812" y="2244687"/>
              <a:ext cx="175095" cy="194249"/>
            </a:xfrm>
            <a:custGeom>
              <a:avLst/>
              <a:gdLst/>
              <a:ahLst/>
              <a:cxnLst/>
              <a:rect l="l" t="t" r="r" b="b"/>
              <a:pathLst>
                <a:path w="10878" h="12068" extrusionOk="0">
                  <a:moveTo>
                    <a:pt x="10878" y="0"/>
                  </a:moveTo>
                  <a:cubicBezTo>
                    <a:pt x="10877" y="1"/>
                    <a:pt x="1558" y="661"/>
                    <a:pt x="685" y="4200"/>
                  </a:cubicBezTo>
                  <a:lnTo>
                    <a:pt x="0" y="10430"/>
                  </a:lnTo>
                  <a:cubicBezTo>
                    <a:pt x="0" y="10430"/>
                    <a:pt x="2676" y="12068"/>
                    <a:pt x="5292" y="12068"/>
                  </a:cubicBezTo>
                  <a:cubicBezTo>
                    <a:pt x="6522" y="12068"/>
                    <a:pt x="7739" y="11706"/>
                    <a:pt x="8660" y="10642"/>
                  </a:cubicBezTo>
                  <a:lnTo>
                    <a:pt x="10878" y="0"/>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5"/>
            <p:cNvSpPr/>
            <p:nvPr/>
          </p:nvSpPr>
          <p:spPr>
            <a:xfrm>
              <a:off x="7063395" y="1900629"/>
              <a:ext cx="429561" cy="433166"/>
            </a:xfrm>
            <a:custGeom>
              <a:avLst/>
              <a:gdLst/>
              <a:ahLst/>
              <a:cxnLst/>
              <a:rect l="l" t="t" r="r" b="b"/>
              <a:pathLst>
                <a:path w="26687" h="26911" extrusionOk="0">
                  <a:moveTo>
                    <a:pt x="14520" y="1"/>
                  </a:moveTo>
                  <a:cubicBezTo>
                    <a:pt x="11783" y="1"/>
                    <a:pt x="9770" y="1246"/>
                    <a:pt x="9297" y="2900"/>
                  </a:cubicBezTo>
                  <a:cubicBezTo>
                    <a:pt x="9297" y="2900"/>
                    <a:pt x="0" y="25953"/>
                    <a:pt x="13733" y="26755"/>
                  </a:cubicBezTo>
                  <a:cubicBezTo>
                    <a:pt x="13733" y="26755"/>
                    <a:pt x="14428" y="26910"/>
                    <a:pt x="15459" y="26910"/>
                  </a:cubicBezTo>
                  <a:cubicBezTo>
                    <a:pt x="17769" y="26910"/>
                    <a:pt x="21767" y="26132"/>
                    <a:pt x="23430" y="21092"/>
                  </a:cubicBezTo>
                  <a:cubicBezTo>
                    <a:pt x="25861" y="13825"/>
                    <a:pt x="26687" y="5732"/>
                    <a:pt x="21024" y="2098"/>
                  </a:cubicBezTo>
                  <a:cubicBezTo>
                    <a:pt x="18688" y="606"/>
                    <a:pt x="16428" y="1"/>
                    <a:pt x="1452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7110493" y="1764165"/>
              <a:ext cx="454912" cy="548496"/>
            </a:xfrm>
            <a:custGeom>
              <a:avLst/>
              <a:gdLst/>
              <a:ahLst/>
              <a:cxnLst/>
              <a:rect l="l" t="t" r="r" b="b"/>
              <a:pathLst>
                <a:path w="28262" h="34076" extrusionOk="0">
                  <a:moveTo>
                    <a:pt x="9496" y="0"/>
                  </a:moveTo>
                  <a:cubicBezTo>
                    <a:pt x="6465" y="0"/>
                    <a:pt x="6465" y="5833"/>
                    <a:pt x="6465" y="5833"/>
                  </a:cubicBezTo>
                  <a:cubicBezTo>
                    <a:pt x="5921" y="3503"/>
                    <a:pt x="5001" y="2977"/>
                    <a:pt x="4281" y="2977"/>
                  </a:cubicBezTo>
                  <a:cubicBezTo>
                    <a:pt x="3689" y="2977"/>
                    <a:pt x="3233" y="3332"/>
                    <a:pt x="3233" y="3332"/>
                  </a:cubicBezTo>
                  <a:cubicBezTo>
                    <a:pt x="0" y="14540"/>
                    <a:pt x="9698" y="16286"/>
                    <a:pt x="9698" y="16286"/>
                  </a:cubicBezTo>
                  <a:cubicBezTo>
                    <a:pt x="11184" y="17773"/>
                    <a:pt x="19395" y="18009"/>
                    <a:pt x="19419" y="18009"/>
                  </a:cubicBezTo>
                  <a:cubicBezTo>
                    <a:pt x="17413" y="23483"/>
                    <a:pt x="21401" y="22492"/>
                    <a:pt x="20906" y="24474"/>
                  </a:cubicBezTo>
                  <a:cubicBezTo>
                    <a:pt x="20410" y="26479"/>
                    <a:pt x="18546" y="34053"/>
                    <a:pt x="18546" y="34053"/>
                  </a:cubicBezTo>
                  <a:cubicBezTo>
                    <a:pt x="18546" y="34053"/>
                    <a:pt x="18650" y="34076"/>
                    <a:pt x="18843" y="34076"/>
                  </a:cubicBezTo>
                  <a:cubicBezTo>
                    <a:pt x="19665" y="34076"/>
                    <a:pt x="22111" y="33674"/>
                    <a:pt x="25129" y="29452"/>
                  </a:cubicBezTo>
                  <a:cubicBezTo>
                    <a:pt x="28262" y="25071"/>
                    <a:pt x="25263" y="24721"/>
                    <a:pt x="24226" y="24721"/>
                  </a:cubicBezTo>
                  <a:cubicBezTo>
                    <a:pt x="24029" y="24721"/>
                    <a:pt x="23902" y="24733"/>
                    <a:pt x="23902" y="24733"/>
                  </a:cubicBezTo>
                  <a:cubicBezTo>
                    <a:pt x="27630" y="18009"/>
                    <a:pt x="24138" y="16522"/>
                    <a:pt x="24138" y="16522"/>
                  </a:cubicBezTo>
                  <a:lnTo>
                    <a:pt x="26120" y="14540"/>
                  </a:lnTo>
                  <a:lnTo>
                    <a:pt x="23383" y="14540"/>
                  </a:lnTo>
                  <a:lnTo>
                    <a:pt x="23643" y="10812"/>
                  </a:lnTo>
                  <a:lnTo>
                    <a:pt x="22392" y="13549"/>
                  </a:lnTo>
                  <a:cubicBezTo>
                    <a:pt x="21639" y="7739"/>
                    <a:pt x="18340" y="6618"/>
                    <a:pt x="15907" y="6618"/>
                  </a:cubicBezTo>
                  <a:cubicBezTo>
                    <a:pt x="14378" y="6618"/>
                    <a:pt x="13190" y="7060"/>
                    <a:pt x="13190" y="7060"/>
                  </a:cubicBezTo>
                  <a:cubicBezTo>
                    <a:pt x="13190" y="7060"/>
                    <a:pt x="13945" y="1091"/>
                    <a:pt x="10217" y="100"/>
                  </a:cubicBezTo>
                  <a:cubicBezTo>
                    <a:pt x="9959" y="32"/>
                    <a:pt x="9720" y="0"/>
                    <a:pt x="9496" y="0"/>
                  </a:cubicBez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7185695" y="2091241"/>
              <a:ext cx="23935" cy="51669"/>
            </a:xfrm>
            <a:custGeom>
              <a:avLst/>
              <a:gdLst/>
              <a:ahLst/>
              <a:cxnLst/>
              <a:rect l="l" t="t" r="r" b="b"/>
              <a:pathLst>
                <a:path w="1487" h="3210" extrusionOk="0">
                  <a:moveTo>
                    <a:pt x="732" y="1"/>
                  </a:moveTo>
                  <a:cubicBezTo>
                    <a:pt x="330" y="1"/>
                    <a:pt x="0" y="709"/>
                    <a:pt x="0" y="1605"/>
                  </a:cubicBezTo>
                  <a:cubicBezTo>
                    <a:pt x="0" y="2502"/>
                    <a:pt x="330" y="3210"/>
                    <a:pt x="732" y="3210"/>
                  </a:cubicBezTo>
                  <a:cubicBezTo>
                    <a:pt x="1156" y="3210"/>
                    <a:pt x="1487" y="2502"/>
                    <a:pt x="1487" y="1605"/>
                  </a:cubicBezTo>
                  <a:cubicBezTo>
                    <a:pt x="1487" y="709"/>
                    <a:pt x="1156" y="1"/>
                    <a:pt x="7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7292783" y="2108722"/>
              <a:ext cx="23951" cy="52039"/>
            </a:xfrm>
            <a:custGeom>
              <a:avLst/>
              <a:gdLst/>
              <a:ahLst/>
              <a:cxnLst/>
              <a:rect l="l" t="t" r="r" b="b"/>
              <a:pathLst>
                <a:path w="1488" h="3233" extrusionOk="0">
                  <a:moveTo>
                    <a:pt x="756" y="0"/>
                  </a:moveTo>
                  <a:cubicBezTo>
                    <a:pt x="331" y="0"/>
                    <a:pt x="1" y="732"/>
                    <a:pt x="1" y="1628"/>
                  </a:cubicBezTo>
                  <a:cubicBezTo>
                    <a:pt x="1" y="2501"/>
                    <a:pt x="331" y="3233"/>
                    <a:pt x="756" y="3233"/>
                  </a:cubicBezTo>
                  <a:cubicBezTo>
                    <a:pt x="1157" y="3233"/>
                    <a:pt x="1487" y="2501"/>
                    <a:pt x="1487" y="1628"/>
                  </a:cubicBezTo>
                  <a:cubicBezTo>
                    <a:pt x="1487" y="732"/>
                    <a:pt x="1157" y="0"/>
                    <a:pt x="7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7425722" y="2101156"/>
              <a:ext cx="84167" cy="103692"/>
            </a:xfrm>
            <a:custGeom>
              <a:avLst/>
              <a:gdLst/>
              <a:ahLst/>
              <a:cxnLst/>
              <a:rect l="l" t="t" r="r" b="b"/>
              <a:pathLst>
                <a:path w="5229" h="6442" extrusionOk="0">
                  <a:moveTo>
                    <a:pt x="2589" y="0"/>
                  </a:moveTo>
                  <a:cubicBezTo>
                    <a:pt x="1394" y="0"/>
                    <a:pt x="496" y="1131"/>
                    <a:pt x="496" y="1131"/>
                  </a:cubicBezTo>
                  <a:lnTo>
                    <a:pt x="0" y="6369"/>
                  </a:lnTo>
                  <a:cubicBezTo>
                    <a:pt x="317" y="6419"/>
                    <a:pt x="613" y="6442"/>
                    <a:pt x="889" y="6442"/>
                  </a:cubicBezTo>
                  <a:cubicBezTo>
                    <a:pt x="5228" y="6442"/>
                    <a:pt x="4745" y="695"/>
                    <a:pt x="3304" y="140"/>
                  </a:cubicBezTo>
                  <a:cubicBezTo>
                    <a:pt x="3057" y="42"/>
                    <a:pt x="2818" y="0"/>
                    <a:pt x="25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5"/>
            <p:cNvSpPr/>
            <p:nvPr/>
          </p:nvSpPr>
          <p:spPr>
            <a:xfrm>
              <a:off x="7440530" y="2129615"/>
              <a:ext cx="24708" cy="47098"/>
            </a:xfrm>
            <a:custGeom>
              <a:avLst/>
              <a:gdLst/>
              <a:ahLst/>
              <a:cxnLst/>
              <a:rect l="l" t="t" r="r" b="b"/>
              <a:pathLst>
                <a:path w="1535" h="2926" extrusionOk="0">
                  <a:moveTo>
                    <a:pt x="1393" y="0"/>
                  </a:moveTo>
                  <a:cubicBezTo>
                    <a:pt x="1322" y="24"/>
                    <a:pt x="0" y="920"/>
                    <a:pt x="213" y="2926"/>
                  </a:cubicBezTo>
                  <a:lnTo>
                    <a:pt x="496" y="2902"/>
                  </a:lnTo>
                  <a:cubicBezTo>
                    <a:pt x="354" y="1888"/>
                    <a:pt x="756" y="873"/>
                    <a:pt x="1534" y="236"/>
                  </a:cubicBezTo>
                  <a:lnTo>
                    <a:pt x="139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5"/>
            <p:cNvSpPr/>
            <p:nvPr/>
          </p:nvSpPr>
          <p:spPr>
            <a:xfrm>
              <a:off x="7446615" y="2148254"/>
              <a:ext cx="25834" cy="12893"/>
            </a:xfrm>
            <a:custGeom>
              <a:avLst/>
              <a:gdLst/>
              <a:ahLst/>
              <a:cxnLst/>
              <a:rect l="l" t="t" r="r" b="b"/>
              <a:pathLst>
                <a:path w="1605" h="801" extrusionOk="0">
                  <a:moveTo>
                    <a:pt x="983" y="0"/>
                  </a:moveTo>
                  <a:cubicBezTo>
                    <a:pt x="788" y="0"/>
                    <a:pt x="578" y="34"/>
                    <a:pt x="401" y="140"/>
                  </a:cubicBezTo>
                  <a:cubicBezTo>
                    <a:pt x="189" y="281"/>
                    <a:pt x="24" y="494"/>
                    <a:pt x="0" y="753"/>
                  </a:cubicBezTo>
                  <a:lnTo>
                    <a:pt x="283" y="801"/>
                  </a:lnTo>
                  <a:cubicBezTo>
                    <a:pt x="307" y="612"/>
                    <a:pt x="401" y="470"/>
                    <a:pt x="543" y="376"/>
                  </a:cubicBezTo>
                  <a:cubicBezTo>
                    <a:pt x="669" y="305"/>
                    <a:pt x="818" y="281"/>
                    <a:pt x="962" y="281"/>
                  </a:cubicBezTo>
                  <a:cubicBezTo>
                    <a:pt x="1251" y="281"/>
                    <a:pt x="1518" y="376"/>
                    <a:pt x="1534" y="376"/>
                  </a:cubicBezTo>
                  <a:lnTo>
                    <a:pt x="1604" y="93"/>
                  </a:lnTo>
                  <a:cubicBezTo>
                    <a:pt x="1590" y="93"/>
                    <a:pt x="1308" y="0"/>
                    <a:pt x="9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5"/>
            <p:cNvSpPr/>
            <p:nvPr/>
          </p:nvSpPr>
          <p:spPr>
            <a:xfrm>
              <a:off x="7292783" y="2056312"/>
              <a:ext cx="66864" cy="36088"/>
            </a:xfrm>
            <a:custGeom>
              <a:avLst/>
              <a:gdLst/>
              <a:ahLst/>
              <a:cxnLst/>
              <a:rect l="l" t="t" r="r" b="b"/>
              <a:pathLst>
                <a:path w="4154" h="2242" extrusionOk="0">
                  <a:moveTo>
                    <a:pt x="95" y="0"/>
                  </a:moveTo>
                  <a:lnTo>
                    <a:pt x="1" y="1204"/>
                  </a:lnTo>
                  <a:lnTo>
                    <a:pt x="4059" y="2242"/>
                  </a:lnTo>
                  <a:lnTo>
                    <a:pt x="4154" y="1015"/>
                  </a:lnTo>
                  <a:lnTo>
                    <a:pt x="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5"/>
            <p:cNvSpPr/>
            <p:nvPr/>
          </p:nvSpPr>
          <p:spPr>
            <a:xfrm>
              <a:off x="7177711" y="2021754"/>
              <a:ext cx="49770" cy="31146"/>
            </a:xfrm>
            <a:custGeom>
              <a:avLst/>
              <a:gdLst/>
              <a:ahLst/>
              <a:cxnLst/>
              <a:rect l="l" t="t" r="r" b="b"/>
              <a:pathLst>
                <a:path w="3092" h="1935" extrusionOk="0">
                  <a:moveTo>
                    <a:pt x="166" y="0"/>
                  </a:moveTo>
                  <a:cubicBezTo>
                    <a:pt x="142" y="378"/>
                    <a:pt x="95" y="779"/>
                    <a:pt x="1" y="1180"/>
                  </a:cubicBezTo>
                  <a:lnTo>
                    <a:pt x="2997" y="1935"/>
                  </a:lnTo>
                  <a:lnTo>
                    <a:pt x="3092" y="732"/>
                  </a:lnTo>
                  <a:lnTo>
                    <a:pt x="16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5"/>
            <p:cNvSpPr/>
            <p:nvPr/>
          </p:nvSpPr>
          <p:spPr>
            <a:xfrm>
              <a:off x="7212269" y="2128085"/>
              <a:ext cx="28120" cy="68763"/>
            </a:xfrm>
            <a:custGeom>
              <a:avLst/>
              <a:gdLst/>
              <a:ahLst/>
              <a:cxnLst/>
              <a:rect l="l" t="t" r="r" b="b"/>
              <a:pathLst>
                <a:path w="1747" h="4272" fill="none" extrusionOk="0">
                  <a:moveTo>
                    <a:pt x="685" y="1"/>
                  </a:moveTo>
                  <a:lnTo>
                    <a:pt x="1" y="3682"/>
                  </a:lnTo>
                  <a:lnTo>
                    <a:pt x="1747" y="4271"/>
                  </a:ln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5"/>
            <p:cNvSpPr/>
            <p:nvPr/>
          </p:nvSpPr>
          <p:spPr>
            <a:xfrm>
              <a:off x="7205815" y="2219625"/>
              <a:ext cx="85085" cy="45971"/>
            </a:xfrm>
            <a:custGeom>
              <a:avLst/>
              <a:gdLst/>
              <a:ahLst/>
              <a:cxnLst/>
              <a:rect l="l" t="t" r="r" b="b"/>
              <a:pathLst>
                <a:path w="5286" h="2856" fill="none" extrusionOk="0">
                  <a:moveTo>
                    <a:pt x="1" y="0"/>
                  </a:moveTo>
                  <a:cubicBezTo>
                    <a:pt x="1" y="0"/>
                    <a:pt x="3540" y="2855"/>
                    <a:pt x="5286" y="779"/>
                  </a:cubicBez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5"/>
            <p:cNvSpPr/>
            <p:nvPr/>
          </p:nvSpPr>
          <p:spPr>
            <a:xfrm>
              <a:off x="7434832" y="3066191"/>
              <a:ext cx="95338" cy="837455"/>
            </a:xfrm>
            <a:custGeom>
              <a:avLst/>
              <a:gdLst/>
              <a:ahLst/>
              <a:cxnLst/>
              <a:rect l="l" t="t" r="r" b="b"/>
              <a:pathLst>
                <a:path w="5923" h="52028" extrusionOk="0">
                  <a:moveTo>
                    <a:pt x="402" y="0"/>
                  </a:moveTo>
                  <a:lnTo>
                    <a:pt x="1" y="47"/>
                  </a:lnTo>
                  <a:lnTo>
                    <a:pt x="5498" y="52028"/>
                  </a:lnTo>
                  <a:lnTo>
                    <a:pt x="5923" y="51981"/>
                  </a:lnTo>
                  <a:lnTo>
                    <a:pt x="4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5"/>
            <p:cNvSpPr/>
            <p:nvPr/>
          </p:nvSpPr>
          <p:spPr>
            <a:xfrm>
              <a:off x="7087314" y="3284955"/>
              <a:ext cx="181566" cy="621347"/>
            </a:xfrm>
            <a:custGeom>
              <a:avLst/>
              <a:gdLst/>
              <a:ahLst/>
              <a:cxnLst/>
              <a:rect l="l" t="t" r="r" b="b"/>
              <a:pathLst>
                <a:path w="11280" h="38602" extrusionOk="0">
                  <a:moveTo>
                    <a:pt x="7363" y="0"/>
                  </a:moveTo>
                  <a:lnTo>
                    <a:pt x="7009" y="189"/>
                  </a:lnTo>
                  <a:lnTo>
                    <a:pt x="7457" y="1133"/>
                  </a:lnTo>
                  <a:lnTo>
                    <a:pt x="8637" y="38083"/>
                  </a:lnTo>
                  <a:lnTo>
                    <a:pt x="8637" y="38083"/>
                  </a:lnTo>
                  <a:lnTo>
                    <a:pt x="1" y="37729"/>
                  </a:lnTo>
                  <a:lnTo>
                    <a:pt x="1" y="38130"/>
                  </a:lnTo>
                  <a:lnTo>
                    <a:pt x="11256" y="38602"/>
                  </a:lnTo>
                  <a:lnTo>
                    <a:pt x="11279" y="38201"/>
                  </a:lnTo>
                  <a:lnTo>
                    <a:pt x="9061" y="38107"/>
                  </a:lnTo>
                  <a:lnTo>
                    <a:pt x="7905" y="2029"/>
                  </a:lnTo>
                  <a:lnTo>
                    <a:pt x="10005" y="6347"/>
                  </a:lnTo>
                  <a:lnTo>
                    <a:pt x="10383" y="6158"/>
                  </a:lnTo>
                  <a:lnTo>
                    <a:pt x="73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5"/>
            <p:cNvSpPr/>
            <p:nvPr/>
          </p:nvSpPr>
          <p:spPr>
            <a:xfrm>
              <a:off x="7388121" y="3907429"/>
              <a:ext cx="189147" cy="10656"/>
            </a:xfrm>
            <a:custGeom>
              <a:avLst/>
              <a:gdLst/>
              <a:ahLst/>
              <a:cxnLst/>
              <a:rect l="l" t="t" r="r" b="b"/>
              <a:pathLst>
                <a:path w="11751" h="662" extrusionOk="0">
                  <a:moveTo>
                    <a:pt x="11727" y="1"/>
                  </a:moveTo>
                  <a:lnTo>
                    <a:pt x="0" y="237"/>
                  </a:lnTo>
                  <a:lnTo>
                    <a:pt x="0" y="661"/>
                  </a:lnTo>
                  <a:lnTo>
                    <a:pt x="11751" y="426"/>
                  </a:lnTo>
                  <a:lnTo>
                    <a:pt x="117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5"/>
            <p:cNvSpPr/>
            <p:nvPr/>
          </p:nvSpPr>
          <p:spPr>
            <a:xfrm>
              <a:off x="7203545" y="3062762"/>
              <a:ext cx="57351" cy="153832"/>
            </a:xfrm>
            <a:custGeom>
              <a:avLst/>
              <a:gdLst/>
              <a:ahLst/>
              <a:cxnLst/>
              <a:rect l="l" t="t" r="r" b="b"/>
              <a:pathLst>
                <a:path w="3563" h="9557" extrusionOk="0">
                  <a:moveTo>
                    <a:pt x="0" y="1"/>
                  </a:moveTo>
                  <a:lnTo>
                    <a:pt x="0" y="9557"/>
                  </a:lnTo>
                  <a:lnTo>
                    <a:pt x="3563" y="9557"/>
                  </a:lnTo>
                  <a:lnTo>
                    <a:pt x="3563" y="9132"/>
                  </a:lnTo>
                  <a:lnTo>
                    <a:pt x="401" y="9132"/>
                  </a:lnTo>
                  <a:lnTo>
                    <a:pt x="4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5"/>
            <p:cNvSpPr/>
            <p:nvPr/>
          </p:nvSpPr>
          <p:spPr>
            <a:xfrm>
              <a:off x="7315575" y="3065804"/>
              <a:ext cx="126484" cy="81286"/>
            </a:xfrm>
            <a:custGeom>
              <a:avLst/>
              <a:gdLst/>
              <a:ahLst/>
              <a:cxnLst/>
              <a:rect l="l" t="t" r="r" b="b"/>
              <a:pathLst>
                <a:path w="7858" h="5050" extrusionOk="0">
                  <a:moveTo>
                    <a:pt x="402" y="1"/>
                  </a:moveTo>
                  <a:lnTo>
                    <a:pt x="1" y="95"/>
                  </a:lnTo>
                  <a:lnTo>
                    <a:pt x="1228" y="4790"/>
                  </a:lnTo>
                  <a:lnTo>
                    <a:pt x="7834" y="5050"/>
                  </a:lnTo>
                  <a:lnTo>
                    <a:pt x="7858" y="4625"/>
                  </a:lnTo>
                  <a:lnTo>
                    <a:pt x="1558" y="4413"/>
                  </a:lnTo>
                  <a:lnTo>
                    <a:pt x="4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5"/>
            <p:cNvSpPr/>
            <p:nvPr/>
          </p:nvSpPr>
          <p:spPr>
            <a:xfrm>
              <a:off x="7074791" y="3047197"/>
              <a:ext cx="42929" cy="110919"/>
            </a:xfrm>
            <a:custGeom>
              <a:avLst/>
              <a:gdLst/>
              <a:ahLst/>
              <a:cxnLst/>
              <a:rect l="l" t="t" r="r" b="b"/>
              <a:pathLst>
                <a:path w="2667" h="6891" extrusionOk="0">
                  <a:moveTo>
                    <a:pt x="2242" y="0"/>
                  </a:moveTo>
                  <a:lnTo>
                    <a:pt x="1817" y="6348"/>
                  </a:lnTo>
                  <a:lnTo>
                    <a:pt x="118" y="5805"/>
                  </a:lnTo>
                  <a:lnTo>
                    <a:pt x="0" y="6182"/>
                  </a:lnTo>
                  <a:lnTo>
                    <a:pt x="2195" y="6890"/>
                  </a:lnTo>
                  <a:lnTo>
                    <a:pt x="2667" y="24"/>
                  </a:lnTo>
                  <a:lnTo>
                    <a:pt x="22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5"/>
            <p:cNvSpPr/>
            <p:nvPr/>
          </p:nvSpPr>
          <p:spPr>
            <a:xfrm>
              <a:off x="7335325" y="3631700"/>
              <a:ext cx="84328" cy="37617"/>
            </a:xfrm>
            <a:custGeom>
              <a:avLst/>
              <a:gdLst/>
              <a:ahLst/>
              <a:cxnLst/>
              <a:rect l="l" t="t" r="r" b="b"/>
              <a:pathLst>
                <a:path w="5239" h="2337" extrusionOk="0">
                  <a:moveTo>
                    <a:pt x="331" y="1"/>
                  </a:moveTo>
                  <a:lnTo>
                    <a:pt x="1" y="213"/>
                  </a:lnTo>
                  <a:cubicBezTo>
                    <a:pt x="921" y="1534"/>
                    <a:pt x="2454" y="2313"/>
                    <a:pt x="4059" y="2337"/>
                  </a:cubicBezTo>
                  <a:cubicBezTo>
                    <a:pt x="4460" y="2337"/>
                    <a:pt x="4838" y="2289"/>
                    <a:pt x="5239" y="2219"/>
                  </a:cubicBezTo>
                  <a:lnTo>
                    <a:pt x="5144" y="1817"/>
                  </a:lnTo>
                  <a:cubicBezTo>
                    <a:pt x="4788" y="1905"/>
                    <a:pt x="4428" y="1948"/>
                    <a:pt x="4071" y="1948"/>
                  </a:cubicBezTo>
                  <a:cubicBezTo>
                    <a:pt x="2610" y="1948"/>
                    <a:pt x="1203" y="1233"/>
                    <a:pt x="3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5"/>
            <p:cNvSpPr/>
            <p:nvPr/>
          </p:nvSpPr>
          <p:spPr>
            <a:xfrm>
              <a:off x="7222909" y="2387106"/>
              <a:ext cx="206628" cy="84715"/>
            </a:xfrm>
            <a:custGeom>
              <a:avLst/>
              <a:gdLst/>
              <a:ahLst/>
              <a:cxnLst/>
              <a:rect l="l" t="t" r="r" b="b"/>
              <a:pathLst>
                <a:path w="12837" h="5263" extrusionOk="0">
                  <a:moveTo>
                    <a:pt x="236" y="1"/>
                  </a:moveTo>
                  <a:cubicBezTo>
                    <a:pt x="0" y="921"/>
                    <a:pt x="142" y="1912"/>
                    <a:pt x="637" y="2738"/>
                  </a:cubicBezTo>
                  <a:cubicBezTo>
                    <a:pt x="1369" y="3918"/>
                    <a:pt x="2832" y="4696"/>
                    <a:pt x="4932" y="5050"/>
                  </a:cubicBezTo>
                  <a:cubicBezTo>
                    <a:pt x="5592" y="5192"/>
                    <a:pt x="6253" y="5262"/>
                    <a:pt x="6914" y="5262"/>
                  </a:cubicBezTo>
                  <a:cubicBezTo>
                    <a:pt x="8778" y="5262"/>
                    <a:pt x="11468" y="4720"/>
                    <a:pt x="12836" y="1841"/>
                  </a:cubicBezTo>
                  <a:lnTo>
                    <a:pt x="12459" y="1652"/>
                  </a:lnTo>
                  <a:cubicBezTo>
                    <a:pt x="11609" y="3469"/>
                    <a:pt x="10099" y="4531"/>
                    <a:pt x="7999" y="4791"/>
                  </a:cubicBezTo>
                  <a:cubicBezTo>
                    <a:pt x="7645" y="4833"/>
                    <a:pt x="7288" y="4854"/>
                    <a:pt x="6932" y="4854"/>
                  </a:cubicBezTo>
                  <a:cubicBezTo>
                    <a:pt x="6289" y="4854"/>
                    <a:pt x="5648" y="4786"/>
                    <a:pt x="5026" y="4649"/>
                  </a:cubicBezTo>
                  <a:cubicBezTo>
                    <a:pt x="3021" y="4319"/>
                    <a:pt x="1676" y="3611"/>
                    <a:pt x="991" y="2525"/>
                  </a:cubicBezTo>
                  <a:cubicBezTo>
                    <a:pt x="567" y="1794"/>
                    <a:pt x="425" y="945"/>
                    <a:pt x="637" y="119"/>
                  </a:cubicBezTo>
                  <a:lnTo>
                    <a:pt x="2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5"/>
            <p:cNvSpPr/>
            <p:nvPr/>
          </p:nvSpPr>
          <p:spPr>
            <a:xfrm>
              <a:off x="7075162" y="3001613"/>
              <a:ext cx="413995" cy="37617"/>
            </a:xfrm>
            <a:custGeom>
              <a:avLst/>
              <a:gdLst/>
              <a:ahLst/>
              <a:cxnLst/>
              <a:rect l="l" t="t" r="r" b="b"/>
              <a:pathLst>
                <a:path w="25720" h="2337" extrusionOk="0">
                  <a:moveTo>
                    <a:pt x="72" y="1"/>
                  </a:moveTo>
                  <a:lnTo>
                    <a:pt x="1" y="402"/>
                  </a:lnTo>
                  <a:cubicBezTo>
                    <a:pt x="591" y="520"/>
                    <a:pt x="11138" y="2337"/>
                    <a:pt x="19113" y="2337"/>
                  </a:cubicBezTo>
                  <a:cubicBezTo>
                    <a:pt x="21756" y="2337"/>
                    <a:pt x="24115" y="2148"/>
                    <a:pt x="25720" y="1605"/>
                  </a:cubicBezTo>
                  <a:lnTo>
                    <a:pt x="25602" y="1204"/>
                  </a:lnTo>
                  <a:cubicBezTo>
                    <a:pt x="24052" y="1723"/>
                    <a:pt x="21749" y="1919"/>
                    <a:pt x="19149" y="1919"/>
                  </a:cubicBezTo>
                  <a:cubicBezTo>
                    <a:pt x="11101" y="1919"/>
                    <a:pt x="214" y="37"/>
                    <a:pt x="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5"/>
            <p:cNvSpPr/>
            <p:nvPr/>
          </p:nvSpPr>
          <p:spPr>
            <a:xfrm>
              <a:off x="7469391" y="2662046"/>
              <a:ext cx="164970" cy="561678"/>
            </a:xfrm>
            <a:custGeom>
              <a:avLst/>
              <a:gdLst/>
              <a:ahLst/>
              <a:cxnLst/>
              <a:rect l="l" t="t" r="r" b="b"/>
              <a:pathLst>
                <a:path w="10249" h="34895" extrusionOk="0">
                  <a:moveTo>
                    <a:pt x="4330" y="1"/>
                  </a:moveTo>
                  <a:cubicBezTo>
                    <a:pt x="2441" y="1"/>
                    <a:pt x="263" y="443"/>
                    <a:pt x="1" y="2433"/>
                  </a:cubicBezTo>
                  <a:cubicBezTo>
                    <a:pt x="1" y="2433"/>
                    <a:pt x="237" y="20578"/>
                    <a:pt x="2761" y="29355"/>
                  </a:cubicBezTo>
                  <a:cubicBezTo>
                    <a:pt x="2761" y="29379"/>
                    <a:pt x="2761" y="29379"/>
                    <a:pt x="2761" y="29403"/>
                  </a:cubicBezTo>
                  <a:cubicBezTo>
                    <a:pt x="2761" y="29403"/>
                    <a:pt x="2219" y="34287"/>
                    <a:pt x="4389" y="34499"/>
                  </a:cubicBezTo>
                  <a:cubicBezTo>
                    <a:pt x="4389" y="34499"/>
                    <a:pt x="4389" y="31951"/>
                    <a:pt x="5763" y="31951"/>
                  </a:cubicBezTo>
                  <a:cubicBezTo>
                    <a:pt x="5890" y="31951"/>
                    <a:pt x="6030" y="31973"/>
                    <a:pt x="6183" y="32022"/>
                  </a:cubicBezTo>
                  <a:cubicBezTo>
                    <a:pt x="7410" y="32376"/>
                    <a:pt x="8165" y="33579"/>
                    <a:pt x="7976" y="34829"/>
                  </a:cubicBezTo>
                  <a:cubicBezTo>
                    <a:pt x="7966" y="34873"/>
                    <a:pt x="7975" y="34894"/>
                    <a:pt x="7996" y="34894"/>
                  </a:cubicBezTo>
                  <a:cubicBezTo>
                    <a:pt x="8243" y="34894"/>
                    <a:pt x="10248" y="32149"/>
                    <a:pt x="7905" y="29025"/>
                  </a:cubicBezTo>
                  <a:cubicBezTo>
                    <a:pt x="7905" y="29025"/>
                    <a:pt x="9085" y="7931"/>
                    <a:pt x="7174" y="286"/>
                  </a:cubicBezTo>
                  <a:cubicBezTo>
                    <a:pt x="7174" y="286"/>
                    <a:pt x="5845" y="1"/>
                    <a:pt x="433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5"/>
            <p:cNvSpPr/>
            <p:nvPr/>
          </p:nvSpPr>
          <p:spPr>
            <a:xfrm>
              <a:off x="7345579" y="2426606"/>
              <a:ext cx="258280" cy="304621"/>
            </a:xfrm>
            <a:custGeom>
              <a:avLst/>
              <a:gdLst/>
              <a:ahLst/>
              <a:cxnLst/>
              <a:rect l="l" t="t" r="r" b="b"/>
              <a:pathLst>
                <a:path w="16046" h="18925" extrusionOk="0">
                  <a:moveTo>
                    <a:pt x="6961" y="1"/>
                  </a:moveTo>
                  <a:cubicBezTo>
                    <a:pt x="1" y="5758"/>
                    <a:pt x="6466" y="18924"/>
                    <a:pt x="6466" y="18924"/>
                  </a:cubicBezTo>
                  <a:lnTo>
                    <a:pt x="16045" y="16777"/>
                  </a:lnTo>
                  <a:cubicBezTo>
                    <a:pt x="13662" y="732"/>
                    <a:pt x="6961" y="1"/>
                    <a:pt x="696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5"/>
            <p:cNvSpPr/>
            <p:nvPr/>
          </p:nvSpPr>
          <p:spPr>
            <a:xfrm>
              <a:off x="7396475" y="2534467"/>
              <a:ext cx="56224" cy="198660"/>
            </a:xfrm>
            <a:custGeom>
              <a:avLst/>
              <a:gdLst/>
              <a:ahLst/>
              <a:cxnLst/>
              <a:rect l="l" t="t" r="r" b="b"/>
              <a:pathLst>
                <a:path w="3493" h="12342" extrusionOk="0">
                  <a:moveTo>
                    <a:pt x="0" y="1"/>
                  </a:moveTo>
                  <a:cubicBezTo>
                    <a:pt x="0" y="72"/>
                    <a:pt x="24" y="7551"/>
                    <a:pt x="3139" y="12341"/>
                  </a:cubicBezTo>
                  <a:lnTo>
                    <a:pt x="3493" y="12105"/>
                  </a:lnTo>
                  <a:cubicBezTo>
                    <a:pt x="449" y="7433"/>
                    <a:pt x="402" y="72"/>
                    <a:pt x="4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5"/>
            <p:cNvSpPr/>
            <p:nvPr/>
          </p:nvSpPr>
          <p:spPr>
            <a:xfrm>
              <a:off x="7437488" y="2658280"/>
              <a:ext cx="159530" cy="49013"/>
            </a:xfrm>
            <a:custGeom>
              <a:avLst/>
              <a:gdLst/>
              <a:ahLst/>
              <a:cxnLst/>
              <a:rect l="l" t="t" r="r" b="b"/>
              <a:pathLst>
                <a:path w="9911" h="3045" extrusionOk="0">
                  <a:moveTo>
                    <a:pt x="9816" y="1"/>
                  </a:moveTo>
                  <a:lnTo>
                    <a:pt x="1" y="2643"/>
                  </a:lnTo>
                  <a:lnTo>
                    <a:pt x="95" y="3045"/>
                  </a:lnTo>
                  <a:lnTo>
                    <a:pt x="9911" y="402"/>
                  </a:lnTo>
                  <a:lnTo>
                    <a:pt x="9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5"/>
            <p:cNvSpPr/>
            <p:nvPr/>
          </p:nvSpPr>
          <p:spPr>
            <a:xfrm>
              <a:off x="7538138" y="3173665"/>
              <a:ext cx="54325" cy="187264"/>
            </a:xfrm>
            <a:custGeom>
              <a:avLst/>
              <a:gdLst/>
              <a:ahLst/>
              <a:cxnLst/>
              <a:rect l="l" t="t" r="r" b="b"/>
              <a:pathLst>
                <a:path w="3375" h="11634" extrusionOk="0">
                  <a:moveTo>
                    <a:pt x="1629" y="1"/>
                  </a:moveTo>
                  <a:cubicBezTo>
                    <a:pt x="708" y="1"/>
                    <a:pt x="0" y="732"/>
                    <a:pt x="0" y="1629"/>
                  </a:cubicBezTo>
                  <a:lnTo>
                    <a:pt x="0" y="10005"/>
                  </a:lnTo>
                  <a:cubicBezTo>
                    <a:pt x="0" y="10902"/>
                    <a:pt x="708" y="11633"/>
                    <a:pt x="1629" y="11633"/>
                  </a:cubicBezTo>
                  <a:lnTo>
                    <a:pt x="1747" y="11633"/>
                  </a:lnTo>
                  <a:cubicBezTo>
                    <a:pt x="2643" y="11633"/>
                    <a:pt x="3375" y="10902"/>
                    <a:pt x="3375" y="10005"/>
                  </a:cubicBezTo>
                  <a:lnTo>
                    <a:pt x="3375" y="1629"/>
                  </a:lnTo>
                  <a:cubicBezTo>
                    <a:pt x="3375" y="732"/>
                    <a:pt x="2643" y="1"/>
                    <a:pt x="1747"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5"/>
            <p:cNvSpPr/>
            <p:nvPr/>
          </p:nvSpPr>
          <p:spPr>
            <a:xfrm>
              <a:off x="7295069" y="3332809"/>
              <a:ext cx="568181" cy="34945"/>
            </a:xfrm>
            <a:custGeom>
              <a:avLst/>
              <a:gdLst/>
              <a:ahLst/>
              <a:cxnLst/>
              <a:rect l="l" t="t" r="r" b="b"/>
              <a:pathLst>
                <a:path w="35299" h="2171" extrusionOk="0">
                  <a:moveTo>
                    <a:pt x="1039" y="0"/>
                  </a:moveTo>
                  <a:cubicBezTo>
                    <a:pt x="472" y="0"/>
                    <a:pt x="0" y="472"/>
                    <a:pt x="0" y="1038"/>
                  </a:cubicBezTo>
                  <a:lnTo>
                    <a:pt x="0" y="1133"/>
                  </a:lnTo>
                  <a:cubicBezTo>
                    <a:pt x="0" y="1699"/>
                    <a:pt x="472" y="2171"/>
                    <a:pt x="1039" y="2171"/>
                  </a:cubicBezTo>
                  <a:lnTo>
                    <a:pt x="34261" y="2171"/>
                  </a:lnTo>
                  <a:cubicBezTo>
                    <a:pt x="34827" y="2171"/>
                    <a:pt x="35299" y="1699"/>
                    <a:pt x="35299" y="1133"/>
                  </a:cubicBezTo>
                  <a:lnTo>
                    <a:pt x="35299" y="1038"/>
                  </a:lnTo>
                  <a:cubicBezTo>
                    <a:pt x="35299" y="472"/>
                    <a:pt x="34827" y="0"/>
                    <a:pt x="34261"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5"/>
            <p:cNvSpPr/>
            <p:nvPr/>
          </p:nvSpPr>
          <p:spPr>
            <a:xfrm>
              <a:off x="7311020" y="3358241"/>
              <a:ext cx="540077" cy="265121"/>
            </a:xfrm>
            <a:custGeom>
              <a:avLst/>
              <a:gdLst/>
              <a:ahLst/>
              <a:cxnLst/>
              <a:rect l="l" t="t" r="r" b="b"/>
              <a:pathLst>
                <a:path w="33553" h="16471" extrusionOk="0">
                  <a:moveTo>
                    <a:pt x="33128" y="496"/>
                  </a:moveTo>
                  <a:cubicBezTo>
                    <a:pt x="33128" y="1063"/>
                    <a:pt x="33057" y="1629"/>
                    <a:pt x="32939" y="2172"/>
                  </a:cubicBezTo>
                  <a:lnTo>
                    <a:pt x="30509" y="2172"/>
                  </a:lnTo>
                  <a:lnTo>
                    <a:pt x="30769" y="496"/>
                  </a:lnTo>
                  <a:close/>
                  <a:moveTo>
                    <a:pt x="8613" y="520"/>
                  </a:moveTo>
                  <a:lnTo>
                    <a:pt x="8802" y="2219"/>
                  </a:lnTo>
                  <a:lnTo>
                    <a:pt x="6418" y="2219"/>
                  </a:lnTo>
                  <a:lnTo>
                    <a:pt x="6112" y="520"/>
                  </a:lnTo>
                  <a:close/>
                  <a:moveTo>
                    <a:pt x="11845" y="520"/>
                  </a:moveTo>
                  <a:lnTo>
                    <a:pt x="11916" y="2219"/>
                  </a:lnTo>
                  <a:lnTo>
                    <a:pt x="9226" y="2219"/>
                  </a:lnTo>
                  <a:lnTo>
                    <a:pt x="9014" y="520"/>
                  </a:lnTo>
                  <a:close/>
                  <a:moveTo>
                    <a:pt x="14653" y="520"/>
                  </a:moveTo>
                  <a:lnTo>
                    <a:pt x="14677" y="2219"/>
                  </a:lnTo>
                  <a:lnTo>
                    <a:pt x="12317" y="2219"/>
                  </a:lnTo>
                  <a:lnTo>
                    <a:pt x="12246" y="520"/>
                  </a:lnTo>
                  <a:close/>
                  <a:moveTo>
                    <a:pt x="17249" y="520"/>
                  </a:moveTo>
                  <a:lnTo>
                    <a:pt x="17249" y="2219"/>
                  </a:lnTo>
                  <a:lnTo>
                    <a:pt x="15101" y="2219"/>
                  </a:lnTo>
                  <a:lnTo>
                    <a:pt x="15054" y="520"/>
                  </a:lnTo>
                  <a:close/>
                  <a:moveTo>
                    <a:pt x="19868" y="520"/>
                  </a:moveTo>
                  <a:lnTo>
                    <a:pt x="19868" y="2219"/>
                  </a:lnTo>
                  <a:lnTo>
                    <a:pt x="17673" y="2219"/>
                  </a:lnTo>
                  <a:lnTo>
                    <a:pt x="17673" y="520"/>
                  </a:lnTo>
                  <a:close/>
                  <a:moveTo>
                    <a:pt x="22062" y="520"/>
                  </a:moveTo>
                  <a:lnTo>
                    <a:pt x="22062" y="2219"/>
                  </a:lnTo>
                  <a:lnTo>
                    <a:pt x="20292" y="2219"/>
                  </a:lnTo>
                  <a:lnTo>
                    <a:pt x="20292" y="520"/>
                  </a:lnTo>
                  <a:close/>
                  <a:moveTo>
                    <a:pt x="24752" y="520"/>
                  </a:moveTo>
                  <a:lnTo>
                    <a:pt x="24728" y="2219"/>
                  </a:lnTo>
                  <a:lnTo>
                    <a:pt x="22487" y="2219"/>
                  </a:lnTo>
                  <a:lnTo>
                    <a:pt x="22463" y="520"/>
                  </a:lnTo>
                  <a:close/>
                  <a:moveTo>
                    <a:pt x="27324" y="520"/>
                  </a:moveTo>
                  <a:lnTo>
                    <a:pt x="27229" y="2219"/>
                  </a:lnTo>
                  <a:lnTo>
                    <a:pt x="25129" y="2219"/>
                  </a:lnTo>
                  <a:lnTo>
                    <a:pt x="25153" y="520"/>
                  </a:lnTo>
                  <a:close/>
                  <a:moveTo>
                    <a:pt x="2384" y="544"/>
                  </a:moveTo>
                  <a:lnTo>
                    <a:pt x="2808" y="2243"/>
                  </a:lnTo>
                  <a:lnTo>
                    <a:pt x="614" y="2243"/>
                  </a:lnTo>
                  <a:cubicBezTo>
                    <a:pt x="472" y="1676"/>
                    <a:pt x="402" y="1110"/>
                    <a:pt x="402" y="544"/>
                  </a:cubicBezTo>
                  <a:close/>
                  <a:moveTo>
                    <a:pt x="5687" y="544"/>
                  </a:moveTo>
                  <a:lnTo>
                    <a:pt x="5994" y="2243"/>
                  </a:lnTo>
                  <a:lnTo>
                    <a:pt x="3233" y="2243"/>
                  </a:lnTo>
                  <a:lnTo>
                    <a:pt x="2785" y="544"/>
                  </a:lnTo>
                  <a:close/>
                  <a:moveTo>
                    <a:pt x="30344" y="544"/>
                  </a:moveTo>
                  <a:lnTo>
                    <a:pt x="30084" y="2243"/>
                  </a:lnTo>
                  <a:lnTo>
                    <a:pt x="27654" y="2243"/>
                  </a:lnTo>
                  <a:lnTo>
                    <a:pt x="27749" y="544"/>
                  </a:lnTo>
                  <a:close/>
                  <a:moveTo>
                    <a:pt x="2903" y="2644"/>
                  </a:moveTo>
                  <a:lnTo>
                    <a:pt x="3540" y="5121"/>
                  </a:lnTo>
                  <a:lnTo>
                    <a:pt x="1416" y="5121"/>
                  </a:lnTo>
                  <a:lnTo>
                    <a:pt x="732" y="2644"/>
                  </a:lnTo>
                  <a:close/>
                  <a:moveTo>
                    <a:pt x="6088" y="2644"/>
                  </a:moveTo>
                  <a:lnTo>
                    <a:pt x="6513" y="5121"/>
                  </a:lnTo>
                  <a:lnTo>
                    <a:pt x="3964" y="5121"/>
                  </a:lnTo>
                  <a:lnTo>
                    <a:pt x="3327" y="2644"/>
                  </a:lnTo>
                  <a:close/>
                  <a:moveTo>
                    <a:pt x="8849" y="2644"/>
                  </a:moveTo>
                  <a:lnTo>
                    <a:pt x="9155" y="5121"/>
                  </a:lnTo>
                  <a:lnTo>
                    <a:pt x="6914" y="5121"/>
                  </a:lnTo>
                  <a:lnTo>
                    <a:pt x="6466" y="2644"/>
                  </a:lnTo>
                  <a:close/>
                  <a:moveTo>
                    <a:pt x="11963" y="2620"/>
                  </a:moveTo>
                  <a:lnTo>
                    <a:pt x="12058" y="5121"/>
                  </a:lnTo>
                  <a:lnTo>
                    <a:pt x="9580" y="5121"/>
                  </a:lnTo>
                  <a:lnTo>
                    <a:pt x="9273" y="2620"/>
                  </a:lnTo>
                  <a:close/>
                  <a:moveTo>
                    <a:pt x="14700" y="2620"/>
                  </a:moveTo>
                  <a:lnTo>
                    <a:pt x="14748" y="5121"/>
                  </a:lnTo>
                  <a:lnTo>
                    <a:pt x="12459" y="5121"/>
                  </a:lnTo>
                  <a:lnTo>
                    <a:pt x="12341" y="2620"/>
                  </a:lnTo>
                  <a:close/>
                  <a:moveTo>
                    <a:pt x="17249" y="2620"/>
                  </a:moveTo>
                  <a:lnTo>
                    <a:pt x="17249" y="5121"/>
                  </a:lnTo>
                  <a:lnTo>
                    <a:pt x="15149" y="5121"/>
                  </a:lnTo>
                  <a:lnTo>
                    <a:pt x="15101" y="2620"/>
                  </a:lnTo>
                  <a:close/>
                  <a:moveTo>
                    <a:pt x="19891" y="2596"/>
                  </a:moveTo>
                  <a:lnTo>
                    <a:pt x="19915" y="5121"/>
                  </a:lnTo>
                  <a:lnTo>
                    <a:pt x="17673" y="5121"/>
                  </a:lnTo>
                  <a:lnTo>
                    <a:pt x="17673" y="2596"/>
                  </a:lnTo>
                  <a:close/>
                  <a:moveTo>
                    <a:pt x="22062" y="2596"/>
                  </a:moveTo>
                  <a:lnTo>
                    <a:pt x="22109" y="5121"/>
                  </a:lnTo>
                  <a:lnTo>
                    <a:pt x="20316" y="5121"/>
                  </a:lnTo>
                  <a:lnTo>
                    <a:pt x="20292" y="2596"/>
                  </a:lnTo>
                  <a:close/>
                  <a:moveTo>
                    <a:pt x="24728" y="2596"/>
                  </a:moveTo>
                  <a:lnTo>
                    <a:pt x="24705" y="5145"/>
                  </a:lnTo>
                  <a:lnTo>
                    <a:pt x="22534" y="5121"/>
                  </a:lnTo>
                  <a:lnTo>
                    <a:pt x="22487" y="2596"/>
                  </a:lnTo>
                  <a:close/>
                  <a:moveTo>
                    <a:pt x="27206" y="2620"/>
                  </a:moveTo>
                  <a:lnTo>
                    <a:pt x="27064" y="5192"/>
                  </a:lnTo>
                  <a:lnTo>
                    <a:pt x="25106" y="5168"/>
                  </a:lnTo>
                  <a:lnTo>
                    <a:pt x="25129" y="2620"/>
                  </a:lnTo>
                  <a:close/>
                  <a:moveTo>
                    <a:pt x="30037" y="2644"/>
                  </a:moveTo>
                  <a:lnTo>
                    <a:pt x="29636" y="5216"/>
                  </a:lnTo>
                  <a:lnTo>
                    <a:pt x="27489" y="5216"/>
                  </a:lnTo>
                  <a:lnTo>
                    <a:pt x="27631" y="2644"/>
                  </a:lnTo>
                  <a:close/>
                  <a:moveTo>
                    <a:pt x="32798" y="2644"/>
                  </a:moveTo>
                  <a:lnTo>
                    <a:pt x="32066" y="5216"/>
                  </a:lnTo>
                  <a:lnTo>
                    <a:pt x="30037" y="5216"/>
                  </a:lnTo>
                  <a:lnTo>
                    <a:pt x="30438" y="2644"/>
                  </a:lnTo>
                  <a:close/>
                  <a:moveTo>
                    <a:pt x="6607" y="5499"/>
                  </a:moveTo>
                  <a:lnTo>
                    <a:pt x="6985" y="7551"/>
                  </a:lnTo>
                  <a:lnTo>
                    <a:pt x="4625" y="7551"/>
                  </a:lnTo>
                  <a:lnTo>
                    <a:pt x="4082" y="5499"/>
                  </a:lnTo>
                  <a:close/>
                  <a:moveTo>
                    <a:pt x="9226" y="5499"/>
                  </a:moveTo>
                  <a:lnTo>
                    <a:pt x="9462" y="7551"/>
                  </a:lnTo>
                  <a:lnTo>
                    <a:pt x="7386" y="7551"/>
                  </a:lnTo>
                  <a:lnTo>
                    <a:pt x="7008" y="5499"/>
                  </a:lnTo>
                  <a:close/>
                  <a:moveTo>
                    <a:pt x="14771" y="5499"/>
                  </a:moveTo>
                  <a:lnTo>
                    <a:pt x="14818" y="7551"/>
                  </a:lnTo>
                  <a:lnTo>
                    <a:pt x="12600" y="7551"/>
                  </a:lnTo>
                  <a:lnTo>
                    <a:pt x="12506" y="5499"/>
                  </a:lnTo>
                  <a:close/>
                  <a:moveTo>
                    <a:pt x="17272" y="5522"/>
                  </a:moveTo>
                  <a:lnTo>
                    <a:pt x="17272" y="7551"/>
                  </a:lnTo>
                  <a:lnTo>
                    <a:pt x="15243" y="7551"/>
                  </a:lnTo>
                  <a:lnTo>
                    <a:pt x="15196" y="5522"/>
                  </a:lnTo>
                  <a:close/>
                  <a:moveTo>
                    <a:pt x="19915" y="5522"/>
                  </a:moveTo>
                  <a:lnTo>
                    <a:pt x="19915" y="7551"/>
                  </a:lnTo>
                  <a:lnTo>
                    <a:pt x="17673" y="7551"/>
                  </a:lnTo>
                  <a:lnTo>
                    <a:pt x="17673" y="5522"/>
                  </a:lnTo>
                  <a:close/>
                  <a:moveTo>
                    <a:pt x="22133" y="5546"/>
                  </a:moveTo>
                  <a:lnTo>
                    <a:pt x="22156" y="7551"/>
                  </a:lnTo>
                  <a:lnTo>
                    <a:pt x="20340" y="7551"/>
                  </a:lnTo>
                  <a:lnTo>
                    <a:pt x="20340" y="5546"/>
                  </a:lnTo>
                  <a:close/>
                  <a:moveTo>
                    <a:pt x="24705" y="5546"/>
                  </a:moveTo>
                  <a:lnTo>
                    <a:pt x="24681" y="7551"/>
                  </a:lnTo>
                  <a:lnTo>
                    <a:pt x="22558" y="7551"/>
                  </a:lnTo>
                  <a:lnTo>
                    <a:pt x="22534" y="5546"/>
                  </a:lnTo>
                  <a:close/>
                  <a:moveTo>
                    <a:pt x="27064" y="5546"/>
                  </a:moveTo>
                  <a:lnTo>
                    <a:pt x="26970" y="7551"/>
                  </a:lnTo>
                  <a:lnTo>
                    <a:pt x="25082" y="7551"/>
                  </a:lnTo>
                  <a:lnTo>
                    <a:pt x="25106" y="5546"/>
                  </a:lnTo>
                  <a:close/>
                  <a:moveTo>
                    <a:pt x="29565" y="5569"/>
                  </a:moveTo>
                  <a:lnTo>
                    <a:pt x="29282" y="7551"/>
                  </a:lnTo>
                  <a:lnTo>
                    <a:pt x="27395" y="7551"/>
                  </a:lnTo>
                  <a:lnTo>
                    <a:pt x="27489" y="5569"/>
                  </a:lnTo>
                  <a:close/>
                  <a:moveTo>
                    <a:pt x="3658" y="5522"/>
                  </a:moveTo>
                  <a:lnTo>
                    <a:pt x="4177" y="7599"/>
                  </a:lnTo>
                  <a:lnTo>
                    <a:pt x="2124" y="7599"/>
                  </a:lnTo>
                  <a:lnTo>
                    <a:pt x="1534" y="5522"/>
                  </a:lnTo>
                  <a:close/>
                  <a:moveTo>
                    <a:pt x="9651" y="5522"/>
                  </a:moveTo>
                  <a:lnTo>
                    <a:pt x="12081" y="5546"/>
                  </a:lnTo>
                  <a:lnTo>
                    <a:pt x="12176" y="7599"/>
                  </a:lnTo>
                  <a:lnTo>
                    <a:pt x="9887" y="7599"/>
                  </a:lnTo>
                  <a:lnTo>
                    <a:pt x="9651" y="5522"/>
                  </a:lnTo>
                  <a:close/>
                  <a:moveTo>
                    <a:pt x="31948" y="5617"/>
                  </a:moveTo>
                  <a:lnTo>
                    <a:pt x="31382" y="7599"/>
                  </a:lnTo>
                  <a:lnTo>
                    <a:pt x="29683" y="7622"/>
                  </a:lnTo>
                  <a:lnTo>
                    <a:pt x="29966" y="5617"/>
                  </a:lnTo>
                  <a:close/>
                  <a:moveTo>
                    <a:pt x="4295" y="7976"/>
                  </a:moveTo>
                  <a:lnTo>
                    <a:pt x="4814" y="10053"/>
                  </a:lnTo>
                  <a:lnTo>
                    <a:pt x="2856" y="10053"/>
                  </a:lnTo>
                  <a:lnTo>
                    <a:pt x="2266" y="7976"/>
                  </a:lnTo>
                  <a:close/>
                  <a:moveTo>
                    <a:pt x="12199" y="7976"/>
                  </a:moveTo>
                  <a:lnTo>
                    <a:pt x="12294" y="10053"/>
                  </a:lnTo>
                  <a:lnTo>
                    <a:pt x="10194" y="10053"/>
                  </a:lnTo>
                  <a:lnTo>
                    <a:pt x="9934" y="7976"/>
                  </a:lnTo>
                  <a:close/>
                  <a:moveTo>
                    <a:pt x="14818" y="7976"/>
                  </a:moveTo>
                  <a:lnTo>
                    <a:pt x="14842" y="10053"/>
                  </a:lnTo>
                  <a:lnTo>
                    <a:pt x="12718" y="10053"/>
                  </a:lnTo>
                  <a:lnTo>
                    <a:pt x="12600" y="7976"/>
                  </a:lnTo>
                  <a:close/>
                  <a:moveTo>
                    <a:pt x="17272" y="7976"/>
                  </a:moveTo>
                  <a:lnTo>
                    <a:pt x="17272" y="10053"/>
                  </a:lnTo>
                  <a:lnTo>
                    <a:pt x="15267" y="10053"/>
                  </a:lnTo>
                  <a:lnTo>
                    <a:pt x="15219" y="7976"/>
                  </a:lnTo>
                  <a:close/>
                  <a:moveTo>
                    <a:pt x="19915" y="7976"/>
                  </a:moveTo>
                  <a:lnTo>
                    <a:pt x="19915" y="10053"/>
                  </a:lnTo>
                  <a:lnTo>
                    <a:pt x="17673" y="10053"/>
                  </a:lnTo>
                  <a:lnTo>
                    <a:pt x="17673" y="7976"/>
                  </a:lnTo>
                  <a:close/>
                  <a:moveTo>
                    <a:pt x="22156" y="7976"/>
                  </a:moveTo>
                  <a:lnTo>
                    <a:pt x="22180" y="10053"/>
                  </a:lnTo>
                  <a:lnTo>
                    <a:pt x="20340" y="10053"/>
                  </a:lnTo>
                  <a:lnTo>
                    <a:pt x="20340" y="7976"/>
                  </a:lnTo>
                  <a:close/>
                  <a:moveTo>
                    <a:pt x="24681" y="7976"/>
                  </a:moveTo>
                  <a:lnTo>
                    <a:pt x="24658" y="10053"/>
                  </a:lnTo>
                  <a:lnTo>
                    <a:pt x="22581" y="10053"/>
                  </a:lnTo>
                  <a:lnTo>
                    <a:pt x="22558" y="7976"/>
                  </a:lnTo>
                  <a:close/>
                  <a:moveTo>
                    <a:pt x="9509" y="8000"/>
                  </a:moveTo>
                  <a:lnTo>
                    <a:pt x="9769" y="10076"/>
                  </a:lnTo>
                  <a:lnTo>
                    <a:pt x="7858" y="10076"/>
                  </a:lnTo>
                  <a:lnTo>
                    <a:pt x="7480" y="8000"/>
                  </a:lnTo>
                  <a:close/>
                  <a:moveTo>
                    <a:pt x="7032" y="8023"/>
                  </a:moveTo>
                  <a:lnTo>
                    <a:pt x="7409" y="10100"/>
                  </a:lnTo>
                  <a:lnTo>
                    <a:pt x="5239" y="10100"/>
                  </a:lnTo>
                  <a:lnTo>
                    <a:pt x="4696" y="8023"/>
                  </a:lnTo>
                  <a:close/>
                  <a:moveTo>
                    <a:pt x="26923" y="8000"/>
                  </a:moveTo>
                  <a:lnTo>
                    <a:pt x="26805" y="10100"/>
                  </a:lnTo>
                  <a:lnTo>
                    <a:pt x="25035" y="10100"/>
                  </a:lnTo>
                  <a:lnTo>
                    <a:pt x="25059" y="8000"/>
                  </a:lnTo>
                  <a:close/>
                  <a:moveTo>
                    <a:pt x="29211" y="8023"/>
                  </a:moveTo>
                  <a:lnTo>
                    <a:pt x="28881" y="10100"/>
                  </a:lnTo>
                  <a:lnTo>
                    <a:pt x="27229" y="10100"/>
                  </a:lnTo>
                  <a:lnTo>
                    <a:pt x="27347" y="8023"/>
                  </a:lnTo>
                  <a:close/>
                  <a:moveTo>
                    <a:pt x="31264" y="8023"/>
                  </a:moveTo>
                  <a:lnTo>
                    <a:pt x="30674" y="10100"/>
                  </a:lnTo>
                  <a:lnTo>
                    <a:pt x="29306" y="10100"/>
                  </a:lnTo>
                  <a:lnTo>
                    <a:pt x="29613" y="8023"/>
                  </a:lnTo>
                  <a:close/>
                  <a:moveTo>
                    <a:pt x="12317" y="10454"/>
                  </a:moveTo>
                  <a:lnTo>
                    <a:pt x="12412" y="12271"/>
                  </a:lnTo>
                  <a:lnTo>
                    <a:pt x="10453" y="12271"/>
                  </a:lnTo>
                  <a:lnTo>
                    <a:pt x="10241" y="10454"/>
                  </a:lnTo>
                  <a:close/>
                  <a:moveTo>
                    <a:pt x="14866" y="10454"/>
                  </a:moveTo>
                  <a:lnTo>
                    <a:pt x="14889" y="12271"/>
                  </a:lnTo>
                  <a:lnTo>
                    <a:pt x="12813" y="12271"/>
                  </a:lnTo>
                  <a:lnTo>
                    <a:pt x="12742" y="10454"/>
                  </a:lnTo>
                  <a:close/>
                  <a:moveTo>
                    <a:pt x="17272" y="10454"/>
                  </a:moveTo>
                  <a:lnTo>
                    <a:pt x="17272" y="12271"/>
                  </a:lnTo>
                  <a:lnTo>
                    <a:pt x="15314" y="12271"/>
                  </a:lnTo>
                  <a:lnTo>
                    <a:pt x="15267" y="10454"/>
                  </a:lnTo>
                  <a:close/>
                  <a:moveTo>
                    <a:pt x="19962" y="10454"/>
                  </a:moveTo>
                  <a:lnTo>
                    <a:pt x="19962" y="12271"/>
                  </a:lnTo>
                  <a:lnTo>
                    <a:pt x="17673" y="12271"/>
                  </a:lnTo>
                  <a:lnTo>
                    <a:pt x="17673" y="10454"/>
                  </a:lnTo>
                  <a:close/>
                  <a:moveTo>
                    <a:pt x="22180" y="10454"/>
                  </a:moveTo>
                  <a:lnTo>
                    <a:pt x="22204" y="12271"/>
                  </a:lnTo>
                  <a:lnTo>
                    <a:pt x="20363" y="12271"/>
                  </a:lnTo>
                  <a:lnTo>
                    <a:pt x="20340" y="10454"/>
                  </a:lnTo>
                  <a:close/>
                  <a:moveTo>
                    <a:pt x="24658" y="10454"/>
                  </a:moveTo>
                  <a:lnTo>
                    <a:pt x="24634" y="12271"/>
                  </a:lnTo>
                  <a:lnTo>
                    <a:pt x="22628" y="12271"/>
                  </a:lnTo>
                  <a:lnTo>
                    <a:pt x="22581" y="10454"/>
                  </a:lnTo>
                  <a:close/>
                  <a:moveTo>
                    <a:pt x="30580" y="10477"/>
                  </a:moveTo>
                  <a:lnTo>
                    <a:pt x="30061" y="12271"/>
                  </a:lnTo>
                  <a:lnTo>
                    <a:pt x="28975" y="12271"/>
                  </a:lnTo>
                  <a:lnTo>
                    <a:pt x="29235" y="10477"/>
                  </a:lnTo>
                  <a:close/>
                  <a:moveTo>
                    <a:pt x="9816" y="10501"/>
                  </a:moveTo>
                  <a:lnTo>
                    <a:pt x="10052" y="12294"/>
                  </a:lnTo>
                  <a:lnTo>
                    <a:pt x="8235" y="12294"/>
                  </a:lnTo>
                  <a:lnTo>
                    <a:pt x="7905" y="10501"/>
                  </a:lnTo>
                  <a:close/>
                  <a:moveTo>
                    <a:pt x="26781" y="10501"/>
                  </a:moveTo>
                  <a:lnTo>
                    <a:pt x="26687" y="12294"/>
                  </a:lnTo>
                  <a:lnTo>
                    <a:pt x="25011" y="12294"/>
                  </a:lnTo>
                  <a:lnTo>
                    <a:pt x="25035" y="10501"/>
                  </a:lnTo>
                  <a:close/>
                  <a:moveTo>
                    <a:pt x="4932" y="10524"/>
                  </a:moveTo>
                  <a:lnTo>
                    <a:pt x="5380" y="12318"/>
                  </a:lnTo>
                  <a:lnTo>
                    <a:pt x="3469" y="12318"/>
                  </a:lnTo>
                  <a:lnTo>
                    <a:pt x="2973" y="10524"/>
                  </a:lnTo>
                  <a:close/>
                  <a:moveTo>
                    <a:pt x="7480" y="10524"/>
                  </a:moveTo>
                  <a:lnTo>
                    <a:pt x="7811" y="12318"/>
                  </a:lnTo>
                  <a:lnTo>
                    <a:pt x="5805" y="12318"/>
                  </a:lnTo>
                  <a:lnTo>
                    <a:pt x="5333" y="10524"/>
                  </a:lnTo>
                  <a:close/>
                  <a:moveTo>
                    <a:pt x="28810" y="10524"/>
                  </a:moveTo>
                  <a:lnTo>
                    <a:pt x="28551" y="12318"/>
                  </a:lnTo>
                  <a:lnTo>
                    <a:pt x="27111" y="12318"/>
                  </a:lnTo>
                  <a:lnTo>
                    <a:pt x="27206" y="10524"/>
                  </a:lnTo>
                  <a:close/>
                  <a:moveTo>
                    <a:pt x="10099" y="12719"/>
                  </a:moveTo>
                  <a:lnTo>
                    <a:pt x="10312" y="14441"/>
                  </a:lnTo>
                  <a:lnTo>
                    <a:pt x="8613" y="14441"/>
                  </a:lnTo>
                  <a:lnTo>
                    <a:pt x="8306" y="12719"/>
                  </a:lnTo>
                  <a:close/>
                  <a:moveTo>
                    <a:pt x="12412" y="12719"/>
                  </a:moveTo>
                  <a:lnTo>
                    <a:pt x="12482" y="14441"/>
                  </a:lnTo>
                  <a:lnTo>
                    <a:pt x="10713" y="14441"/>
                  </a:lnTo>
                  <a:lnTo>
                    <a:pt x="10500" y="12719"/>
                  </a:lnTo>
                  <a:close/>
                  <a:moveTo>
                    <a:pt x="14889" y="12719"/>
                  </a:moveTo>
                  <a:lnTo>
                    <a:pt x="14913" y="14441"/>
                  </a:lnTo>
                  <a:lnTo>
                    <a:pt x="12907" y="14441"/>
                  </a:lnTo>
                  <a:lnTo>
                    <a:pt x="12813" y="12719"/>
                  </a:lnTo>
                  <a:close/>
                  <a:moveTo>
                    <a:pt x="17249" y="12719"/>
                  </a:moveTo>
                  <a:lnTo>
                    <a:pt x="17249" y="14441"/>
                  </a:lnTo>
                  <a:lnTo>
                    <a:pt x="15337" y="14441"/>
                  </a:lnTo>
                  <a:lnTo>
                    <a:pt x="15314" y="12719"/>
                  </a:lnTo>
                  <a:close/>
                  <a:moveTo>
                    <a:pt x="19962" y="12719"/>
                  </a:moveTo>
                  <a:lnTo>
                    <a:pt x="19962" y="14441"/>
                  </a:lnTo>
                  <a:lnTo>
                    <a:pt x="17673" y="14441"/>
                  </a:lnTo>
                  <a:lnTo>
                    <a:pt x="17673" y="12719"/>
                  </a:lnTo>
                  <a:close/>
                  <a:moveTo>
                    <a:pt x="22204" y="12719"/>
                  </a:moveTo>
                  <a:lnTo>
                    <a:pt x="22227" y="14441"/>
                  </a:lnTo>
                  <a:lnTo>
                    <a:pt x="20363" y="14441"/>
                  </a:lnTo>
                  <a:lnTo>
                    <a:pt x="20363" y="12719"/>
                  </a:lnTo>
                  <a:close/>
                  <a:moveTo>
                    <a:pt x="24610" y="12719"/>
                  </a:moveTo>
                  <a:lnTo>
                    <a:pt x="24587" y="14441"/>
                  </a:lnTo>
                  <a:lnTo>
                    <a:pt x="22628" y="14441"/>
                  </a:lnTo>
                  <a:lnTo>
                    <a:pt x="22605" y="12719"/>
                  </a:lnTo>
                  <a:close/>
                  <a:moveTo>
                    <a:pt x="26663" y="12719"/>
                  </a:moveTo>
                  <a:lnTo>
                    <a:pt x="26569" y="14441"/>
                  </a:lnTo>
                  <a:lnTo>
                    <a:pt x="25011" y="14441"/>
                  </a:lnTo>
                  <a:lnTo>
                    <a:pt x="25011" y="12719"/>
                  </a:lnTo>
                  <a:close/>
                  <a:moveTo>
                    <a:pt x="29943" y="12672"/>
                  </a:moveTo>
                  <a:cubicBezTo>
                    <a:pt x="29683" y="13356"/>
                    <a:pt x="29282" y="13946"/>
                    <a:pt x="28763" y="14441"/>
                  </a:cubicBezTo>
                  <a:lnTo>
                    <a:pt x="28763" y="14394"/>
                  </a:lnTo>
                  <a:lnTo>
                    <a:pt x="28645" y="14394"/>
                  </a:lnTo>
                  <a:lnTo>
                    <a:pt x="28905" y="12672"/>
                  </a:lnTo>
                  <a:close/>
                  <a:moveTo>
                    <a:pt x="5498" y="12742"/>
                  </a:moveTo>
                  <a:lnTo>
                    <a:pt x="5946" y="14465"/>
                  </a:lnTo>
                  <a:lnTo>
                    <a:pt x="4767" y="14465"/>
                  </a:lnTo>
                  <a:cubicBezTo>
                    <a:pt x="4266" y="13987"/>
                    <a:pt x="3874" y="13398"/>
                    <a:pt x="3636" y="12742"/>
                  </a:cubicBezTo>
                  <a:close/>
                  <a:moveTo>
                    <a:pt x="7881" y="12742"/>
                  </a:moveTo>
                  <a:lnTo>
                    <a:pt x="8188" y="14465"/>
                  </a:lnTo>
                  <a:lnTo>
                    <a:pt x="6348" y="14465"/>
                  </a:lnTo>
                  <a:lnTo>
                    <a:pt x="5899" y="12742"/>
                  </a:lnTo>
                  <a:close/>
                  <a:moveTo>
                    <a:pt x="28504" y="12742"/>
                  </a:moveTo>
                  <a:lnTo>
                    <a:pt x="28244" y="14465"/>
                  </a:lnTo>
                  <a:lnTo>
                    <a:pt x="26993" y="14465"/>
                  </a:lnTo>
                  <a:lnTo>
                    <a:pt x="27088" y="12742"/>
                  </a:lnTo>
                  <a:close/>
                  <a:moveTo>
                    <a:pt x="6041" y="14819"/>
                  </a:moveTo>
                  <a:lnTo>
                    <a:pt x="6182" y="15432"/>
                  </a:lnTo>
                  <a:cubicBezTo>
                    <a:pt x="5852" y="15244"/>
                    <a:pt x="5522" y="15055"/>
                    <a:pt x="5215" y="14819"/>
                  </a:cubicBezTo>
                  <a:close/>
                  <a:moveTo>
                    <a:pt x="28150" y="14819"/>
                  </a:moveTo>
                  <a:lnTo>
                    <a:pt x="28126" y="14960"/>
                  </a:lnTo>
                  <a:cubicBezTo>
                    <a:pt x="27749" y="15220"/>
                    <a:pt x="27347" y="15432"/>
                    <a:pt x="26923" y="15621"/>
                  </a:cubicBezTo>
                  <a:lnTo>
                    <a:pt x="26970" y="14819"/>
                  </a:lnTo>
                  <a:close/>
                  <a:moveTo>
                    <a:pt x="8282" y="14819"/>
                  </a:moveTo>
                  <a:lnTo>
                    <a:pt x="8495" y="16046"/>
                  </a:lnTo>
                  <a:cubicBezTo>
                    <a:pt x="7881" y="15999"/>
                    <a:pt x="7268" y="15881"/>
                    <a:pt x="6678" y="15645"/>
                  </a:cubicBezTo>
                  <a:lnTo>
                    <a:pt x="6466" y="14819"/>
                  </a:lnTo>
                  <a:close/>
                  <a:moveTo>
                    <a:pt x="10359" y="14866"/>
                  </a:moveTo>
                  <a:lnTo>
                    <a:pt x="10500" y="16093"/>
                  </a:lnTo>
                  <a:lnTo>
                    <a:pt x="8920" y="16093"/>
                  </a:lnTo>
                  <a:lnTo>
                    <a:pt x="8684" y="14866"/>
                  </a:lnTo>
                  <a:close/>
                  <a:moveTo>
                    <a:pt x="12530" y="14866"/>
                  </a:moveTo>
                  <a:lnTo>
                    <a:pt x="12577" y="16093"/>
                  </a:lnTo>
                  <a:lnTo>
                    <a:pt x="10925" y="16093"/>
                  </a:lnTo>
                  <a:lnTo>
                    <a:pt x="10784" y="14866"/>
                  </a:lnTo>
                  <a:close/>
                  <a:moveTo>
                    <a:pt x="14936" y="14866"/>
                  </a:moveTo>
                  <a:lnTo>
                    <a:pt x="14960" y="16093"/>
                  </a:lnTo>
                  <a:lnTo>
                    <a:pt x="12978" y="16093"/>
                  </a:lnTo>
                  <a:lnTo>
                    <a:pt x="12931" y="14866"/>
                  </a:lnTo>
                  <a:close/>
                  <a:moveTo>
                    <a:pt x="17249" y="14866"/>
                  </a:moveTo>
                  <a:lnTo>
                    <a:pt x="17249" y="16093"/>
                  </a:lnTo>
                  <a:lnTo>
                    <a:pt x="15385" y="16093"/>
                  </a:lnTo>
                  <a:lnTo>
                    <a:pt x="15361" y="14866"/>
                  </a:lnTo>
                  <a:close/>
                  <a:moveTo>
                    <a:pt x="19962" y="14866"/>
                  </a:moveTo>
                  <a:lnTo>
                    <a:pt x="19962" y="16093"/>
                  </a:lnTo>
                  <a:lnTo>
                    <a:pt x="17650" y="16093"/>
                  </a:lnTo>
                  <a:lnTo>
                    <a:pt x="17673" y="14866"/>
                  </a:lnTo>
                  <a:close/>
                  <a:moveTo>
                    <a:pt x="22227" y="14866"/>
                  </a:moveTo>
                  <a:lnTo>
                    <a:pt x="22251" y="16093"/>
                  </a:lnTo>
                  <a:lnTo>
                    <a:pt x="20387" y="16093"/>
                  </a:lnTo>
                  <a:lnTo>
                    <a:pt x="20363" y="14866"/>
                  </a:lnTo>
                  <a:close/>
                  <a:moveTo>
                    <a:pt x="24587" y="14866"/>
                  </a:moveTo>
                  <a:lnTo>
                    <a:pt x="24587" y="16093"/>
                  </a:lnTo>
                  <a:lnTo>
                    <a:pt x="22676" y="16093"/>
                  </a:lnTo>
                  <a:lnTo>
                    <a:pt x="22652" y="14866"/>
                  </a:lnTo>
                  <a:close/>
                  <a:moveTo>
                    <a:pt x="26545" y="14866"/>
                  </a:moveTo>
                  <a:lnTo>
                    <a:pt x="26498" y="15833"/>
                  </a:lnTo>
                  <a:cubicBezTo>
                    <a:pt x="26026" y="15975"/>
                    <a:pt x="25507" y="16069"/>
                    <a:pt x="24988" y="16093"/>
                  </a:cubicBezTo>
                  <a:lnTo>
                    <a:pt x="25011" y="14866"/>
                  </a:lnTo>
                  <a:close/>
                  <a:moveTo>
                    <a:pt x="2690" y="1"/>
                  </a:moveTo>
                  <a:lnTo>
                    <a:pt x="2384" y="72"/>
                  </a:lnTo>
                  <a:lnTo>
                    <a:pt x="24" y="72"/>
                  </a:lnTo>
                  <a:lnTo>
                    <a:pt x="24" y="284"/>
                  </a:lnTo>
                  <a:cubicBezTo>
                    <a:pt x="0" y="992"/>
                    <a:pt x="71" y="1747"/>
                    <a:pt x="284" y="2431"/>
                  </a:cubicBezTo>
                  <a:lnTo>
                    <a:pt x="3139" y="12530"/>
                  </a:lnTo>
                  <a:cubicBezTo>
                    <a:pt x="3752" y="14724"/>
                    <a:pt x="6230" y="16470"/>
                    <a:pt x="8778" y="16470"/>
                  </a:cubicBezTo>
                  <a:lnTo>
                    <a:pt x="24799" y="16470"/>
                  </a:lnTo>
                  <a:cubicBezTo>
                    <a:pt x="27347" y="16470"/>
                    <a:pt x="29825" y="14724"/>
                    <a:pt x="30438" y="12530"/>
                  </a:cubicBezTo>
                  <a:lnTo>
                    <a:pt x="33293" y="2431"/>
                  </a:lnTo>
                  <a:cubicBezTo>
                    <a:pt x="33482" y="1723"/>
                    <a:pt x="33553" y="992"/>
                    <a:pt x="33529" y="284"/>
                  </a:cubicBezTo>
                  <a:lnTo>
                    <a:pt x="33529" y="72"/>
                  </a:lnTo>
                  <a:lnTo>
                    <a:pt x="2714" y="72"/>
                  </a:lnTo>
                  <a:lnTo>
                    <a:pt x="2690" y="1"/>
                  </a:ln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5"/>
            <p:cNvSpPr/>
            <p:nvPr/>
          </p:nvSpPr>
          <p:spPr>
            <a:xfrm>
              <a:off x="7209614" y="3310387"/>
              <a:ext cx="59266" cy="624035"/>
            </a:xfrm>
            <a:custGeom>
              <a:avLst/>
              <a:gdLst/>
              <a:ahLst/>
              <a:cxnLst/>
              <a:rect l="l" t="t" r="r" b="b"/>
              <a:pathLst>
                <a:path w="3682" h="38769" extrusionOk="0">
                  <a:moveTo>
                    <a:pt x="1" y="1"/>
                  </a:moveTo>
                  <a:lnTo>
                    <a:pt x="1298" y="38674"/>
                  </a:lnTo>
                  <a:lnTo>
                    <a:pt x="3681" y="38768"/>
                  </a:lnTo>
                  <a:lnTo>
                    <a:pt x="2407" y="4767"/>
                  </a:lnTo>
                  <a:lnTo>
                    <a:pt x="1" y="1"/>
                  </a:lnTo>
                  <a:close/>
                </a:path>
              </a:pathLst>
            </a:custGeom>
            <a:solidFill>
              <a:srgbClr val="0E3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43">
                                            <p:bg/>
                                          </p:spTgt>
                                        </p:tgtEl>
                                        <p:attrNameLst>
                                          <p:attrName>style.visibility</p:attrName>
                                        </p:attrNameLst>
                                      </p:cBhvr>
                                      <p:to>
                                        <p:strVal val="visible"/>
                                      </p:to>
                                    </p:set>
                                    <p:animEffect transition="in" filter="wipe(down)">
                                      <p:cBhvr>
                                        <p:cTn id="7" dur="500"/>
                                        <p:tgtEl>
                                          <p:spTgt spid="84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43">
                                            <p:txEl>
                                              <p:pRg st="0" end="0"/>
                                            </p:txEl>
                                          </p:spTgt>
                                        </p:tgtEl>
                                        <p:attrNameLst>
                                          <p:attrName>style.visibility</p:attrName>
                                        </p:attrNameLst>
                                      </p:cBhvr>
                                      <p:to>
                                        <p:strVal val="visible"/>
                                      </p:to>
                                    </p:set>
                                    <p:animEffect transition="in" filter="wipe(down)">
                                      <p:cBhvr>
                                        <p:cTn id="10" dur="500"/>
                                        <p:tgtEl>
                                          <p:spTgt spid="8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27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84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3" name="Title 2">
            <a:extLst>
              <a:ext uri="{FF2B5EF4-FFF2-40B4-BE49-F238E27FC236}">
                <a16:creationId xmlns:a16="http://schemas.microsoft.com/office/drawing/2014/main" id="{60BC3208-DB44-0CFF-DA33-3982886C5967}"/>
              </a:ext>
            </a:extLst>
          </p:cNvPr>
          <p:cNvSpPr>
            <a:spLocks noGrp="1"/>
          </p:cNvSpPr>
          <p:nvPr>
            <p:ph type="title"/>
          </p:nvPr>
        </p:nvSpPr>
        <p:spPr>
          <a:xfrm>
            <a:off x="712600" y="365197"/>
            <a:ext cx="7712400" cy="572700"/>
          </a:xfrm>
        </p:spPr>
        <p:txBody>
          <a:bodyPr anchor="ctr"/>
          <a:lstStyle/>
          <a:p>
            <a:r>
              <a:rPr lang="vi-VN" sz="3200" dirty="0">
                <a:latin typeface="Arial" panose="020B0604020202020204" pitchFamily="34" charset="0"/>
                <a:cs typeface="Arial" panose="020B0604020202020204" pitchFamily="34" charset="0"/>
              </a:rPr>
              <a:t>KHỞI ĐỘNG</a:t>
            </a:r>
          </a:p>
        </p:txBody>
      </p:sp>
      <p:sp>
        <p:nvSpPr>
          <p:cNvPr id="5" name="Rectangle: Rounded Corners 4">
            <a:extLst>
              <a:ext uri="{FF2B5EF4-FFF2-40B4-BE49-F238E27FC236}">
                <a16:creationId xmlns:a16="http://schemas.microsoft.com/office/drawing/2014/main" id="{C1AE057E-7B77-357F-81C6-6D6C359E4E09}"/>
              </a:ext>
            </a:extLst>
          </p:cNvPr>
          <p:cNvSpPr/>
          <p:nvPr/>
        </p:nvSpPr>
        <p:spPr>
          <a:xfrm>
            <a:off x="646743" y="1233788"/>
            <a:ext cx="7844114"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Em hãy tìm kiếm từ khóa </a:t>
            </a: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để dạy và học”</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TextBox 6">
            <a:extLst>
              <a:ext uri="{FF2B5EF4-FFF2-40B4-BE49-F238E27FC236}">
                <a16:creationId xmlns:a16="http://schemas.microsoft.com/office/drawing/2014/main" id="{70FD7458-AA68-180C-255D-CF33A5DB6F1C}"/>
              </a:ext>
            </a:extLst>
          </p:cNvPr>
          <p:cNvSpPr txBox="1"/>
          <p:nvPr/>
        </p:nvSpPr>
        <p:spPr>
          <a:xfrm>
            <a:off x="712600" y="2102380"/>
            <a:ext cx="3657033" cy="234365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1) Em đã tìm được những phần mềm mô phỏng nào?</a:t>
            </a:r>
            <a:endParaRPr lang="vi-VN" sz="20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2) Em đã từng dùng phần mềm nào được đề cập đến trong các kết quả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Freeform 56">
            <a:extLst>
              <a:ext uri="{FF2B5EF4-FFF2-40B4-BE49-F238E27FC236}">
                <a16:creationId xmlns:a16="http://schemas.microsoft.com/office/drawing/2014/main" id="{DE69B620-7182-A6EC-DB1E-7FA42662811C}"/>
              </a:ext>
            </a:extLst>
          </p:cNvPr>
          <p:cNvSpPr/>
          <p:nvPr/>
        </p:nvSpPr>
        <p:spPr>
          <a:xfrm>
            <a:off x="4662866" y="2102379"/>
            <a:ext cx="3762134" cy="2544572"/>
          </a:xfrm>
          <a:custGeom>
            <a:avLst/>
            <a:gdLst/>
            <a:ahLst/>
            <a:cxnLst/>
            <a:rect l="l" t="t" r="r" b="b"/>
            <a:pathLst>
              <a:path w="1435681" h="971043">
                <a:moveTo>
                  <a:pt x="0" y="0"/>
                </a:moveTo>
                <a:lnTo>
                  <a:pt x="1435681" y="0"/>
                </a:lnTo>
                <a:lnTo>
                  <a:pt x="1435681" y="971043"/>
                </a:lnTo>
                <a:lnTo>
                  <a:pt x="0" y="971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2798041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pSp>
        <p:nvGrpSpPr>
          <p:cNvPr id="534" name="Google Shape;534;p41"/>
          <p:cNvGrpSpPr/>
          <p:nvPr/>
        </p:nvGrpSpPr>
        <p:grpSpPr>
          <a:xfrm>
            <a:off x="5358448" y="1278761"/>
            <a:ext cx="3067089" cy="3066781"/>
            <a:chOff x="5010125" y="1312175"/>
            <a:chExt cx="3133200" cy="3133205"/>
          </a:xfrm>
        </p:grpSpPr>
        <p:sp>
          <p:nvSpPr>
            <p:cNvPr id="535" name="Google Shape;535;p41"/>
            <p:cNvSpPr/>
            <p:nvPr/>
          </p:nvSpPr>
          <p:spPr>
            <a:xfrm>
              <a:off x="5010125" y="1312175"/>
              <a:ext cx="3133200" cy="3133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41"/>
            <p:cNvGrpSpPr/>
            <p:nvPr/>
          </p:nvGrpSpPr>
          <p:grpSpPr>
            <a:xfrm>
              <a:off x="5088000" y="1850036"/>
              <a:ext cx="2977452" cy="2595345"/>
              <a:chOff x="1504575" y="952125"/>
              <a:chExt cx="4328950" cy="3773400"/>
            </a:xfrm>
          </p:grpSpPr>
          <p:sp>
            <p:nvSpPr>
              <p:cNvPr id="537" name="Google Shape;537;p41"/>
              <p:cNvSpPr/>
              <p:nvPr/>
            </p:nvSpPr>
            <p:spPr>
              <a:xfrm>
                <a:off x="1830650" y="4331875"/>
                <a:ext cx="3650950" cy="393650"/>
              </a:xfrm>
              <a:custGeom>
                <a:avLst/>
                <a:gdLst/>
                <a:ahLst/>
                <a:cxnLst/>
                <a:rect l="l" t="t" r="r" b="b"/>
                <a:pathLst>
                  <a:path w="146038" h="15746" extrusionOk="0">
                    <a:moveTo>
                      <a:pt x="5271" y="1"/>
                    </a:moveTo>
                    <a:cubicBezTo>
                      <a:pt x="3670" y="1"/>
                      <a:pt x="2402" y="1268"/>
                      <a:pt x="2402" y="2869"/>
                    </a:cubicBezTo>
                    <a:cubicBezTo>
                      <a:pt x="2402" y="4437"/>
                      <a:pt x="3670" y="5705"/>
                      <a:pt x="5271" y="5705"/>
                    </a:cubicBezTo>
                    <a:lnTo>
                      <a:pt x="10775" y="5705"/>
                    </a:lnTo>
                    <a:cubicBezTo>
                      <a:pt x="10308" y="6238"/>
                      <a:pt x="10041" y="6905"/>
                      <a:pt x="10041" y="7639"/>
                    </a:cubicBezTo>
                    <a:cubicBezTo>
                      <a:pt x="10041" y="8607"/>
                      <a:pt x="10541" y="9507"/>
                      <a:pt x="11308" y="10008"/>
                    </a:cubicBezTo>
                    <a:lnTo>
                      <a:pt x="2869" y="10008"/>
                    </a:lnTo>
                    <a:cubicBezTo>
                      <a:pt x="1301" y="10008"/>
                      <a:pt x="0" y="11309"/>
                      <a:pt x="0" y="12876"/>
                    </a:cubicBezTo>
                    <a:cubicBezTo>
                      <a:pt x="0" y="14444"/>
                      <a:pt x="1301" y="15745"/>
                      <a:pt x="2869" y="15745"/>
                    </a:cubicBezTo>
                    <a:lnTo>
                      <a:pt x="133129" y="15745"/>
                    </a:lnTo>
                    <a:cubicBezTo>
                      <a:pt x="134730" y="15745"/>
                      <a:pt x="135997" y="14444"/>
                      <a:pt x="135997" y="12876"/>
                    </a:cubicBezTo>
                    <a:cubicBezTo>
                      <a:pt x="135997" y="11876"/>
                      <a:pt x="135497" y="11008"/>
                      <a:pt x="134730" y="10508"/>
                    </a:cubicBezTo>
                    <a:lnTo>
                      <a:pt x="143169" y="10508"/>
                    </a:lnTo>
                    <a:cubicBezTo>
                      <a:pt x="144737" y="10508"/>
                      <a:pt x="146038" y="9207"/>
                      <a:pt x="146038" y="7639"/>
                    </a:cubicBezTo>
                    <a:cubicBezTo>
                      <a:pt x="146038" y="6038"/>
                      <a:pt x="144737" y="4771"/>
                      <a:pt x="143169" y="4771"/>
                    </a:cubicBezTo>
                    <a:lnTo>
                      <a:pt x="137632" y="4771"/>
                    </a:lnTo>
                    <a:cubicBezTo>
                      <a:pt x="138099" y="4270"/>
                      <a:pt x="138399" y="3603"/>
                      <a:pt x="138399" y="2869"/>
                    </a:cubicBezTo>
                    <a:cubicBezTo>
                      <a:pt x="138399" y="1268"/>
                      <a:pt x="137098" y="1"/>
                      <a:pt x="135530" y="1"/>
                    </a:cubicBezTo>
                    <a:close/>
                  </a:path>
                </a:pathLst>
              </a:custGeom>
              <a:solidFill>
                <a:srgbClr val="C3D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1"/>
              <p:cNvSpPr/>
              <p:nvPr/>
            </p:nvSpPr>
            <p:spPr>
              <a:xfrm>
                <a:off x="2097500" y="4447800"/>
                <a:ext cx="3176450" cy="5850"/>
              </a:xfrm>
              <a:custGeom>
                <a:avLst/>
                <a:gdLst/>
                <a:ahLst/>
                <a:cxnLst/>
                <a:rect l="l" t="t" r="r" b="b"/>
                <a:pathLst>
                  <a:path w="127058" h="234" extrusionOk="0">
                    <a:moveTo>
                      <a:pt x="101" y="0"/>
                    </a:moveTo>
                    <a:cubicBezTo>
                      <a:pt x="34" y="0"/>
                      <a:pt x="1" y="67"/>
                      <a:pt x="1" y="134"/>
                    </a:cubicBezTo>
                    <a:cubicBezTo>
                      <a:pt x="1" y="200"/>
                      <a:pt x="34" y="234"/>
                      <a:pt x="101" y="234"/>
                    </a:cubicBezTo>
                    <a:lnTo>
                      <a:pt x="126958" y="234"/>
                    </a:lnTo>
                    <a:cubicBezTo>
                      <a:pt x="127025" y="234"/>
                      <a:pt x="127058" y="200"/>
                      <a:pt x="127058" y="134"/>
                    </a:cubicBezTo>
                    <a:cubicBezTo>
                      <a:pt x="127058" y="67"/>
                      <a:pt x="127025" y="0"/>
                      <a:pt x="1269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1"/>
              <p:cNvSpPr/>
              <p:nvPr/>
            </p:nvSpPr>
            <p:spPr>
              <a:xfrm>
                <a:off x="2110850" y="4579550"/>
                <a:ext cx="3090550" cy="5875"/>
              </a:xfrm>
              <a:custGeom>
                <a:avLst/>
                <a:gdLst/>
                <a:ahLst/>
                <a:cxnLst/>
                <a:rect l="l" t="t" r="r" b="b"/>
                <a:pathLst>
                  <a:path w="123622" h="235" extrusionOk="0">
                    <a:moveTo>
                      <a:pt x="100" y="1"/>
                    </a:moveTo>
                    <a:cubicBezTo>
                      <a:pt x="34" y="1"/>
                      <a:pt x="0" y="34"/>
                      <a:pt x="0" y="101"/>
                    </a:cubicBezTo>
                    <a:cubicBezTo>
                      <a:pt x="0" y="167"/>
                      <a:pt x="34" y="234"/>
                      <a:pt x="100" y="234"/>
                    </a:cubicBezTo>
                    <a:lnTo>
                      <a:pt x="123488" y="234"/>
                    </a:lnTo>
                    <a:cubicBezTo>
                      <a:pt x="123555" y="234"/>
                      <a:pt x="123622" y="167"/>
                      <a:pt x="123622" y="101"/>
                    </a:cubicBezTo>
                    <a:cubicBezTo>
                      <a:pt x="123622" y="34"/>
                      <a:pt x="123555" y="1"/>
                      <a:pt x="1234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1"/>
              <p:cNvSpPr/>
              <p:nvPr/>
            </p:nvSpPr>
            <p:spPr>
              <a:xfrm>
                <a:off x="1938225" y="2276250"/>
                <a:ext cx="236025" cy="1702075"/>
              </a:xfrm>
              <a:custGeom>
                <a:avLst/>
                <a:gdLst/>
                <a:ahLst/>
                <a:cxnLst/>
                <a:rect l="l" t="t" r="r" b="b"/>
                <a:pathLst>
                  <a:path w="9441" h="68083" extrusionOk="0">
                    <a:moveTo>
                      <a:pt x="7773" y="0"/>
                    </a:moveTo>
                    <a:cubicBezTo>
                      <a:pt x="0" y="18580"/>
                      <a:pt x="6405" y="66047"/>
                      <a:pt x="6672" y="68082"/>
                    </a:cubicBezTo>
                    <a:lnTo>
                      <a:pt x="8473" y="67815"/>
                    </a:lnTo>
                    <a:cubicBezTo>
                      <a:pt x="8406" y="67348"/>
                      <a:pt x="1868" y="18847"/>
                      <a:pt x="9440" y="701"/>
                    </a:cubicBezTo>
                    <a:lnTo>
                      <a:pt x="7773" y="0"/>
                    </a:ln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p:nvPr/>
            </p:nvSpPr>
            <p:spPr>
              <a:xfrm>
                <a:off x="2007450" y="2013775"/>
                <a:ext cx="531225" cy="561875"/>
              </a:xfrm>
              <a:custGeom>
                <a:avLst/>
                <a:gdLst/>
                <a:ahLst/>
                <a:cxnLst/>
                <a:rect l="l" t="t" r="r" b="b"/>
                <a:pathLst>
                  <a:path w="21249" h="22475" extrusionOk="0">
                    <a:moveTo>
                      <a:pt x="9265" y="1"/>
                    </a:moveTo>
                    <a:cubicBezTo>
                      <a:pt x="0" y="1"/>
                      <a:pt x="2702" y="22474"/>
                      <a:pt x="2702" y="22474"/>
                    </a:cubicBezTo>
                    <a:cubicBezTo>
                      <a:pt x="2702" y="22474"/>
                      <a:pt x="21249" y="2193"/>
                      <a:pt x="10508" y="125"/>
                    </a:cubicBezTo>
                    <a:cubicBezTo>
                      <a:pt x="10071" y="41"/>
                      <a:pt x="9657" y="1"/>
                      <a:pt x="9265"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1"/>
              <p:cNvSpPr/>
              <p:nvPr/>
            </p:nvSpPr>
            <p:spPr>
              <a:xfrm>
                <a:off x="2063300" y="2416800"/>
                <a:ext cx="592125" cy="494925"/>
              </a:xfrm>
              <a:custGeom>
                <a:avLst/>
                <a:gdLst/>
                <a:ahLst/>
                <a:cxnLst/>
                <a:rect l="l" t="t" r="r" b="b"/>
                <a:pathLst>
                  <a:path w="23685" h="19797" extrusionOk="0">
                    <a:moveTo>
                      <a:pt x="11407" y="1"/>
                    </a:moveTo>
                    <a:cubicBezTo>
                      <a:pt x="3573" y="1"/>
                      <a:pt x="1" y="19796"/>
                      <a:pt x="1" y="19796"/>
                    </a:cubicBezTo>
                    <a:cubicBezTo>
                      <a:pt x="1" y="19796"/>
                      <a:pt x="23685" y="5853"/>
                      <a:pt x="14044" y="716"/>
                    </a:cubicBezTo>
                    <a:cubicBezTo>
                      <a:pt x="13117" y="223"/>
                      <a:pt x="12238" y="1"/>
                      <a:pt x="11407"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a:off x="1589650" y="2347875"/>
                <a:ext cx="472200" cy="569675"/>
              </a:xfrm>
              <a:custGeom>
                <a:avLst/>
                <a:gdLst/>
                <a:ahLst/>
                <a:cxnLst/>
                <a:rect l="l" t="t" r="r" b="b"/>
                <a:pathLst>
                  <a:path w="18888" h="22787" extrusionOk="0">
                    <a:moveTo>
                      <a:pt x="11850" y="0"/>
                    </a:moveTo>
                    <a:cubicBezTo>
                      <a:pt x="11158" y="0"/>
                      <a:pt x="10391" y="221"/>
                      <a:pt x="9540" y="704"/>
                    </a:cubicBezTo>
                    <a:cubicBezTo>
                      <a:pt x="0" y="6108"/>
                      <a:pt x="18113" y="22787"/>
                      <a:pt x="18113" y="22787"/>
                    </a:cubicBezTo>
                    <a:cubicBezTo>
                      <a:pt x="18113" y="22787"/>
                      <a:pt x="18887" y="0"/>
                      <a:pt x="11850"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1"/>
              <p:cNvSpPr/>
              <p:nvPr/>
            </p:nvSpPr>
            <p:spPr>
              <a:xfrm>
                <a:off x="2057475" y="2795775"/>
                <a:ext cx="603800" cy="485375"/>
              </a:xfrm>
              <a:custGeom>
                <a:avLst/>
                <a:gdLst/>
                <a:ahLst/>
                <a:cxnLst/>
                <a:rect l="l" t="t" r="r" b="b"/>
                <a:pathLst>
                  <a:path w="24152" h="19415" extrusionOk="0">
                    <a:moveTo>
                      <a:pt x="11884" y="1"/>
                    </a:moveTo>
                    <a:cubicBezTo>
                      <a:pt x="4147" y="1"/>
                      <a:pt x="0" y="19414"/>
                      <a:pt x="0" y="19414"/>
                    </a:cubicBezTo>
                    <a:cubicBezTo>
                      <a:pt x="0" y="19414"/>
                      <a:pt x="24151" y="6238"/>
                      <a:pt x="14644" y="801"/>
                    </a:cubicBezTo>
                    <a:cubicBezTo>
                      <a:pt x="13679" y="249"/>
                      <a:pt x="12758" y="1"/>
                      <a:pt x="11884"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1"/>
              <p:cNvSpPr/>
              <p:nvPr/>
            </p:nvSpPr>
            <p:spPr>
              <a:xfrm>
                <a:off x="1544600" y="2760300"/>
                <a:ext cx="523750" cy="530850"/>
              </a:xfrm>
              <a:custGeom>
                <a:avLst/>
                <a:gdLst/>
                <a:ahLst/>
                <a:cxnLst/>
                <a:rect l="l" t="t" r="r" b="b"/>
                <a:pathLst>
                  <a:path w="20950" h="21234" extrusionOk="0">
                    <a:moveTo>
                      <a:pt x="11062" y="1"/>
                    </a:moveTo>
                    <a:cubicBezTo>
                      <a:pt x="10208" y="1"/>
                      <a:pt x="9301" y="364"/>
                      <a:pt x="8340" y="1186"/>
                    </a:cubicBezTo>
                    <a:cubicBezTo>
                      <a:pt x="1" y="8291"/>
                      <a:pt x="20949" y="21234"/>
                      <a:pt x="20949" y="21234"/>
                    </a:cubicBezTo>
                    <a:cubicBezTo>
                      <a:pt x="20949" y="21234"/>
                      <a:pt x="17584" y="1"/>
                      <a:pt x="11062"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2053300" y="3105725"/>
                <a:ext cx="644650" cy="438100"/>
              </a:xfrm>
              <a:custGeom>
                <a:avLst/>
                <a:gdLst/>
                <a:ahLst/>
                <a:cxnLst/>
                <a:rect l="l" t="t" r="r" b="b"/>
                <a:pathLst>
                  <a:path w="25786" h="17524" extrusionOk="0">
                    <a:moveTo>
                      <a:pt x="13924" y="0"/>
                    </a:moveTo>
                    <a:cubicBezTo>
                      <a:pt x="6543" y="0"/>
                      <a:pt x="1" y="17524"/>
                      <a:pt x="1" y="17524"/>
                    </a:cubicBezTo>
                    <a:cubicBezTo>
                      <a:pt x="1" y="17524"/>
                      <a:pt x="25786" y="8051"/>
                      <a:pt x="17213" y="1246"/>
                    </a:cubicBezTo>
                    <a:cubicBezTo>
                      <a:pt x="16111" y="378"/>
                      <a:pt x="15008" y="0"/>
                      <a:pt x="13924"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1504575" y="3097100"/>
                <a:ext cx="579600" cy="469250"/>
              </a:xfrm>
              <a:custGeom>
                <a:avLst/>
                <a:gdLst/>
                <a:ahLst/>
                <a:cxnLst/>
                <a:rect l="l" t="t" r="r" b="b"/>
                <a:pathLst>
                  <a:path w="23184" h="18770" extrusionOk="0">
                    <a:moveTo>
                      <a:pt x="9715" y="0"/>
                    </a:moveTo>
                    <a:cubicBezTo>
                      <a:pt x="8660" y="0"/>
                      <a:pt x="7632" y="537"/>
                      <a:pt x="6672" y="1791"/>
                    </a:cubicBezTo>
                    <a:cubicBezTo>
                      <a:pt x="1" y="10497"/>
                      <a:pt x="23184" y="18770"/>
                      <a:pt x="23184" y="18770"/>
                    </a:cubicBezTo>
                    <a:cubicBezTo>
                      <a:pt x="23184" y="18770"/>
                      <a:pt x="15959" y="0"/>
                      <a:pt x="9715"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1766425" y="3657225"/>
                <a:ext cx="683025" cy="718050"/>
              </a:xfrm>
              <a:custGeom>
                <a:avLst/>
                <a:gdLst/>
                <a:ahLst/>
                <a:cxnLst/>
                <a:rect l="l" t="t" r="r" b="b"/>
                <a:pathLst>
                  <a:path w="27321" h="28722" extrusionOk="0">
                    <a:moveTo>
                      <a:pt x="1" y="1"/>
                    </a:moveTo>
                    <a:lnTo>
                      <a:pt x="1" y="17847"/>
                    </a:lnTo>
                    <a:cubicBezTo>
                      <a:pt x="1" y="23818"/>
                      <a:pt x="4871" y="28721"/>
                      <a:pt x="10842" y="28721"/>
                    </a:cubicBezTo>
                    <a:lnTo>
                      <a:pt x="16479" y="28721"/>
                    </a:lnTo>
                    <a:cubicBezTo>
                      <a:pt x="22450" y="28721"/>
                      <a:pt x="27320" y="23818"/>
                      <a:pt x="27320" y="17847"/>
                    </a:cubicBezTo>
                    <a:lnTo>
                      <a:pt x="27320" y="1"/>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1"/>
              <p:cNvSpPr/>
              <p:nvPr/>
            </p:nvSpPr>
            <p:spPr>
              <a:xfrm>
                <a:off x="1714725" y="3588000"/>
                <a:ext cx="786425" cy="271075"/>
              </a:xfrm>
              <a:custGeom>
                <a:avLst/>
                <a:gdLst/>
                <a:ahLst/>
                <a:cxnLst/>
                <a:rect l="l" t="t" r="r" b="b"/>
                <a:pathLst>
                  <a:path w="31457" h="10843" extrusionOk="0">
                    <a:moveTo>
                      <a:pt x="1" y="1"/>
                    </a:moveTo>
                    <a:lnTo>
                      <a:pt x="1" y="10842"/>
                    </a:lnTo>
                    <a:lnTo>
                      <a:pt x="31456" y="10842"/>
                    </a:lnTo>
                    <a:lnTo>
                      <a:pt x="31456" y="1"/>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1"/>
              <p:cNvSpPr/>
              <p:nvPr/>
            </p:nvSpPr>
            <p:spPr>
              <a:xfrm>
                <a:off x="1828150" y="3661400"/>
                <a:ext cx="110100" cy="110100"/>
              </a:xfrm>
              <a:custGeom>
                <a:avLst/>
                <a:gdLst/>
                <a:ahLst/>
                <a:cxnLst/>
                <a:rect l="l" t="t" r="r" b="b"/>
                <a:pathLst>
                  <a:path w="4404" h="4404" extrusionOk="0">
                    <a:moveTo>
                      <a:pt x="2202" y="0"/>
                    </a:moveTo>
                    <a:cubicBezTo>
                      <a:pt x="968" y="0"/>
                      <a:pt x="0" y="968"/>
                      <a:pt x="0" y="2202"/>
                    </a:cubicBezTo>
                    <a:cubicBezTo>
                      <a:pt x="0" y="3403"/>
                      <a:pt x="968" y="4404"/>
                      <a:pt x="2202" y="4404"/>
                    </a:cubicBezTo>
                    <a:cubicBezTo>
                      <a:pt x="3403" y="4404"/>
                      <a:pt x="4403" y="3403"/>
                      <a:pt x="4403" y="2202"/>
                    </a:cubicBezTo>
                    <a:cubicBezTo>
                      <a:pt x="4403" y="968"/>
                      <a:pt x="3403" y="0"/>
                      <a:pt x="2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1"/>
              <p:cNvSpPr/>
              <p:nvPr/>
            </p:nvSpPr>
            <p:spPr>
              <a:xfrm>
                <a:off x="2005775" y="4065025"/>
                <a:ext cx="110100" cy="110100"/>
              </a:xfrm>
              <a:custGeom>
                <a:avLst/>
                <a:gdLst/>
                <a:ahLst/>
                <a:cxnLst/>
                <a:rect l="l" t="t" r="r" b="b"/>
                <a:pathLst>
                  <a:path w="4404" h="4404" extrusionOk="0">
                    <a:moveTo>
                      <a:pt x="2202" y="0"/>
                    </a:moveTo>
                    <a:cubicBezTo>
                      <a:pt x="968" y="0"/>
                      <a:pt x="0" y="968"/>
                      <a:pt x="0" y="2202"/>
                    </a:cubicBezTo>
                    <a:cubicBezTo>
                      <a:pt x="0" y="3403"/>
                      <a:pt x="968" y="4403"/>
                      <a:pt x="2202" y="4403"/>
                    </a:cubicBezTo>
                    <a:cubicBezTo>
                      <a:pt x="3403" y="4403"/>
                      <a:pt x="4403" y="3403"/>
                      <a:pt x="4403" y="2202"/>
                    </a:cubicBezTo>
                    <a:cubicBezTo>
                      <a:pt x="4403" y="968"/>
                      <a:pt x="3403" y="0"/>
                      <a:pt x="2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1"/>
              <p:cNvSpPr/>
              <p:nvPr/>
            </p:nvSpPr>
            <p:spPr>
              <a:xfrm>
                <a:off x="2237600" y="3698100"/>
                <a:ext cx="110100" cy="110100"/>
              </a:xfrm>
              <a:custGeom>
                <a:avLst/>
                <a:gdLst/>
                <a:ahLst/>
                <a:cxnLst/>
                <a:rect l="l" t="t" r="r" b="b"/>
                <a:pathLst>
                  <a:path w="4404" h="4404" extrusionOk="0">
                    <a:moveTo>
                      <a:pt x="2202" y="0"/>
                    </a:moveTo>
                    <a:cubicBezTo>
                      <a:pt x="1001" y="0"/>
                      <a:pt x="1" y="967"/>
                      <a:pt x="1" y="2202"/>
                    </a:cubicBezTo>
                    <a:cubicBezTo>
                      <a:pt x="1" y="3403"/>
                      <a:pt x="1001" y="4403"/>
                      <a:pt x="2202" y="4403"/>
                    </a:cubicBezTo>
                    <a:cubicBezTo>
                      <a:pt x="3436" y="4403"/>
                      <a:pt x="4404" y="3403"/>
                      <a:pt x="4404" y="2202"/>
                    </a:cubicBezTo>
                    <a:cubicBezTo>
                      <a:pt x="4404" y="967"/>
                      <a:pt x="3436" y="0"/>
                      <a:pt x="2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1"/>
              <p:cNvSpPr/>
              <p:nvPr/>
            </p:nvSpPr>
            <p:spPr>
              <a:xfrm>
                <a:off x="2276800" y="4024150"/>
                <a:ext cx="80925" cy="80925"/>
              </a:xfrm>
              <a:custGeom>
                <a:avLst/>
                <a:gdLst/>
                <a:ahLst/>
                <a:cxnLst/>
                <a:rect l="l" t="t" r="r" b="b"/>
                <a:pathLst>
                  <a:path w="3237" h="3237" extrusionOk="0">
                    <a:moveTo>
                      <a:pt x="1635" y="1"/>
                    </a:moveTo>
                    <a:cubicBezTo>
                      <a:pt x="734" y="1"/>
                      <a:pt x="0" y="735"/>
                      <a:pt x="0" y="1635"/>
                    </a:cubicBezTo>
                    <a:cubicBezTo>
                      <a:pt x="0" y="2536"/>
                      <a:pt x="734" y="3236"/>
                      <a:pt x="1635" y="3236"/>
                    </a:cubicBezTo>
                    <a:cubicBezTo>
                      <a:pt x="2502" y="3236"/>
                      <a:pt x="3236" y="2536"/>
                      <a:pt x="3236" y="1635"/>
                    </a:cubicBezTo>
                    <a:cubicBezTo>
                      <a:pt x="3236" y="735"/>
                      <a:pt x="2502" y="1"/>
                      <a:pt x="1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p:nvPr/>
            </p:nvSpPr>
            <p:spPr>
              <a:xfrm>
                <a:off x="2179225" y="4199275"/>
                <a:ext cx="80925" cy="80925"/>
              </a:xfrm>
              <a:custGeom>
                <a:avLst/>
                <a:gdLst/>
                <a:ahLst/>
                <a:cxnLst/>
                <a:rect l="l" t="t" r="r" b="b"/>
                <a:pathLst>
                  <a:path w="3237" h="3237" extrusionOk="0">
                    <a:moveTo>
                      <a:pt x="1602" y="1"/>
                    </a:moveTo>
                    <a:cubicBezTo>
                      <a:pt x="701" y="1"/>
                      <a:pt x="1" y="735"/>
                      <a:pt x="1" y="1635"/>
                    </a:cubicBezTo>
                    <a:cubicBezTo>
                      <a:pt x="1" y="2503"/>
                      <a:pt x="701" y="3236"/>
                      <a:pt x="1602" y="3236"/>
                    </a:cubicBezTo>
                    <a:cubicBezTo>
                      <a:pt x="2502" y="3236"/>
                      <a:pt x="3236" y="2503"/>
                      <a:pt x="3236" y="1635"/>
                    </a:cubicBezTo>
                    <a:cubicBezTo>
                      <a:pt x="3236" y="735"/>
                      <a:pt x="2502" y="1"/>
                      <a:pt x="1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a:off x="1823975" y="4065025"/>
                <a:ext cx="80925" cy="80900"/>
              </a:xfrm>
              <a:custGeom>
                <a:avLst/>
                <a:gdLst/>
                <a:ahLst/>
                <a:cxnLst/>
                <a:rect l="l" t="t" r="r" b="b"/>
                <a:pathLst>
                  <a:path w="3237" h="3236" extrusionOk="0">
                    <a:moveTo>
                      <a:pt x="1635" y="0"/>
                    </a:moveTo>
                    <a:cubicBezTo>
                      <a:pt x="734" y="0"/>
                      <a:pt x="0" y="701"/>
                      <a:pt x="0" y="1601"/>
                    </a:cubicBezTo>
                    <a:cubicBezTo>
                      <a:pt x="0" y="2502"/>
                      <a:pt x="734" y="3236"/>
                      <a:pt x="1635" y="3236"/>
                    </a:cubicBezTo>
                    <a:cubicBezTo>
                      <a:pt x="2536" y="3236"/>
                      <a:pt x="3236" y="2502"/>
                      <a:pt x="3236" y="1601"/>
                    </a:cubicBezTo>
                    <a:cubicBezTo>
                      <a:pt x="3236" y="701"/>
                      <a:pt x="2536" y="0"/>
                      <a:pt x="1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a:off x="2032450" y="3681400"/>
                <a:ext cx="80925" cy="80925"/>
              </a:xfrm>
              <a:custGeom>
                <a:avLst/>
                <a:gdLst/>
                <a:ahLst/>
                <a:cxnLst/>
                <a:rect l="l" t="t" r="r" b="b"/>
                <a:pathLst>
                  <a:path w="3237" h="3237" extrusionOk="0">
                    <a:moveTo>
                      <a:pt x="1602" y="1"/>
                    </a:moveTo>
                    <a:cubicBezTo>
                      <a:pt x="701" y="1"/>
                      <a:pt x="1" y="735"/>
                      <a:pt x="1" y="1635"/>
                    </a:cubicBezTo>
                    <a:cubicBezTo>
                      <a:pt x="1" y="2536"/>
                      <a:pt x="701" y="3237"/>
                      <a:pt x="1602" y="3237"/>
                    </a:cubicBezTo>
                    <a:cubicBezTo>
                      <a:pt x="2503" y="3237"/>
                      <a:pt x="3236" y="2536"/>
                      <a:pt x="3236" y="1635"/>
                    </a:cubicBezTo>
                    <a:cubicBezTo>
                      <a:pt x="3236" y="735"/>
                      <a:pt x="2503" y="1"/>
                      <a:pt x="1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1"/>
              <p:cNvSpPr/>
              <p:nvPr/>
            </p:nvSpPr>
            <p:spPr>
              <a:xfrm>
                <a:off x="2579525" y="2078600"/>
                <a:ext cx="2554325" cy="1470250"/>
              </a:xfrm>
              <a:custGeom>
                <a:avLst/>
                <a:gdLst/>
                <a:ahLst/>
                <a:cxnLst/>
                <a:rect l="l" t="t" r="r" b="b"/>
                <a:pathLst>
                  <a:path w="102173" h="58810" extrusionOk="0">
                    <a:moveTo>
                      <a:pt x="10508" y="0"/>
                    </a:moveTo>
                    <a:cubicBezTo>
                      <a:pt x="4670" y="0"/>
                      <a:pt x="0" y="4670"/>
                      <a:pt x="0" y="10508"/>
                    </a:cubicBezTo>
                    <a:lnTo>
                      <a:pt x="0" y="48302"/>
                    </a:lnTo>
                    <a:cubicBezTo>
                      <a:pt x="0" y="54139"/>
                      <a:pt x="4670" y="58809"/>
                      <a:pt x="10508" y="58809"/>
                    </a:cubicBezTo>
                    <a:lnTo>
                      <a:pt x="91665" y="58809"/>
                    </a:lnTo>
                    <a:cubicBezTo>
                      <a:pt x="97470" y="58809"/>
                      <a:pt x="102173" y="54139"/>
                      <a:pt x="102173" y="48302"/>
                    </a:cubicBezTo>
                    <a:lnTo>
                      <a:pt x="102173" y="10508"/>
                    </a:lnTo>
                    <a:cubicBezTo>
                      <a:pt x="102173" y="4670"/>
                      <a:pt x="97470" y="0"/>
                      <a:pt x="91665"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1"/>
              <p:cNvSpPr/>
              <p:nvPr/>
            </p:nvSpPr>
            <p:spPr>
              <a:xfrm>
                <a:off x="2553650" y="3443750"/>
                <a:ext cx="2541025" cy="969875"/>
              </a:xfrm>
              <a:custGeom>
                <a:avLst/>
                <a:gdLst/>
                <a:ahLst/>
                <a:cxnLst/>
                <a:rect l="l" t="t" r="r" b="b"/>
                <a:pathLst>
                  <a:path w="101641" h="38795" extrusionOk="0">
                    <a:moveTo>
                      <a:pt x="1" y="0"/>
                    </a:moveTo>
                    <a:lnTo>
                      <a:pt x="1" y="38795"/>
                    </a:lnTo>
                    <a:lnTo>
                      <a:pt x="101640" y="38795"/>
                    </a:lnTo>
                    <a:lnTo>
                      <a:pt x="101640" y="0"/>
                    </a:ln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1"/>
              <p:cNvSpPr/>
              <p:nvPr/>
            </p:nvSpPr>
            <p:spPr>
              <a:xfrm>
                <a:off x="2743800" y="2186175"/>
                <a:ext cx="2224950" cy="1277600"/>
              </a:xfrm>
              <a:custGeom>
                <a:avLst/>
                <a:gdLst/>
                <a:ahLst/>
                <a:cxnLst/>
                <a:rect l="l" t="t" r="r" b="b"/>
                <a:pathLst>
                  <a:path w="88998" h="51104" extrusionOk="0">
                    <a:moveTo>
                      <a:pt x="11342" y="0"/>
                    </a:moveTo>
                    <a:cubicBezTo>
                      <a:pt x="5071" y="0"/>
                      <a:pt x="0" y="5204"/>
                      <a:pt x="0" y="11542"/>
                    </a:cubicBezTo>
                    <a:lnTo>
                      <a:pt x="0" y="40396"/>
                    </a:lnTo>
                    <a:cubicBezTo>
                      <a:pt x="0" y="42498"/>
                      <a:pt x="567" y="44499"/>
                      <a:pt x="1535" y="46200"/>
                    </a:cubicBezTo>
                    <a:lnTo>
                      <a:pt x="2602" y="46200"/>
                    </a:lnTo>
                    <a:cubicBezTo>
                      <a:pt x="1535" y="44532"/>
                      <a:pt x="901" y="42531"/>
                      <a:pt x="901" y="40396"/>
                    </a:cubicBezTo>
                    <a:lnTo>
                      <a:pt x="901" y="11542"/>
                    </a:lnTo>
                    <a:cubicBezTo>
                      <a:pt x="901" y="5705"/>
                      <a:pt x="5571" y="934"/>
                      <a:pt x="11342" y="934"/>
                    </a:cubicBezTo>
                    <a:lnTo>
                      <a:pt x="13176" y="934"/>
                    </a:lnTo>
                    <a:lnTo>
                      <a:pt x="13176" y="51104"/>
                    </a:lnTo>
                    <a:lnTo>
                      <a:pt x="14077" y="51104"/>
                    </a:lnTo>
                    <a:lnTo>
                      <a:pt x="14077" y="934"/>
                    </a:lnTo>
                    <a:lnTo>
                      <a:pt x="74520" y="934"/>
                    </a:lnTo>
                    <a:lnTo>
                      <a:pt x="74520" y="51104"/>
                    </a:lnTo>
                    <a:lnTo>
                      <a:pt x="75421" y="51104"/>
                    </a:lnTo>
                    <a:lnTo>
                      <a:pt x="75421" y="934"/>
                    </a:lnTo>
                    <a:lnTo>
                      <a:pt x="77689" y="934"/>
                    </a:lnTo>
                    <a:cubicBezTo>
                      <a:pt x="83427" y="934"/>
                      <a:pt x="88097" y="5705"/>
                      <a:pt x="88097" y="11542"/>
                    </a:cubicBezTo>
                    <a:lnTo>
                      <a:pt x="88097" y="40396"/>
                    </a:lnTo>
                    <a:cubicBezTo>
                      <a:pt x="88097" y="42531"/>
                      <a:pt x="87463" y="44532"/>
                      <a:pt x="86395" y="46200"/>
                    </a:cubicBezTo>
                    <a:lnTo>
                      <a:pt x="87463" y="46200"/>
                    </a:lnTo>
                    <a:cubicBezTo>
                      <a:pt x="88430" y="44499"/>
                      <a:pt x="88997" y="42498"/>
                      <a:pt x="88997" y="40396"/>
                    </a:cubicBezTo>
                    <a:lnTo>
                      <a:pt x="88997" y="11542"/>
                    </a:lnTo>
                    <a:cubicBezTo>
                      <a:pt x="88997" y="5171"/>
                      <a:pt x="83927" y="0"/>
                      <a:pt x="776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1"/>
              <p:cNvSpPr/>
              <p:nvPr/>
            </p:nvSpPr>
            <p:spPr>
              <a:xfrm>
                <a:off x="2321825" y="2788275"/>
                <a:ext cx="554600" cy="1625350"/>
              </a:xfrm>
              <a:custGeom>
                <a:avLst/>
                <a:gdLst/>
                <a:ahLst/>
                <a:cxnLst/>
                <a:rect l="l" t="t" r="r" b="b"/>
                <a:pathLst>
                  <a:path w="22184" h="65014" extrusionOk="0">
                    <a:moveTo>
                      <a:pt x="10842" y="0"/>
                    </a:moveTo>
                    <a:cubicBezTo>
                      <a:pt x="4871" y="0"/>
                      <a:pt x="1" y="5204"/>
                      <a:pt x="1" y="11542"/>
                    </a:cubicBezTo>
                    <a:lnTo>
                      <a:pt x="1" y="65014"/>
                    </a:lnTo>
                    <a:lnTo>
                      <a:pt x="22183" y="65014"/>
                    </a:lnTo>
                    <a:lnTo>
                      <a:pt x="22183" y="11542"/>
                    </a:lnTo>
                    <a:cubicBezTo>
                      <a:pt x="22183" y="5204"/>
                      <a:pt x="17280" y="0"/>
                      <a:pt x="11309"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1"/>
              <p:cNvSpPr/>
              <p:nvPr/>
            </p:nvSpPr>
            <p:spPr>
              <a:xfrm>
                <a:off x="4876150" y="2788275"/>
                <a:ext cx="554600" cy="1625350"/>
              </a:xfrm>
              <a:custGeom>
                <a:avLst/>
                <a:gdLst/>
                <a:ahLst/>
                <a:cxnLst/>
                <a:rect l="l" t="t" r="r" b="b"/>
                <a:pathLst>
                  <a:path w="22184" h="65014" extrusionOk="0">
                    <a:moveTo>
                      <a:pt x="10842" y="0"/>
                    </a:moveTo>
                    <a:cubicBezTo>
                      <a:pt x="4871" y="0"/>
                      <a:pt x="1" y="5204"/>
                      <a:pt x="1" y="11542"/>
                    </a:cubicBezTo>
                    <a:lnTo>
                      <a:pt x="1" y="65014"/>
                    </a:lnTo>
                    <a:lnTo>
                      <a:pt x="22183" y="65014"/>
                    </a:lnTo>
                    <a:lnTo>
                      <a:pt x="22183" y="11542"/>
                    </a:lnTo>
                    <a:cubicBezTo>
                      <a:pt x="22183" y="5204"/>
                      <a:pt x="17280" y="0"/>
                      <a:pt x="11309" y="0"/>
                    </a:cubicBezTo>
                    <a:close/>
                  </a:path>
                </a:pathLst>
              </a:custGeom>
              <a:solidFill>
                <a:srgbClr val="92C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1"/>
              <p:cNvSpPr/>
              <p:nvPr/>
            </p:nvSpPr>
            <p:spPr>
              <a:xfrm>
                <a:off x="2437750" y="2942550"/>
                <a:ext cx="321925" cy="322750"/>
              </a:xfrm>
              <a:custGeom>
                <a:avLst/>
                <a:gdLst/>
                <a:ahLst/>
                <a:cxnLst/>
                <a:rect l="l" t="t" r="r" b="b"/>
                <a:pathLst>
                  <a:path w="12877" h="12910" extrusionOk="0">
                    <a:moveTo>
                      <a:pt x="6438" y="0"/>
                    </a:moveTo>
                    <a:cubicBezTo>
                      <a:pt x="2869" y="0"/>
                      <a:pt x="0" y="2903"/>
                      <a:pt x="0" y="6472"/>
                    </a:cubicBezTo>
                    <a:cubicBezTo>
                      <a:pt x="0" y="10041"/>
                      <a:pt x="2869" y="12910"/>
                      <a:pt x="6438" y="12910"/>
                    </a:cubicBezTo>
                    <a:cubicBezTo>
                      <a:pt x="10007" y="12910"/>
                      <a:pt x="12876" y="10041"/>
                      <a:pt x="12876" y="6472"/>
                    </a:cubicBezTo>
                    <a:cubicBezTo>
                      <a:pt x="12876" y="2903"/>
                      <a:pt x="10007" y="0"/>
                      <a:pt x="6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1"/>
              <p:cNvSpPr/>
              <p:nvPr/>
            </p:nvSpPr>
            <p:spPr>
              <a:xfrm>
                <a:off x="5017925" y="2942550"/>
                <a:ext cx="321925" cy="322750"/>
              </a:xfrm>
              <a:custGeom>
                <a:avLst/>
                <a:gdLst/>
                <a:ahLst/>
                <a:cxnLst/>
                <a:rect l="l" t="t" r="r" b="b"/>
                <a:pathLst>
                  <a:path w="12877" h="12910" extrusionOk="0">
                    <a:moveTo>
                      <a:pt x="6438" y="0"/>
                    </a:moveTo>
                    <a:cubicBezTo>
                      <a:pt x="2869" y="0"/>
                      <a:pt x="0" y="2903"/>
                      <a:pt x="0" y="6472"/>
                    </a:cubicBezTo>
                    <a:cubicBezTo>
                      <a:pt x="0" y="10041"/>
                      <a:pt x="2869" y="12910"/>
                      <a:pt x="6438" y="12910"/>
                    </a:cubicBezTo>
                    <a:cubicBezTo>
                      <a:pt x="10007" y="12910"/>
                      <a:pt x="12876" y="10041"/>
                      <a:pt x="12876" y="6472"/>
                    </a:cubicBezTo>
                    <a:cubicBezTo>
                      <a:pt x="12876" y="2903"/>
                      <a:pt x="10007" y="0"/>
                      <a:pt x="6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1"/>
              <p:cNvSpPr/>
              <p:nvPr/>
            </p:nvSpPr>
            <p:spPr>
              <a:xfrm>
                <a:off x="2581175" y="2776525"/>
                <a:ext cx="304425" cy="1648775"/>
              </a:xfrm>
              <a:custGeom>
                <a:avLst/>
                <a:gdLst/>
                <a:ahLst/>
                <a:cxnLst/>
                <a:rect l="l" t="t" r="r" b="b"/>
                <a:pathLst>
                  <a:path w="12177" h="65951" extrusionOk="0">
                    <a:moveTo>
                      <a:pt x="593" y="1"/>
                    </a:moveTo>
                    <a:cubicBezTo>
                      <a:pt x="497" y="1"/>
                      <a:pt x="442" y="3"/>
                      <a:pt x="434" y="3"/>
                    </a:cubicBezTo>
                    <a:cubicBezTo>
                      <a:pt x="201" y="37"/>
                      <a:pt x="1" y="237"/>
                      <a:pt x="34" y="504"/>
                    </a:cubicBezTo>
                    <a:cubicBezTo>
                      <a:pt x="34" y="720"/>
                      <a:pt x="234" y="908"/>
                      <a:pt x="450" y="908"/>
                    </a:cubicBezTo>
                    <a:cubicBezTo>
                      <a:pt x="467" y="908"/>
                      <a:pt x="484" y="906"/>
                      <a:pt x="501" y="904"/>
                    </a:cubicBezTo>
                    <a:cubicBezTo>
                      <a:pt x="522" y="904"/>
                      <a:pt x="573" y="902"/>
                      <a:pt x="650" y="902"/>
                    </a:cubicBezTo>
                    <a:cubicBezTo>
                      <a:pt x="1772" y="902"/>
                      <a:pt x="8432" y="1224"/>
                      <a:pt x="9774" y="11245"/>
                    </a:cubicBezTo>
                    <a:cubicBezTo>
                      <a:pt x="11275" y="22353"/>
                      <a:pt x="9774" y="65050"/>
                      <a:pt x="9774" y="65484"/>
                    </a:cubicBezTo>
                    <a:cubicBezTo>
                      <a:pt x="9774" y="65717"/>
                      <a:pt x="9975" y="65917"/>
                      <a:pt x="10208" y="65951"/>
                    </a:cubicBezTo>
                    <a:lnTo>
                      <a:pt x="10241" y="65951"/>
                    </a:lnTo>
                    <a:cubicBezTo>
                      <a:pt x="10475" y="65951"/>
                      <a:pt x="10675" y="65750"/>
                      <a:pt x="10675" y="65484"/>
                    </a:cubicBezTo>
                    <a:cubicBezTo>
                      <a:pt x="10708" y="65083"/>
                      <a:pt x="12176" y="22286"/>
                      <a:pt x="10675" y="11111"/>
                    </a:cubicBezTo>
                    <a:cubicBezTo>
                      <a:pt x="9255" y="401"/>
                      <a:pt x="1780" y="1"/>
                      <a:pt x="5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1"/>
              <p:cNvSpPr/>
              <p:nvPr/>
            </p:nvSpPr>
            <p:spPr>
              <a:xfrm>
                <a:off x="2864725" y="2776525"/>
                <a:ext cx="2297500" cy="1648775"/>
              </a:xfrm>
              <a:custGeom>
                <a:avLst/>
                <a:gdLst/>
                <a:ahLst/>
                <a:cxnLst/>
                <a:rect l="l" t="t" r="r" b="b"/>
                <a:pathLst>
                  <a:path w="91900" h="65951" extrusionOk="0">
                    <a:moveTo>
                      <a:pt x="91308" y="1"/>
                    </a:moveTo>
                    <a:cubicBezTo>
                      <a:pt x="90124" y="1"/>
                      <a:pt x="82676" y="401"/>
                      <a:pt x="81225" y="11111"/>
                    </a:cubicBezTo>
                    <a:cubicBezTo>
                      <a:pt x="80791" y="14347"/>
                      <a:pt x="80624" y="20251"/>
                      <a:pt x="80558" y="26989"/>
                    </a:cubicBezTo>
                    <a:cubicBezTo>
                      <a:pt x="80524" y="26956"/>
                      <a:pt x="80491" y="26956"/>
                      <a:pt x="80458" y="26956"/>
                    </a:cubicBezTo>
                    <a:lnTo>
                      <a:pt x="467" y="26956"/>
                    </a:lnTo>
                    <a:cubicBezTo>
                      <a:pt x="200" y="26956"/>
                      <a:pt x="0" y="27156"/>
                      <a:pt x="0" y="27423"/>
                    </a:cubicBezTo>
                    <a:cubicBezTo>
                      <a:pt x="0" y="27656"/>
                      <a:pt x="200" y="27857"/>
                      <a:pt x="467" y="27857"/>
                    </a:cubicBezTo>
                    <a:lnTo>
                      <a:pt x="80458" y="27857"/>
                    </a:lnTo>
                    <a:cubicBezTo>
                      <a:pt x="80491" y="27857"/>
                      <a:pt x="80524" y="27857"/>
                      <a:pt x="80558" y="27823"/>
                    </a:cubicBezTo>
                    <a:cubicBezTo>
                      <a:pt x="80558" y="31359"/>
                      <a:pt x="80558" y="35062"/>
                      <a:pt x="80624" y="38764"/>
                    </a:cubicBezTo>
                    <a:cubicBezTo>
                      <a:pt x="80558" y="38731"/>
                      <a:pt x="80491" y="38731"/>
                      <a:pt x="80458" y="38731"/>
                    </a:cubicBezTo>
                    <a:lnTo>
                      <a:pt x="467" y="38731"/>
                    </a:lnTo>
                    <a:cubicBezTo>
                      <a:pt x="200" y="38731"/>
                      <a:pt x="0" y="38931"/>
                      <a:pt x="0" y="39165"/>
                    </a:cubicBezTo>
                    <a:cubicBezTo>
                      <a:pt x="0" y="39432"/>
                      <a:pt x="200" y="39632"/>
                      <a:pt x="467" y="39632"/>
                    </a:cubicBezTo>
                    <a:lnTo>
                      <a:pt x="80458" y="39632"/>
                    </a:lnTo>
                    <a:cubicBezTo>
                      <a:pt x="80491" y="39632"/>
                      <a:pt x="80558" y="39632"/>
                      <a:pt x="80624" y="39598"/>
                    </a:cubicBezTo>
                    <a:cubicBezTo>
                      <a:pt x="80791" y="52808"/>
                      <a:pt x="81225" y="65283"/>
                      <a:pt x="81225" y="65517"/>
                    </a:cubicBezTo>
                    <a:cubicBezTo>
                      <a:pt x="81225" y="65750"/>
                      <a:pt x="81425" y="65951"/>
                      <a:pt x="81692" y="65951"/>
                    </a:cubicBezTo>
                    <a:cubicBezTo>
                      <a:pt x="81959" y="65951"/>
                      <a:pt x="82125" y="65717"/>
                      <a:pt x="82125" y="65484"/>
                    </a:cubicBezTo>
                    <a:cubicBezTo>
                      <a:pt x="82125" y="65050"/>
                      <a:pt x="80624" y="22353"/>
                      <a:pt x="82125" y="11245"/>
                    </a:cubicBezTo>
                    <a:cubicBezTo>
                      <a:pt x="83430" y="1508"/>
                      <a:pt x="89753" y="929"/>
                      <a:pt x="91141" y="929"/>
                    </a:cubicBezTo>
                    <a:cubicBezTo>
                      <a:pt x="91279" y="929"/>
                      <a:pt x="91369" y="934"/>
                      <a:pt x="91399" y="937"/>
                    </a:cubicBezTo>
                    <a:cubicBezTo>
                      <a:pt x="91666" y="937"/>
                      <a:pt x="91866" y="737"/>
                      <a:pt x="91899" y="504"/>
                    </a:cubicBezTo>
                    <a:cubicBezTo>
                      <a:pt x="91899" y="270"/>
                      <a:pt x="91699" y="37"/>
                      <a:pt x="91465" y="37"/>
                    </a:cubicBezTo>
                    <a:lnTo>
                      <a:pt x="91465" y="3"/>
                    </a:lnTo>
                    <a:cubicBezTo>
                      <a:pt x="91458" y="3"/>
                      <a:pt x="91403" y="1"/>
                      <a:pt x="91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1"/>
              <p:cNvSpPr/>
              <p:nvPr/>
            </p:nvSpPr>
            <p:spPr>
              <a:xfrm>
                <a:off x="2314325" y="4271825"/>
                <a:ext cx="3108900" cy="144300"/>
              </a:xfrm>
              <a:custGeom>
                <a:avLst/>
                <a:gdLst/>
                <a:ahLst/>
                <a:cxnLst/>
                <a:rect l="l" t="t" r="r" b="b"/>
                <a:pathLst>
                  <a:path w="124356" h="5772" extrusionOk="0">
                    <a:moveTo>
                      <a:pt x="0" y="1"/>
                    </a:moveTo>
                    <a:lnTo>
                      <a:pt x="0" y="901"/>
                    </a:lnTo>
                    <a:lnTo>
                      <a:pt x="5438" y="901"/>
                    </a:lnTo>
                    <a:lnTo>
                      <a:pt x="5438" y="5772"/>
                    </a:lnTo>
                    <a:lnTo>
                      <a:pt x="6338" y="5772"/>
                    </a:lnTo>
                    <a:lnTo>
                      <a:pt x="6338" y="901"/>
                    </a:lnTo>
                    <a:lnTo>
                      <a:pt x="13010" y="901"/>
                    </a:lnTo>
                    <a:lnTo>
                      <a:pt x="13010" y="5772"/>
                    </a:lnTo>
                    <a:lnTo>
                      <a:pt x="13910" y="5772"/>
                    </a:lnTo>
                    <a:lnTo>
                      <a:pt x="13910" y="901"/>
                    </a:lnTo>
                    <a:lnTo>
                      <a:pt x="27553" y="901"/>
                    </a:lnTo>
                    <a:lnTo>
                      <a:pt x="27553" y="5772"/>
                    </a:lnTo>
                    <a:lnTo>
                      <a:pt x="28454" y="5772"/>
                    </a:lnTo>
                    <a:lnTo>
                      <a:pt x="28454" y="901"/>
                    </a:lnTo>
                    <a:lnTo>
                      <a:pt x="34825" y="901"/>
                    </a:lnTo>
                    <a:lnTo>
                      <a:pt x="34825" y="5772"/>
                    </a:lnTo>
                    <a:lnTo>
                      <a:pt x="35759" y="5772"/>
                    </a:lnTo>
                    <a:lnTo>
                      <a:pt x="35759" y="901"/>
                    </a:lnTo>
                    <a:lnTo>
                      <a:pt x="42131" y="901"/>
                    </a:lnTo>
                    <a:lnTo>
                      <a:pt x="42131" y="5772"/>
                    </a:lnTo>
                    <a:lnTo>
                      <a:pt x="43031" y="5772"/>
                    </a:lnTo>
                    <a:lnTo>
                      <a:pt x="43031" y="901"/>
                    </a:lnTo>
                    <a:lnTo>
                      <a:pt x="49402" y="901"/>
                    </a:lnTo>
                    <a:lnTo>
                      <a:pt x="49402" y="5772"/>
                    </a:lnTo>
                    <a:lnTo>
                      <a:pt x="50303" y="5772"/>
                    </a:lnTo>
                    <a:lnTo>
                      <a:pt x="50303" y="901"/>
                    </a:lnTo>
                    <a:lnTo>
                      <a:pt x="56674" y="901"/>
                    </a:lnTo>
                    <a:lnTo>
                      <a:pt x="56674" y="5772"/>
                    </a:lnTo>
                    <a:lnTo>
                      <a:pt x="57608" y="5772"/>
                    </a:lnTo>
                    <a:lnTo>
                      <a:pt x="57608" y="901"/>
                    </a:lnTo>
                    <a:lnTo>
                      <a:pt x="63979" y="901"/>
                    </a:lnTo>
                    <a:lnTo>
                      <a:pt x="63979" y="5772"/>
                    </a:lnTo>
                    <a:lnTo>
                      <a:pt x="64880" y="5772"/>
                    </a:lnTo>
                    <a:lnTo>
                      <a:pt x="64880" y="901"/>
                    </a:lnTo>
                    <a:lnTo>
                      <a:pt x="71251" y="901"/>
                    </a:lnTo>
                    <a:lnTo>
                      <a:pt x="71251" y="5772"/>
                    </a:lnTo>
                    <a:lnTo>
                      <a:pt x="72152" y="5772"/>
                    </a:lnTo>
                    <a:lnTo>
                      <a:pt x="72152" y="901"/>
                    </a:lnTo>
                    <a:lnTo>
                      <a:pt x="78523" y="901"/>
                    </a:lnTo>
                    <a:lnTo>
                      <a:pt x="78523" y="5772"/>
                    </a:lnTo>
                    <a:lnTo>
                      <a:pt x="79424" y="5772"/>
                    </a:lnTo>
                    <a:lnTo>
                      <a:pt x="79424" y="901"/>
                    </a:lnTo>
                    <a:lnTo>
                      <a:pt x="85828" y="901"/>
                    </a:lnTo>
                    <a:lnTo>
                      <a:pt x="85828" y="5772"/>
                    </a:lnTo>
                    <a:lnTo>
                      <a:pt x="86729" y="5772"/>
                    </a:lnTo>
                    <a:lnTo>
                      <a:pt x="86729" y="901"/>
                    </a:lnTo>
                    <a:lnTo>
                      <a:pt x="93100" y="901"/>
                    </a:lnTo>
                    <a:lnTo>
                      <a:pt x="93100" y="5772"/>
                    </a:lnTo>
                    <a:lnTo>
                      <a:pt x="94001" y="5772"/>
                    </a:lnTo>
                    <a:lnTo>
                      <a:pt x="94001" y="901"/>
                    </a:lnTo>
                    <a:lnTo>
                      <a:pt x="110179" y="901"/>
                    </a:lnTo>
                    <a:lnTo>
                      <a:pt x="110179" y="5772"/>
                    </a:lnTo>
                    <a:lnTo>
                      <a:pt x="111080" y="5772"/>
                    </a:lnTo>
                    <a:lnTo>
                      <a:pt x="111080" y="901"/>
                    </a:lnTo>
                    <a:lnTo>
                      <a:pt x="117751" y="901"/>
                    </a:lnTo>
                    <a:lnTo>
                      <a:pt x="117751" y="5772"/>
                    </a:lnTo>
                    <a:lnTo>
                      <a:pt x="118652" y="5772"/>
                    </a:lnTo>
                    <a:lnTo>
                      <a:pt x="118652" y="901"/>
                    </a:lnTo>
                    <a:lnTo>
                      <a:pt x="124356" y="901"/>
                    </a:lnTo>
                    <a:lnTo>
                      <a:pt x="12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1"/>
              <p:cNvSpPr/>
              <p:nvPr/>
            </p:nvSpPr>
            <p:spPr>
              <a:xfrm>
                <a:off x="2443575" y="3092650"/>
                <a:ext cx="219350" cy="592125"/>
              </a:xfrm>
              <a:custGeom>
                <a:avLst/>
                <a:gdLst/>
                <a:ahLst/>
                <a:cxnLst/>
                <a:rect l="l" t="t" r="r" b="b"/>
                <a:pathLst>
                  <a:path w="8774" h="23685" extrusionOk="0">
                    <a:moveTo>
                      <a:pt x="6239" y="1"/>
                    </a:moveTo>
                    <a:cubicBezTo>
                      <a:pt x="6005" y="1"/>
                      <a:pt x="5772" y="168"/>
                      <a:pt x="5738" y="434"/>
                    </a:cubicBezTo>
                    <a:cubicBezTo>
                      <a:pt x="5705" y="835"/>
                      <a:pt x="5138" y="7640"/>
                      <a:pt x="5104" y="13711"/>
                    </a:cubicBezTo>
                    <a:cubicBezTo>
                      <a:pt x="4437" y="14244"/>
                      <a:pt x="1" y="17847"/>
                      <a:pt x="535" y="23284"/>
                    </a:cubicBezTo>
                    <a:cubicBezTo>
                      <a:pt x="568" y="23518"/>
                      <a:pt x="768" y="23684"/>
                      <a:pt x="1002" y="23684"/>
                    </a:cubicBezTo>
                    <a:lnTo>
                      <a:pt x="1035" y="23684"/>
                    </a:lnTo>
                    <a:cubicBezTo>
                      <a:pt x="1302" y="23684"/>
                      <a:pt x="1469" y="23451"/>
                      <a:pt x="1435" y="23217"/>
                    </a:cubicBezTo>
                    <a:cubicBezTo>
                      <a:pt x="1102" y="19815"/>
                      <a:pt x="2936" y="17180"/>
                      <a:pt x="4337" y="15679"/>
                    </a:cubicBezTo>
                    <a:lnTo>
                      <a:pt x="4337" y="15679"/>
                    </a:lnTo>
                    <a:cubicBezTo>
                      <a:pt x="3570" y="17080"/>
                      <a:pt x="2269" y="20148"/>
                      <a:pt x="3370" y="23384"/>
                    </a:cubicBezTo>
                    <a:cubicBezTo>
                      <a:pt x="3437" y="23584"/>
                      <a:pt x="3603" y="23684"/>
                      <a:pt x="3804" y="23684"/>
                    </a:cubicBezTo>
                    <a:lnTo>
                      <a:pt x="3937" y="23684"/>
                    </a:lnTo>
                    <a:cubicBezTo>
                      <a:pt x="4170" y="23584"/>
                      <a:pt x="4304" y="23351"/>
                      <a:pt x="4204" y="23084"/>
                    </a:cubicBezTo>
                    <a:cubicBezTo>
                      <a:pt x="3236" y="20148"/>
                      <a:pt x="4471" y="17313"/>
                      <a:pt x="5138" y="16046"/>
                    </a:cubicBezTo>
                    <a:cubicBezTo>
                      <a:pt x="5205" y="17914"/>
                      <a:pt x="5338" y="19581"/>
                      <a:pt x="5571" y="20816"/>
                    </a:cubicBezTo>
                    <a:cubicBezTo>
                      <a:pt x="5638" y="21016"/>
                      <a:pt x="5805" y="21183"/>
                      <a:pt x="6038" y="21183"/>
                    </a:cubicBezTo>
                    <a:cubicBezTo>
                      <a:pt x="6072" y="21183"/>
                      <a:pt x="6072" y="21183"/>
                      <a:pt x="6105" y="21149"/>
                    </a:cubicBezTo>
                    <a:cubicBezTo>
                      <a:pt x="6372" y="21116"/>
                      <a:pt x="6539" y="20882"/>
                      <a:pt x="6472" y="20615"/>
                    </a:cubicBezTo>
                    <a:cubicBezTo>
                      <a:pt x="6272" y="19615"/>
                      <a:pt x="6139" y="18314"/>
                      <a:pt x="6105" y="16879"/>
                    </a:cubicBezTo>
                    <a:lnTo>
                      <a:pt x="6105" y="16879"/>
                    </a:lnTo>
                    <a:cubicBezTo>
                      <a:pt x="6672" y="17747"/>
                      <a:pt x="7339" y="19114"/>
                      <a:pt x="7840" y="21116"/>
                    </a:cubicBezTo>
                    <a:cubicBezTo>
                      <a:pt x="7900" y="21326"/>
                      <a:pt x="8094" y="21455"/>
                      <a:pt x="8302" y="21455"/>
                    </a:cubicBezTo>
                    <a:cubicBezTo>
                      <a:pt x="8326" y="21455"/>
                      <a:pt x="8350" y="21453"/>
                      <a:pt x="8373" y="21449"/>
                    </a:cubicBezTo>
                    <a:cubicBezTo>
                      <a:pt x="8640" y="21383"/>
                      <a:pt x="8774" y="21116"/>
                      <a:pt x="8707" y="20882"/>
                    </a:cubicBezTo>
                    <a:cubicBezTo>
                      <a:pt x="7940" y="17780"/>
                      <a:pt x="6739" y="16079"/>
                      <a:pt x="6038" y="15312"/>
                    </a:cubicBezTo>
                    <a:cubicBezTo>
                      <a:pt x="5938" y="8907"/>
                      <a:pt x="6639" y="601"/>
                      <a:pt x="6639" y="501"/>
                    </a:cubicBezTo>
                    <a:cubicBezTo>
                      <a:pt x="6672" y="234"/>
                      <a:pt x="6505" y="34"/>
                      <a:pt x="6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1"/>
              <p:cNvSpPr/>
              <p:nvPr/>
            </p:nvSpPr>
            <p:spPr>
              <a:xfrm>
                <a:off x="5108825" y="3092650"/>
                <a:ext cx="219350" cy="592125"/>
              </a:xfrm>
              <a:custGeom>
                <a:avLst/>
                <a:gdLst/>
                <a:ahLst/>
                <a:cxnLst/>
                <a:rect l="l" t="t" r="r" b="b"/>
                <a:pathLst>
                  <a:path w="8774" h="23685" extrusionOk="0">
                    <a:moveTo>
                      <a:pt x="2535" y="1"/>
                    </a:moveTo>
                    <a:cubicBezTo>
                      <a:pt x="2269" y="34"/>
                      <a:pt x="2102" y="234"/>
                      <a:pt x="2102" y="501"/>
                    </a:cubicBezTo>
                    <a:cubicBezTo>
                      <a:pt x="2135" y="601"/>
                      <a:pt x="2836" y="8907"/>
                      <a:pt x="2736" y="15312"/>
                    </a:cubicBezTo>
                    <a:cubicBezTo>
                      <a:pt x="2035" y="16079"/>
                      <a:pt x="834" y="17780"/>
                      <a:pt x="67" y="20882"/>
                    </a:cubicBezTo>
                    <a:cubicBezTo>
                      <a:pt x="0" y="21116"/>
                      <a:pt x="134" y="21383"/>
                      <a:pt x="401" y="21449"/>
                    </a:cubicBezTo>
                    <a:cubicBezTo>
                      <a:pt x="424" y="21453"/>
                      <a:pt x="448" y="21455"/>
                      <a:pt x="472" y="21455"/>
                    </a:cubicBezTo>
                    <a:cubicBezTo>
                      <a:pt x="680" y="21455"/>
                      <a:pt x="874" y="21326"/>
                      <a:pt x="934" y="21116"/>
                    </a:cubicBezTo>
                    <a:cubicBezTo>
                      <a:pt x="1435" y="19114"/>
                      <a:pt x="2102" y="17747"/>
                      <a:pt x="2669" y="16879"/>
                    </a:cubicBezTo>
                    <a:lnTo>
                      <a:pt x="2669" y="16879"/>
                    </a:lnTo>
                    <a:cubicBezTo>
                      <a:pt x="2635" y="18314"/>
                      <a:pt x="2502" y="19615"/>
                      <a:pt x="2302" y="20615"/>
                    </a:cubicBezTo>
                    <a:cubicBezTo>
                      <a:pt x="2235" y="20882"/>
                      <a:pt x="2402" y="21116"/>
                      <a:pt x="2669" y="21149"/>
                    </a:cubicBezTo>
                    <a:cubicBezTo>
                      <a:pt x="2669" y="21183"/>
                      <a:pt x="2702" y="21183"/>
                      <a:pt x="2736" y="21183"/>
                    </a:cubicBezTo>
                    <a:cubicBezTo>
                      <a:pt x="2936" y="21183"/>
                      <a:pt x="3136" y="21016"/>
                      <a:pt x="3169" y="20816"/>
                    </a:cubicBezTo>
                    <a:cubicBezTo>
                      <a:pt x="3436" y="19581"/>
                      <a:pt x="3569" y="17914"/>
                      <a:pt x="3636" y="16046"/>
                    </a:cubicBezTo>
                    <a:cubicBezTo>
                      <a:pt x="4303" y="17313"/>
                      <a:pt x="5538" y="20148"/>
                      <a:pt x="4537" y="23084"/>
                    </a:cubicBezTo>
                    <a:cubicBezTo>
                      <a:pt x="4470" y="23351"/>
                      <a:pt x="4604" y="23584"/>
                      <a:pt x="4837" y="23684"/>
                    </a:cubicBezTo>
                    <a:lnTo>
                      <a:pt x="4970" y="23684"/>
                    </a:lnTo>
                    <a:cubicBezTo>
                      <a:pt x="5171" y="23684"/>
                      <a:pt x="5337" y="23584"/>
                      <a:pt x="5404" y="23384"/>
                    </a:cubicBezTo>
                    <a:cubicBezTo>
                      <a:pt x="6505" y="20148"/>
                      <a:pt x="5204" y="17080"/>
                      <a:pt x="4437" y="15679"/>
                    </a:cubicBezTo>
                    <a:lnTo>
                      <a:pt x="4437" y="15679"/>
                    </a:lnTo>
                    <a:cubicBezTo>
                      <a:pt x="5838" y="17180"/>
                      <a:pt x="7672" y="19815"/>
                      <a:pt x="7339" y="23217"/>
                    </a:cubicBezTo>
                    <a:cubicBezTo>
                      <a:pt x="7305" y="23451"/>
                      <a:pt x="7472" y="23684"/>
                      <a:pt x="7739" y="23684"/>
                    </a:cubicBezTo>
                    <a:lnTo>
                      <a:pt x="7772" y="23684"/>
                    </a:lnTo>
                    <a:cubicBezTo>
                      <a:pt x="8006" y="23684"/>
                      <a:pt x="8206" y="23518"/>
                      <a:pt x="8239" y="23284"/>
                    </a:cubicBezTo>
                    <a:cubicBezTo>
                      <a:pt x="8773" y="17847"/>
                      <a:pt x="4337" y="14244"/>
                      <a:pt x="3636" y="13711"/>
                    </a:cubicBezTo>
                    <a:cubicBezTo>
                      <a:pt x="3636" y="7640"/>
                      <a:pt x="3069" y="835"/>
                      <a:pt x="3036" y="434"/>
                    </a:cubicBezTo>
                    <a:cubicBezTo>
                      <a:pt x="3002" y="168"/>
                      <a:pt x="2769" y="1"/>
                      <a:pt x="25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1"/>
              <p:cNvSpPr/>
              <p:nvPr/>
            </p:nvSpPr>
            <p:spPr>
              <a:xfrm>
                <a:off x="4727725" y="3688100"/>
                <a:ext cx="1105800" cy="923725"/>
              </a:xfrm>
              <a:custGeom>
                <a:avLst/>
                <a:gdLst/>
                <a:ahLst/>
                <a:cxnLst/>
                <a:rect l="l" t="t" r="r" b="b"/>
                <a:pathLst>
                  <a:path w="44232" h="36949" extrusionOk="0">
                    <a:moveTo>
                      <a:pt x="31012" y="0"/>
                    </a:moveTo>
                    <a:cubicBezTo>
                      <a:pt x="29866" y="0"/>
                      <a:pt x="28693" y="184"/>
                      <a:pt x="27620" y="467"/>
                    </a:cubicBezTo>
                    <a:cubicBezTo>
                      <a:pt x="25185" y="1134"/>
                      <a:pt x="22983" y="2235"/>
                      <a:pt x="20515" y="2802"/>
                    </a:cubicBezTo>
                    <a:cubicBezTo>
                      <a:pt x="17279" y="3502"/>
                      <a:pt x="13843" y="3202"/>
                      <a:pt x="10508" y="3369"/>
                    </a:cubicBezTo>
                    <a:cubicBezTo>
                      <a:pt x="7172" y="3569"/>
                      <a:pt x="3536" y="4436"/>
                      <a:pt x="1768" y="6771"/>
                    </a:cubicBezTo>
                    <a:cubicBezTo>
                      <a:pt x="0" y="9040"/>
                      <a:pt x="534" y="12042"/>
                      <a:pt x="1301" y="14677"/>
                    </a:cubicBezTo>
                    <a:cubicBezTo>
                      <a:pt x="2802" y="19814"/>
                      <a:pt x="4837" y="24851"/>
                      <a:pt x="7372" y="29688"/>
                    </a:cubicBezTo>
                    <a:lnTo>
                      <a:pt x="10274" y="33957"/>
                    </a:lnTo>
                    <a:cubicBezTo>
                      <a:pt x="10908" y="35525"/>
                      <a:pt x="12809" y="36559"/>
                      <a:pt x="14811" y="36826"/>
                    </a:cubicBezTo>
                    <a:cubicBezTo>
                      <a:pt x="15374" y="36912"/>
                      <a:pt x="15944" y="36949"/>
                      <a:pt x="16515" y="36949"/>
                    </a:cubicBezTo>
                    <a:cubicBezTo>
                      <a:pt x="17936" y="36949"/>
                      <a:pt x="19368" y="36721"/>
                      <a:pt x="20748" y="36459"/>
                    </a:cubicBezTo>
                    <a:cubicBezTo>
                      <a:pt x="27186" y="35225"/>
                      <a:pt x="33424" y="33290"/>
                      <a:pt x="39228" y="30722"/>
                    </a:cubicBezTo>
                    <a:cubicBezTo>
                      <a:pt x="40329" y="30221"/>
                      <a:pt x="41463" y="29688"/>
                      <a:pt x="42264" y="28854"/>
                    </a:cubicBezTo>
                    <a:cubicBezTo>
                      <a:pt x="44232" y="26852"/>
                      <a:pt x="43564" y="23917"/>
                      <a:pt x="42764" y="21415"/>
                    </a:cubicBezTo>
                    <a:cubicBezTo>
                      <a:pt x="41096" y="16145"/>
                      <a:pt x="39428" y="10908"/>
                      <a:pt x="37760" y="5637"/>
                    </a:cubicBezTo>
                    <a:cubicBezTo>
                      <a:pt x="37227" y="3936"/>
                      <a:pt x="36593" y="2101"/>
                      <a:pt x="34892" y="1001"/>
                    </a:cubicBezTo>
                    <a:cubicBezTo>
                      <a:pt x="33803" y="281"/>
                      <a:pt x="32429" y="0"/>
                      <a:pt x="31012" y="0"/>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1"/>
              <p:cNvSpPr/>
              <p:nvPr/>
            </p:nvSpPr>
            <p:spPr>
              <a:xfrm>
                <a:off x="4871150" y="3738925"/>
                <a:ext cx="916500" cy="782825"/>
              </a:xfrm>
              <a:custGeom>
                <a:avLst/>
                <a:gdLst/>
                <a:ahLst/>
                <a:cxnLst/>
                <a:rect l="l" t="t" r="r" b="b"/>
                <a:pathLst>
                  <a:path w="36660" h="31313" extrusionOk="0">
                    <a:moveTo>
                      <a:pt x="25741" y="0"/>
                    </a:moveTo>
                    <a:cubicBezTo>
                      <a:pt x="24779" y="0"/>
                      <a:pt x="23790" y="160"/>
                      <a:pt x="22883" y="402"/>
                    </a:cubicBezTo>
                    <a:cubicBezTo>
                      <a:pt x="20882" y="969"/>
                      <a:pt x="19047" y="1903"/>
                      <a:pt x="17013" y="2370"/>
                    </a:cubicBezTo>
                    <a:cubicBezTo>
                      <a:pt x="14311" y="2970"/>
                      <a:pt x="11475" y="2704"/>
                      <a:pt x="8707" y="2870"/>
                    </a:cubicBezTo>
                    <a:cubicBezTo>
                      <a:pt x="5938" y="3004"/>
                      <a:pt x="2936" y="3771"/>
                      <a:pt x="1468" y="5739"/>
                    </a:cubicBezTo>
                    <a:cubicBezTo>
                      <a:pt x="0" y="7674"/>
                      <a:pt x="467" y="10209"/>
                      <a:pt x="1101" y="12444"/>
                    </a:cubicBezTo>
                    <a:cubicBezTo>
                      <a:pt x="2335" y="16780"/>
                      <a:pt x="4003" y="21050"/>
                      <a:pt x="6105" y="25153"/>
                    </a:cubicBezTo>
                    <a:lnTo>
                      <a:pt x="8507" y="28755"/>
                    </a:lnTo>
                    <a:cubicBezTo>
                      <a:pt x="9007" y="30090"/>
                      <a:pt x="10608" y="30957"/>
                      <a:pt x="12243" y="31224"/>
                    </a:cubicBezTo>
                    <a:cubicBezTo>
                      <a:pt x="12678" y="31286"/>
                      <a:pt x="13118" y="31313"/>
                      <a:pt x="13560" y="31313"/>
                    </a:cubicBezTo>
                    <a:cubicBezTo>
                      <a:pt x="14777" y="31313"/>
                      <a:pt x="16005" y="31111"/>
                      <a:pt x="17179" y="30890"/>
                    </a:cubicBezTo>
                    <a:cubicBezTo>
                      <a:pt x="22517" y="29856"/>
                      <a:pt x="27687" y="28222"/>
                      <a:pt x="32490" y="26020"/>
                    </a:cubicBezTo>
                    <a:cubicBezTo>
                      <a:pt x="33424" y="25620"/>
                      <a:pt x="34358" y="25153"/>
                      <a:pt x="35025" y="24452"/>
                    </a:cubicBezTo>
                    <a:cubicBezTo>
                      <a:pt x="36660" y="22751"/>
                      <a:pt x="36093" y="20249"/>
                      <a:pt x="35426" y="18148"/>
                    </a:cubicBezTo>
                    <a:cubicBezTo>
                      <a:pt x="34058" y="13678"/>
                      <a:pt x="32657" y="9242"/>
                      <a:pt x="31289" y="4772"/>
                    </a:cubicBezTo>
                    <a:cubicBezTo>
                      <a:pt x="30856" y="3337"/>
                      <a:pt x="30322" y="1770"/>
                      <a:pt x="28921" y="836"/>
                    </a:cubicBezTo>
                    <a:cubicBezTo>
                      <a:pt x="28027" y="233"/>
                      <a:pt x="26903" y="0"/>
                      <a:pt x="25741" y="0"/>
                    </a:cubicBezTo>
                    <a:close/>
                  </a:path>
                </a:pathLst>
              </a:custGeom>
              <a:solidFill>
                <a:srgbClr val="EEE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1"/>
              <p:cNvSpPr/>
              <p:nvPr/>
            </p:nvSpPr>
            <p:spPr>
              <a:xfrm>
                <a:off x="4854475" y="3725575"/>
                <a:ext cx="962375" cy="807300"/>
              </a:xfrm>
              <a:custGeom>
                <a:avLst/>
                <a:gdLst/>
                <a:ahLst/>
                <a:cxnLst/>
                <a:rect l="l" t="t" r="r" b="b"/>
                <a:pathLst>
                  <a:path w="38495" h="32292" extrusionOk="0">
                    <a:moveTo>
                      <a:pt x="26878" y="668"/>
                    </a:moveTo>
                    <a:cubicBezTo>
                      <a:pt x="27936" y="668"/>
                      <a:pt x="29079" y="859"/>
                      <a:pt x="30022" y="1470"/>
                    </a:cubicBezTo>
                    <a:cubicBezTo>
                      <a:pt x="31323" y="2304"/>
                      <a:pt x="31856" y="3671"/>
                      <a:pt x="32357" y="5272"/>
                    </a:cubicBezTo>
                    <a:lnTo>
                      <a:pt x="32991" y="7340"/>
                    </a:lnTo>
                    <a:lnTo>
                      <a:pt x="32624" y="6907"/>
                    </a:lnTo>
                    <a:cubicBezTo>
                      <a:pt x="32090" y="7374"/>
                      <a:pt x="29888" y="8141"/>
                      <a:pt x="26886" y="9008"/>
                    </a:cubicBezTo>
                    <a:lnTo>
                      <a:pt x="24418" y="969"/>
                    </a:lnTo>
                    <a:cubicBezTo>
                      <a:pt x="25022" y="826"/>
                      <a:pt x="25914" y="668"/>
                      <a:pt x="26878" y="668"/>
                    </a:cubicBezTo>
                    <a:close/>
                    <a:moveTo>
                      <a:pt x="23751" y="1169"/>
                    </a:moveTo>
                    <a:lnTo>
                      <a:pt x="26252" y="9208"/>
                    </a:lnTo>
                    <a:cubicBezTo>
                      <a:pt x="22216" y="10376"/>
                      <a:pt x="16912" y="11710"/>
                      <a:pt x="12076" y="12911"/>
                    </a:cubicBezTo>
                    <a:cubicBezTo>
                      <a:pt x="10841" y="9675"/>
                      <a:pt x="9607" y="6440"/>
                      <a:pt x="8540" y="3638"/>
                    </a:cubicBezTo>
                    <a:cubicBezTo>
                      <a:pt x="8840" y="3604"/>
                      <a:pt x="9140" y="3571"/>
                      <a:pt x="9374" y="3571"/>
                    </a:cubicBezTo>
                    <a:cubicBezTo>
                      <a:pt x="10308" y="3504"/>
                      <a:pt x="11275" y="3504"/>
                      <a:pt x="12176" y="3504"/>
                    </a:cubicBezTo>
                    <a:cubicBezTo>
                      <a:pt x="14110" y="3471"/>
                      <a:pt x="16112" y="3471"/>
                      <a:pt x="17980" y="3071"/>
                    </a:cubicBezTo>
                    <a:cubicBezTo>
                      <a:pt x="19181" y="2804"/>
                      <a:pt x="20315" y="2370"/>
                      <a:pt x="21416" y="1970"/>
                    </a:cubicBezTo>
                    <a:cubicBezTo>
                      <a:pt x="22149" y="1703"/>
                      <a:pt x="22950" y="1403"/>
                      <a:pt x="23751" y="1169"/>
                    </a:cubicBezTo>
                    <a:close/>
                    <a:moveTo>
                      <a:pt x="7839" y="3705"/>
                    </a:moveTo>
                    <a:cubicBezTo>
                      <a:pt x="8773" y="6240"/>
                      <a:pt x="10041" y="9575"/>
                      <a:pt x="11408" y="13078"/>
                    </a:cubicBezTo>
                    <a:cubicBezTo>
                      <a:pt x="7973" y="13912"/>
                      <a:pt x="4804" y="14646"/>
                      <a:pt x="2569" y="15146"/>
                    </a:cubicBezTo>
                    <a:cubicBezTo>
                      <a:pt x="2335" y="14379"/>
                      <a:pt x="2068" y="13578"/>
                      <a:pt x="1835" y="12778"/>
                    </a:cubicBezTo>
                    <a:cubicBezTo>
                      <a:pt x="1168" y="10509"/>
                      <a:pt x="734" y="8141"/>
                      <a:pt x="2135" y="6306"/>
                    </a:cubicBezTo>
                    <a:cubicBezTo>
                      <a:pt x="3436" y="4672"/>
                      <a:pt x="5871" y="3971"/>
                      <a:pt x="7839" y="3705"/>
                    </a:cubicBezTo>
                    <a:close/>
                    <a:moveTo>
                      <a:pt x="33024" y="7441"/>
                    </a:moveTo>
                    <a:lnTo>
                      <a:pt x="35559" y="15480"/>
                    </a:lnTo>
                    <a:cubicBezTo>
                      <a:pt x="35192" y="16113"/>
                      <a:pt x="32957" y="17114"/>
                      <a:pt x="29722" y="18282"/>
                    </a:cubicBezTo>
                    <a:lnTo>
                      <a:pt x="27086" y="9675"/>
                    </a:lnTo>
                    <a:cubicBezTo>
                      <a:pt x="30122" y="8775"/>
                      <a:pt x="32390" y="7974"/>
                      <a:pt x="33024" y="7441"/>
                    </a:cubicBezTo>
                    <a:close/>
                    <a:moveTo>
                      <a:pt x="26419" y="9842"/>
                    </a:moveTo>
                    <a:lnTo>
                      <a:pt x="29088" y="18515"/>
                    </a:lnTo>
                    <a:cubicBezTo>
                      <a:pt x="25452" y="19816"/>
                      <a:pt x="20682" y="21317"/>
                      <a:pt x="16012" y="22718"/>
                    </a:cubicBezTo>
                    <a:cubicBezTo>
                      <a:pt x="14878" y="19983"/>
                      <a:pt x="13577" y="16781"/>
                      <a:pt x="12342" y="13545"/>
                    </a:cubicBezTo>
                    <a:cubicBezTo>
                      <a:pt x="16946" y="12411"/>
                      <a:pt x="22283" y="11076"/>
                      <a:pt x="26419" y="9842"/>
                    </a:cubicBezTo>
                    <a:close/>
                    <a:moveTo>
                      <a:pt x="11642" y="13712"/>
                    </a:moveTo>
                    <a:cubicBezTo>
                      <a:pt x="12876" y="16881"/>
                      <a:pt x="14144" y="20083"/>
                      <a:pt x="15345" y="22918"/>
                    </a:cubicBezTo>
                    <a:cubicBezTo>
                      <a:pt x="12342" y="23786"/>
                      <a:pt x="9440" y="24619"/>
                      <a:pt x="6839" y="25320"/>
                    </a:cubicBezTo>
                    <a:cubicBezTo>
                      <a:pt x="5271" y="22218"/>
                      <a:pt x="3903" y="19049"/>
                      <a:pt x="2802" y="15813"/>
                    </a:cubicBezTo>
                    <a:cubicBezTo>
                      <a:pt x="3970" y="15546"/>
                      <a:pt x="7439" y="14746"/>
                      <a:pt x="11642" y="13712"/>
                    </a:cubicBezTo>
                    <a:close/>
                    <a:moveTo>
                      <a:pt x="35793" y="16213"/>
                    </a:moveTo>
                    <a:lnTo>
                      <a:pt x="36593" y="18749"/>
                    </a:lnTo>
                    <a:cubicBezTo>
                      <a:pt x="37260" y="20817"/>
                      <a:pt x="37827" y="23185"/>
                      <a:pt x="36260" y="24786"/>
                    </a:cubicBezTo>
                    <a:cubicBezTo>
                      <a:pt x="35626" y="25420"/>
                      <a:pt x="34658" y="25887"/>
                      <a:pt x="33758" y="26287"/>
                    </a:cubicBezTo>
                    <a:cubicBezTo>
                      <a:pt x="29321" y="28255"/>
                      <a:pt x="24618" y="29790"/>
                      <a:pt x="19748" y="30824"/>
                    </a:cubicBezTo>
                    <a:lnTo>
                      <a:pt x="19781" y="30657"/>
                    </a:lnTo>
                    <a:cubicBezTo>
                      <a:pt x="19314" y="30357"/>
                      <a:pt x="17980" y="27421"/>
                      <a:pt x="16279" y="23352"/>
                    </a:cubicBezTo>
                    <a:cubicBezTo>
                      <a:pt x="20515" y="22084"/>
                      <a:pt x="25418" y="20583"/>
                      <a:pt x="29288" y="19149"/>
                    </a:cubicBezTo>
                    <a:lnTo>
                      <a:pt x="31656" y="26888"/>
                    </a:lnTo>
                    <a:lnTo>
                      <a:pt x="32323" y="26688"/>
                    </a:lnTo>
                    <a:lnTo>
                      <a:pt x="29922" y="18915"/>
                    </a:lnTo>
                    <a:cubicBezTo>
                      <a:pt x="32690" y="17881"/>
                      <a:pt x="34859" y="16947"/>
                      <a:pt x="35793" y="16213"/>
                    </a:cubicBezTo>
                    <a:close/>
                    <a:moveTo>
                      <a:pt x="15611" y="23552"/>
                    </a:moveTo>
                    <a:cubicBezTo>
                      <a:pt x="17146" y="27155"/>
                      <a:pt x="18447" y="29957"/>
                      <a:pt x="19214" y="30924"/>
                    </a:cubicBezTo>
                    <a:cubicBezTo>
                      <a:pt x="18814" y="31024"/>
                      <a:pt x="18447" y="31091"/>
                      <a:pt x="18047" y="31191"/>
                    </a:cubicBezTo>
                    <a:cubicBezTo>
                      <a:pt x="16935" y="31384"/>
                      <a:pt x="15700" y="31595"/>
                      <a:pt x="14470" y="31595"/>
                    </a:cubicBezTo>
                    <a:cubicBezTo>
                      <a:pt x="14003" y="31595"/>
                      <a:pt x="13536" y="31565"/>
                      <a:pt x="13076" y="31491"/>
                    </a:cubicBezTo>
                    <a:cubicBezTo>
                      <a:pt x="11308" y="31224"/>
                      <a:pt x="9907" y="30357"/>
                      <a:pt x="9440" y="29189"/>
                    </a:cubicBezTo>
                    <a:lnTo>
                      <a:pt x="7205" y="25920"/>
                    </a:lnTo>
                    <a:cubicBezTo>
                      <a:pt x="8606" y="25553"/>
                      <a:pt x="11809" y="24653"/>
                      <a:pt x="15611" y="23552"/>
                    </a:cubicBezTo>
                    <a:close/>
                    <a:moveTo>
                      <a:pt x="26909" y="1"/>
                    </a:moveTo>
                    <a:cubicBezTo>
                      <a:pt x="25658" y="1"/>
                      <a:pt x="24524" y="246"/>
                      <a:pt x="23884" y="402"/>
                    </a:cubicBezTo>
                    <a:cubicBezTo>
                      <a:pt x="22950" y="669"/>
                      <a:pt x="22049" y="1003"/>
                      <a:pt x="21149" y="1336"/>
                    </a:cubicBezTo>
                    <a:cubicBezTo>
                      <a:pt x="20081" y="1736"/>
                      <a:pt x="18981" y="2137"/>
                      <a:pt x="17846" y="2404"/>
                    </a:cubicBezTo>
                    <a:cubicBezTo>
                      <a:pt x="16012" y="2804"/>
                      <a:pt x="14077" y="2804"/>
                      <a:pt x="12176" y="2804"/>
                    </a:cubicBezTo>
                    <a:cubicBezTo>
                      <a:pt x="11242" y="2837"/>
                      <a:pt x="10274" y="2837"/>
                      <a:pt x="9340" y="2871"/>
                    </a:cubicBezTo>
                    <a:cubicBezTo>
                      <a:pt x="9007" y="2904"/>
                      <a:pt x="8640" y="2937"/>
                      <a:pt x="8273" y="2971"/>
                    </a:cubicBezTo>
                    <a:lnTo>
                      <a:pt x="8240" y="2837"/>
                    </a:lnTo>
                    <a:lnTo>
                      <a:pt x="7706" y="3037"/>
                    </a:lnTo>
                    <a:cubicBezTo>
                      <a:pt x="5471" y="3338"/>
                      <a:pt x="2969" y="4105"/>
                      <a:pt x="1601" y="5906"/>
                    </a:cubicBezTo>
                    <a:cubicBezTo>
                      <a:pt x="0" y="7974"/>
                      <a:pt x="501" y="10643"/>
                      <a:pt x="1168" y="12978"/>
                    </a:cubicBezTo>
                    <a:cubicBezTo>
                      <a:pt x="2435" y="17381"/>
                      <a:pt x="4203" y="21717"/>
                      <a:pt x="6372" y="25887"/>
                    </a:cubicBezTo>
                    <a:lnTo>
                      <a:pt x="8840" y="29490"/>
                    </a:lnTo>
                    <a:cubicBezTo>
                      <a:pt x="9374" y="30824"/>
                      <a:pt x="10975" y="31891"/>
                      <a:pt x="12976" y="32192"/>
                    </a:cubicBezTo>
                    <a:cubicBezTo>
                      <a:pt x="13443" y="32258"/>
                      <a:pt x="13944" y="32292"/>
                      <a:pt x="14444" y="32292"/>
                    </a:cubicBezTo>
                    <a:cubicBezTo>
                      <a:pt x="15745" y="32292"/>
                      <a:pt x="17012" y="32058"/>
                      <a:pt x="18180" y="31858"/>
                    </a:cubicBezTo>
                    <a:cubicBezTo>
                      <a:pt x="23684" y="30791"/>
                      <a:pt x="29021" y="29123"/>
                      <a:pt x="34025" y="26921"/>
                    </a:cubicBezTo>
                    <a:cubicBezTo>
                      <a:pt x="34992" y="26487"/>
                      <a:pt x="36026" y="25987"/>
                      <a:pt x="36727" y="25253"/>
                    </a:cubicBezTo>
                    <a:cubicBezTo>
                      <a:pt x="38494" y="23485"/>
                      <a:pt x="37994" y="20984"/>
                      <a:pt x="37227" y="18548"/>
                    </a:cubicBezTo>
                    <a:lnTo>
                      <a:pt x="37260" y="18548"/>
                    </a:lnTo>
                    <a:lnTo>
                      <a:pt x="32991" y="5039"/>
                    </a:lnTo>
                    <a:cubicBezTo>
                      <a:pt x="32557" y="3738"/>
                      <a:pt x="31990" y="1937"/>
                      <a:pt x="30389" y="903"/>
                    </a:cubicBezTo>
                    <a:cubicBezTo>
                      <a:pt x="29329" y="212"/>
                      <a:pt x="28069" y="1"/>
                      <a:pt x="26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3016500" y="1155725"/>
                <a:ext cx="1327625" cy="1107675"/>
              </a:xfrm>
              <a:custGeom>
                <a:avLst/>
                <a:gdLst/>
                <a:ahLst/>
                <a:cxnLst/>
                <a:rect l="l" t="t" r="r" b="b"/>
                <a:pathLst>
                  <a:path w="53105" h="44307" extrusionOk="0">
                    <a:moveTo>
                      <a:pt x="36670" y="0"/>
                    </a:moveTo>
                    <a:cubicBezTo>
                      <a:pt x="30331" y="0"/>
                      <a:pt x="22785" y="2941"/>
                      <a:pt x="20548" y="12064"/>
                    </a:cubicBezTo>
                    <a:cubicBezTo>
                      <a:pt x="20548" y="12064"/>
                      <a:pt x="19848" y="16768"/>
                      <a:pt x="15845" y="18602"/>
                    </a:cubicBezTo>
                    <a:cubicBezTo>
                      <a:pt x="11842" y="20404"/>
                      <a:pt x="0" y="32045"/>
                      <a:pt x="11642" y="39350"/>
                    </a:cubicBezTo>
                    <a:cubicBezTo>
                      <a:pt x="17001" y="42698"/>
                      <a:pt x="25286" y="44306"/>
                      <a:pt x="32882" y="44306"/>
                    </a:cubicBezTo>
                    <a:cubicBezTo>
                      <a:pt x="41789" y="44306"/>
                      <a:pt x="49748" y="42095"/>
                      <a:pt x="50937" y="37883"/>
                    </a:cubicBezTo>
                    <a:cubicBezTo>
                      <a:pt x="53105" y="30044"/>
                      <a:pt x="48201" y="7694"/>
                      <a:pt x="46033" y="3325"/>
                    </a:cubicBezTo>
                    <a:cubicBezTo>
                      <a:pt x="45115" y="1503"/>
                      <a:pt x="41201" y="0"/>
                      <a:pt x="36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2657900" y="2971525"/>
                <a:ext cx="1356000" cy="665800"/>
              </a:xfrm>
              <a:custGeom>
                <a:avLst/>
                <a:gdLst/>
                <a:ahLst/>
                <a:cxnLst/>
                <a:rect l="l" t="t" r="r" b="b"/>
                <a:pathLst>
                  <a:path w="54240" h="26632" extrusionOk="0">
                    <a:moveTo>
                      <a:pt x="14761" y="0"/>
                    </a:moveTo>
                    <a:cubicBezTo>
                      <a:pt x="11162" y="0"/>
                      <a:pt x="8395" y="949"/>
                      <a:pt x="7206" y="3378"/>
                    </a:cubicBezTo>
                    <a:cubicBezTo>
                      <a:pt x="7206" y="3378"/>
                      <a:pt x="1" y="12151"/>
                      <a:pt x="40563" y="26094"/>
                    </a:cubicBezTo>
                    <a:cubicBezTo>
                      <a:pt x="40563" y="26094"/>
                      <a:pt x="41723" y="26632"/>
                      <a:pt x="43328" y="26632"/>
                    </a:cubicBezTo>
                    <a:cubicBezTo>
                      <a:pt x="45345" y="26632"/>
                      <a:pt x="48064" y="25784"/>
                      <a:pt x="50070" y="21958"/>
                    </a:cubicBezTo>
                    <a:cubicBezTo>
                      <a:pt x="50070" y="21958"/>
                      <a:pt x="54239" y="14853"/>
                      <a:pt x="51104" y="12118"/>
                    </a:cubicBezTo>
                    <a:cubicBezTo>
                      <a:pt x="51104" y="12118"/>
                      <a:pt x="27623" y="0"/>
                      <a:pt x="14761" y="0"/>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3755350" y="2981625"/>
                <a:ext cx="1356000" cy="665700"/>
              </a:xfrm>
              <a:custGeom>
                <a:avLst/>
                <a:gdLst/>
                <a:ahLst/>
                <a:cxnLst/>
                <a:rect l="l" t="t" r="r" b="b"/>
                <a:pathLst>
                  <a:path w="54240" h="26628" extrusionOk="0">
                    <a:moveTo>
                      <a:pt x="39526" y="1"/>
                    </a:moveTo>
                    <a:cubicBezTo>
                      <a:pt x="26668" y="1"/>
                      <a:pt x="3170" y="12147"/>
                      <a:pt x="3170" y="12147"/>
                    </a:cubicBezTo>
                    <a:cubicBezTo>
                      <a:pt x="1" y="14849"/>
                      <a:pt x="4204" y="21954"/>
                      <a:pt x="4204" y="21954"/>
                    </a:cubicBezTo>
                    <a:cubicBezTo>
                      <a:pt x="6209" y="25780"/>
                      <a:pt x="8929" y="26628"/>
                      <a:pt x="10945" y="26628"/>
                    </a:cubicBezTo>
                    <a:cubicBezTo>
                      <a:pt x="12550" y="26628"/>
                      <a:pt x="13710" y="26091"/>
                      <a:pt x="13710" y="26091"/>
                    </a:cubicBezTo>
                    <a:cubicBezTo>
                      <a:pt x="54239" y="12181"/>
                      <a:pt x="47068" y="3374"/>
                      <a:pt x="47068" y="3374"/>
                    </a:cubicBezTo>
                    <a:cubicBezTo>
                      <a:pt x="45880" y="949"/>
                      <a:pt x="43118" y="1"/>
                      <a:pt x="39526" y="1"/>
                    </a:cubicBezTo>
                    <a:close/>
                  </a:path>
                </a:pathLst>
              </a:custGeom>
              <a:solidFill>
                <a:srgbClr val="4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1"/>
              <p:cNvSpPr/>
              <p:nvPr/>
            </p:nvSpPr>
            <p:spPr>
              <a:xfrm>
                <a:off x="3880450" y="3127050"/>
                <a:ext cx="703025" cy="355900"/>
              </a:xfrm>
              <a:custGeom>
                <a:avLst/>
                <a:gdLst/>
                <a:ahLst/>
                <a:cxnLst/>
                <a:rect l="l" t="t" r="r" b="b"/>
                <a:pathLst>
                  <a:path w="28121" h="14236" extrusionOk="0">
                    <a:moveTo>
                      <a:pt x="27720" y="0"/>
                    </a:moveTo>
                    <a:cubicBezTo>
                      <a:pt x="27675" y="0"/>
                      <a:pt x="27630" y="9"/>
                      <a:pt x="27587" y="26"/>
                    </a:cubicBezTo>
                    <a:cubicBezTo>
                      <a:pt x="26619" y="459"/>
                      <a:pt x="3970" y="10600"/>
                      <a:pt x="167" y="13635"/>
                    </a:cubicBezTo>
                    <a:cubicBezTo>
                      <a:pt x="34" y="13769"/>
                      <a:pt x="0" y="13969"/>
                      <a:pt x="134" y="14136"/>
                    </a:cubicBezTo>
                    <a:cubicBezTo>
                      <a:pt x="200" y="14203"/>
                      <a:pt x="300" y="14236"/>
                      <a:pt x="400" y="14236"/>
                    </a:cubicBezTo>
                    <a:cubicBezTo>
                      <a:pt x="467" y="14236"/>
                      <a:pt x="534" y="14236"/>
                      <a:pt x="601" y="14169"/>
                    </a:cubicBezTo>
                    <a:cubicBezTo>
                      <a:pt x="4303" y="11167"/>
                      <a:pt x="27620" y="760"/>
                      <a:pt x="27853" y="626"/>
                    </a:cubicBezTo>
                    <a:cubicBezTo>
                      <a:pt x="28054" y="559"/>
                      <a:pt x="28120" y="359"/>
                      <a:pt x="28054" y="193"/>
                    </a:cubicBezTo>
                    <a:cubicBezTo>
                      <a:pt x="27979" y="69"/>
                      <a:pt x="27850" y="0"/>
                      <a:pt x="27720" y="0"/>
                    </a:cubicBezTo>
                    <a:close/>
                  </a:path>
                </a:pathLst>
              </a:custGeom>
              <a:solidFill>
                <a:srgbClr val="22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p:nvPr/>
            </p:nvSpPr>
            <p:spPr>
              <a:xfrm>
                <a:off x="3378425" y="1925150"/>
                <a:ext cx="956525" cy="1346825"/>
              </a:xfrm>
              <a:custGeom>
                <a:avLst/>
                <a:gdLst/>
                <a:ahLst/>
                <a:cxnLst/>
                <a:rect l="l" t="t" r="r" b="b"/>
                <a:pathLst>
                  <a:path w="38261" h="53873" extrusionOk="0">
                    <a:moveTo>
                      <a:pt x="13610" y="1"/>
                    </a:moveTo>
                    <a:lnTo>
                      <a:pt x="5471" y="2636"/>
                    </a:lnTo>
                    <a:cubicBezTo>
                      <a:pt x="5471" y="2636"/>
                      <a:pt x="0" y="2636"/>
                      <a:pt x="3269" y="29055"/>
                    </a:cubicBezTo>
                    <a:cubicBezTo>
                      <a:pt x="3269" y="29055"/>
                      <a:pt x="2902" y="41831"/>
                      <a:pt x="1835" y="43932"/>
                    </a:cubicBezTo>
                    <a:cubicBezTo>
                      <a:pt x="834" y="45833"/>
                      <a:pt x="10941" y="52572"/>
                      <a:pt x="18847" y="53806"/>
                    </a:cubicBezTo>
                    <a:lnTo>
                      <a:pt x="18847" y="53873"/>
                    </a:lnTo>
                    <a:cubicBezTo>
                      <a:pt x="18947" y="53873"/>
                      <a:pt x="19047" y="53839"/>
                      <a:pt x="19114" y="53839"/>
                    </a:cubicBezTo>
                    <a:cubicBezTo>
                      <a:pt x="19214" y="53839"/>
                      <a:pt x="19314" y="53873"/>
                      <a:pt x="19381" y="53873"/>
                    </a:cubicBezTo>
                    <a:lnTo>
                      <a:pt x="19381" y="53806"/>
                    </a:lnTo>
                    <a:cubicBezTo>
                      <a:pt x="27286" y="52572"/>
                      <a:pt x="37427" y="45833"/>
                      <a:pt x="36426" y="43932"/>
                    </a:cubicBezTo>
                    <a:cubicBezTo>
                      <a:pt x="35325" y="41831"/>
                      <a:pt x="34958" y="29055"/>
                      <a:pt x="34958" y="29055"/>
                    </a:cubicBezTo>
                    <a:cubicBezTo>
                      <a:pt x="38261" y="2636"/>
                      <a:pt x="32757" y="2636"/>
                      <a:pt x="32757" y="2636"/>
                    </a:cubicBezTo>
                    <a:lnTo>
                      <a:pt x="26319" y="1"/>
                    </a:lnTo>
                    <a:cubicBezTo>
                      <a:pt x="24251" y="968"/>
                      <a:pt x="20548" y="935"/>
                      <a:pt x="19114" y="1101"/>
                    </a:cubicBezTo>
                    <a:cubicBezTo>
                      <a:pt x="17713" y="935"/>
                      <a:pt x="15711" y="968"/>
                      <a:pt x="13610"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1"/>
              <p:cNvSpPr/>
              <p:nvPr/>
            </p:nvSpPr>
            <p:spPr>
              <a:xfrm>
                <a:off x="3141450" y="1993825"/>
                <a:ext cx="447975" cy="644600"/>
              </a:xfrm>
              <a:custGeom>
                <a:avLst/>
                <a:gdLst/>
                <a:ahLst/>
                <a:cxnLst/>
                <a:rect l="l" t="t" r="r" b="b"/>
                <a:pathLst>
                  <a:path w="17919" h="25784" extrusionOk="0">
                    <a:moveTo>
                      <a:pt x="14716" y="1"/>
                    </a:moveTo>
                    <a:cubicBezTo>
                      <a:pt x="13711" y="1"/>
                      <a:pt x="10914" y="1041"/>
                      <a:pt x="5877" y="10263"/>
                    </a:cubicBezTo>
                    <a:cubicBezTo>
                      <a:pt x="0" y="21077"/>
                      <a:pt x="1853" y="25784"/>
                      <a:pt x="5665" y="25784"/>
                    </a:cubicBezTo>
                    <a:cubicBezTo>
                      <a:pt x="6051" y="25784"/>
                      <a:pt x="6457" y="25736"/>
                      <a:pt x="6877" y="25641"/>
                    </a:cubicBezTo>
                    <a:cubicBezTo>
                      <a:pt x="11414" y="24607"/>
                      <a:pt x="17919" y="6727"/>
                      <a:pt x="15150" y="89"/>
                    </a:cubicBezTo>
                    <a:cubicBezTo>
                      <a:pt x="15150" y="89"/>
                      <a:pt x="15009" y="1"/>
                      <a:pt x="14716" y="1"/>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1"/>
              <p:cNvSpPr/>
              <p:nvPr/>
            </p:nvSpPr>
            <p:spPr>
              <a:xfrm>
                <a:off x="4109775" y="1993975"/>
                <a:ext cx="398625" cy="667725"/>
              </a:xfrm>
              <a:custGeom>
                <a:avLst/>
                <a:gdLst/>
                <a:ahLst/>
                <a:cxnLst/>
                <a:rect l="l" t="t" r="r" b="b"/>
                <a:pathLst>
                  <a:path w="15945" h="26709" extrusionOk="0">
                    <a:moveTo>
                      <a:pt x="3803" y="0"/>
                    </a:moveTo>
                    <a:cubicBezTo>
                      <a:pt x="3605" y="0"/>
                      <a:pt x="3503" y="50"/>
                      <a:pt x="3503" y="50"/>
                    </a:cubicBezTo>
                    <a:cubicBezTo>
                      <a:pt x="0" y="6321"/>
                      <a:pt x="4370" y="24834"/>
                      <a:pt x="8773" y="26402"/>
                    </a:cubicBezTo>
                    <a:cubicBezTo>
                      <a:pt x="9353" y="26604"/>
                      <a:pt x="9916" y="26708"/>
                      <a:pt x="10445" y="26708"/>
                    </a:cubicBezTo>
                    <a:cubicBezTo>
                      <a:pt x="13934" y="26708"/>
                      <a:pt x="15945" y="22173"/>
                      <a:pt x="11542" y="11224"/>
                    </a:cubicBezTo>
                    <a:cubicBezTo>
                      <a:pt x="7411" y="952"/>
                      <a:pt x="4676" y="0"/>
                      <a:pt x="3803" y="0"/>
                    </a:cubicBezTo>
                    <a:close/>
                  </a:path>
                </a:pathLst>
              </a:custGeom>
              <a:solidFill>
                <a:srgbClr val="EEB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1"/>
              <p:cNvSpPr/>
              <p:nvPr/>
            </p:nvSpPr>
            <p:spPr>
              <a:xfrm>
                <a:off x="3823725" y="3520450"/>
                <a:ext cx="308600" cy="214525"/>
              </a:xfrm>
              <a:custGeom>
                <a:avLst/>
                <a:gdLst/>
                <a:ahLst/>
                <a:cxnLst/>
                <a:rect l="l" t="t" r="r" b="b"/>
                <a:pathLst>
                  <a:path w="12344" h="8581" extrusionOk="0">
                    <a:moveTo>
                      <a:pt x="3437" y="1"/>
                    </a:moveTo>
                    <a:lnTo>
                      <a:pt x="1" y="4171"/>
                    </a:lnTo>
                    <a:cubicBezTo>
                      <a:pt x="1" y="4171"/>
                      <a:pt x="6602" y="8580"/>
                      <a:pt x="9011" y="8580"/>
                    </a:cubicBezTo>
                    <a:cubicBezTo>
                      <a:pt x="9277" y="8580"/>
                      <a:pt x="9492" y="8526"/>
                      <a:pt x="9641" y="8407"/>
                    </a:cubicBezTo>
                    <a:cubicBezTo>
                      <a:pt x="11142" y="7173"/>
                      <a:pt x="12343" y="4771"/>
                      <a:pt x="11909" y="3870"/>
                    </a:cubicBezTo>
                    <a:cubicBezTo>
                      <a:pt x="11442" y="2970"/>
                      <a:pt x="3437" y="1"/>
                      <a:pt x="3437"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1"/>
              <p:cNvSpPr/>
              <p:nvPr/>
            </p:nvSpPr>
            <p:spPr>
              <a:xfrm>
                <a:off x="3716150" y="1746700"/>
                <a:ext cx="316100" cy="249700"/>
              </a:xfrm>
              <a:custGeom>
                <a:avLst/>
                <a:gdLst/>
                <a:ahLst/>
                <a:cxnLst/>
                <a:rect l="l" t="t" r="r" b="b"/>
                <a:pathLst>
                  <a:path w="12644" h="9988" extrusionOk="0">
                    <a:moveTo>
                      <a:pt x="11609" y="0"/>
                    </a:moveTo>
                    <a:lnTo>
                      <a:pt x="701" y="200"/>
                    </a:lnTo>
                    <a:lnTo>
                      <a:pt x="1" y="7973"/>
                    </a:lnTo>
                    <a:cubicBezTo>
                      <a:pt x="1" y="7973"/>
                      <a:pt x="2940" y="9987"/>
                      <a:pt x="6511" y="9987"/>
                    </a:cubicBezTo>
                    <a:cubicBezTo>
                      <a:pt x="8492" y="9987"/>
                      <a:pt x="10667" y="9367"/>
                      <a:pt x="12643" y="7439"/>
                    </a:cubicBezTo>
                    <a:lnTo>
                      <a:pt x="11609" y="0"/>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1"/>
              <p:cNvSpPr/>
              <p:nvPr/>
            </p:nvSpPr>
            <p:spPr>
              <a:xfrm>
                <a:off x="3186625" y="3117025"/>
                <a:ext cx="745550" cy="388450"/>
              </a:xfrm>
              <a:custGeom>
                <a:avLst/>
                <a:gdLst/>
                <a:ahLst/>
                <a:cxnLst/>
                <a:rect l="l" t="t" r="r" b="b"/>
                <a:pathLst>
                  <a:path w="29822" h="15538" extrusionOk="0">
                    <a:moveTo>
                      <a:pt x="367" y="1"/>
                    </a:moveTo>
                    <a:cubicBezTo>
                      <a:pt x="239" y="1"/>
                      <a:pt x="116" y="70"/>
                      <a:pt x="67" y="193"/>
                    </a:cubicBezTo>
                    <a:cubicBezTo>
                      <a:pt x="0" y="360"/>
                      <a:pt x="67" y="560"/>
                      <a:pt x="234" y="660"/>
                    </a:cubicBezTo>
                    <a:cubicBezTo>
                      <a:pt x="467" y="760"/>
                      <a:pt x="25251" y="12168"/>
                      <a:pt x="29221" y="15471"/>
                    </a:cubicBezTo>
                    <a:cubicBezTo>
                      <a:pt x="29288" y="15504"/>
                      <a:pt x="29354" y="15538"/>
                      <a:pt x="29454" y="15538"/>
                    </a:cubicBezTo>
                    <a:cubicBezTo>
                      <a:pt x="29554" y="15538"/>
                      <a:pt x="29621" y="15504"/>
                      <a:pt x="29688" y="15404"/>
                    </a:cubicBezTo>
                    <a:cubicBezTo>
                      <a:pt x="29821" y="15271"/>
                      <a:pt x="29788" y="15071"/>
                      <a:pt x="29655" y="14937"/>
                    </a:cubicBezTo>
                    <a:cubicBezTo>
                      <a:pt x="25618" y="11601"/>
                      <a:pt x="1534" y="493"/>
                      <a:pt x="500" y="26"/>
                    </a:cubicBezTo>
                    <a:cubicBezTo>
                      <a:pt x="457" y="9"/>
                      <a:pt x="412" y="1"/>
                      <a:pt x="3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1"/>
              <p:cNvSpPr/>
              <p:nvPr/>
            </p:nvSpPr>
            <p:spPr>
              <a:xfrm>
                <a:off x="3561050" y="986975"/>
                <a:ext cx="582100" cy="868975"/>
              </a:xfrm>
              <a:custGeom>
                <a:avLst/>
                <a:gdLst/>
                <a:ahLst/>
                <a:cxnLst/>
                <a:rect l="l" t="t" r="r" b="b"/>
                <a:pathLst>
                  <a:path w="23284" h="34759" extrusionOk="0">
                    <a:moveTo>
                      <a:pt x="11275" y="1"/>
                    </a:moveTo>
                    <a:cubicBezTo>
                      <a:pt x="5037" y="1"/>
                      <a:pt x="0" y="5038"/>
                      <a:pt x="0" y="11276"/>
                    </a:cubicBezTo>
                    <a:lnTo>
                      <a:pt x="0" y="23484"/>
                    </a:lnTo>
                    <a:cubicBezTo>
                      <a:pt x="0" y="29722"/>
                      <a:pt x="5037" y="34759"/>
                      <a:pt x="11275" y="34759"/>
                    </a:cubicBezTo>
                    <a:lnTo>
                      <a:pt x="12042" y="34759"/>
                    </a:lnTo>
                    <a:cubicBezTo>
                      <a:pt x="18280" y="34759"/>
                      <a:pt x="23284" y="29722"/>
                      <a:pt x="23284" y="23484"/>
                    </a:cubicBezTo>
                    <a:lnTo>
                      <a:pt x="23284" y="11276"/>
                    </a:lnTo>
                    <a:cubicBezTo>
                      <a:pt x="23284" y="5038"/>
                      <a:pt x="18280" y="1"/>
                      <a:pt x="12042"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p:nvPr/>
            </p:nvSpPr>
            <p:spPr>
              <a:xfrm>
                <a:off x="3482650" y="1365575"/>
                <a:ext cx="145975" cy="222700"/>
              </a:xfrm>
              <a:custGeom>
                <a:avLst/>
                <a:gdLst/>
                <a:ahLst/>
                <a:cxnLst/>
                <a:rect l="l" t="t" r="r" b="b"/>
                <a:pathLst>
                  <a:path w="5839" h="8908" extrusionOk="0">
                    <a:moveTo>
                      <a:pt x="2936" y="1"/>
                    </a:moveTo>
                    <a:cubicBezTo>
                      <a:pt x="1302" y="1"/>
                      <a:pt x="1" y="2002"/>
                      <a:pt x="1" y="4471"/>
                    </a:cubicBezTo>
                    <a:cubicBezTo>
                      <a:pt x="1" y="6939"/>
                      <a:pt x="1302" y="8907"/>
                      <a:pt x="2936" y="8907"/>
                    </a:cubicBezTo>
                    <a:cubicBezTo>
                      <a:pt x="4537" y="8907"/>
                      <a:pt x="5838" y="6939"/>
                      <a:pt x="5838" y="4471"/>
                    </a:cubicBezTo>
                    <a:cubicBezTo>
                      <a:pt x="5838" y="2002"/>
                      <a:pt x="4537" y="1"/>
                      <a:pt x="2936"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1"/>
              <p:cNvSpPr/>
              <p:nvPr/>
            </p:nvSpPr>
            <p:spPr>
              <a:xfrm>
                <a:off x="4088100" y="1369575"/>
                <a:ext cx="153450" cy="212125"/>
              </a:xfrm>
              <a:custGeom>
                <a:avLst/>
                <a:gdLst/>
                <a:ahLst/>
                <a:cxnLst/>
                <a:rect l="l" t="t" r="r" b="b"/>
                <a:pathLst>
                  <a:path w="6138" h="8485" extrusionOk="0">
                    <a:moveTo>
                      <a:pt x="3202" y="1"/>
                    </a:moveTo>
                    <a:cubicBezTo>
                      <a:pt x="1669" y="1"/>
                      <a:pt x="328" y="1757"/>
                      <a:pt x="167" y="4011"/>
                    </a:cubicBezTo>
                    <a:cubicBezTo>
                      <a:pt x="0" y="6379"/>
                      <a:pt x="1168" y="8347"/>
                      <a:pt x="2769" y="8480"/>
                    </a:cubicBezTo>
                    <a:cubicBezTo>
                      <a:pt x="2811" y="8483"/>
                      <a:pt x="2854" y="8484"/>
                      <a:pt x="2896" y="8484"/>
                    </a:cubicBezTo>
                    <a:cubicBezTo>
                      <a:pt x="4445" y="8484"/>
                      <a:pt x="5809" y="6717"/>
                      <a:pt x="5971" y="4444"/>
                    </a:cubicBezTo>
                    <a:cubicBezTo>
                      <a:pt x="6138" y="2109"/>
                      <a:pt x="4970" y="108"/>
                      <a:pt x="3369" y="8"/>
                    </a:cubicBezTo>
                    <a:cubicBezTo>
                      <a:pt x="3313" y="3"/>
                      <a:pt x="3258" y="1"/>
                      <a:pt x="3202"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3521175" y="1203475"/>
                <a:ext cx="98600" cy="375850"/>
              </a:xfrm>
              <a:custGeom>
                <a:avLst/>
                <a:gdLst/>
                <a:ahLst/>
                <a:cxnLst/>
                <a:rect l="l" t="t" r="r" b="b"/>
                <a:pathLst>
                  <a:path w="3944" h="15034" extrusionOk="0">
                    <a:moveTo>
                      <a:pt x="3509" y="1"/>
                    </a:moveTo>
                    <a:cubicBezTo>
                      <a:pt x="2160" y="1"/>
                      <a:pt x="161" y="5351"/>
                      <a:pt x="161" y="5351"/>
                    </a:cubicBezTo>
                    <a:cubicBezTo>
                      <a:pt x="1" y="12638"/>
                      <a:pt x="2895" y="15033"/>
                      <a:pt x="3682" y="15033"/>
                    </a:cubicBezTo>
                    <a:cubicBezTo>
                      <a:pt x="3878" y="15033"/>
                      <a:pt x="3944" y="14884"/>
                      <a:pt x="3797" y="14624"/>
                    </a:cubicBezTo>
                    <a:cubicBezTo>
                      <a:pt x="3063" y="13357"/>
                      <a:pt x="3930" y="214"/>
                      <a:pt x="3930" y="214"/>
                    </a:cubicBezTo>
                    <a:cubicBezTo>
                      <a:pt x="3800" y="67"/>
                      <a:pt x="3659" y="1"/>
                      <a:pt x="35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4083900" y="1274225"/>
                <a:ext cx="97075" cy="305900"/>
              </a:xfrm>
              <a:custGeom>
                <a:avLst/>
                <a:gdLst/>
                <a:ahLst/>
                <a:cxnLst/>
                <a:rect l="l" t="t" r="r" b="b"/>
                <a:pathLst>
                  <a:path w="3883" h="12236" extrusionOk="0">
                    <a:moveTo>
                      <a:pt x="1913" y="1"/>
                    </a:moveTo>
                    <a:cubicBezTo>
                      <a:pt x="1343" y="1"/>
                      <a:pt x="741" y="172"/>
                      <a:pt x="268" y="720"/>
                    </a:cubicBezTo>
                    <a:cubicBezTo>
                      <a:pt x="268" y="720"/>
                      <a:pt x="835" y="10727"/>
                      <a:pt x="101" y="11994"/>
                    </a:cubicBezTo>
                    <a:cubicBezTo>
                      <a:pt x="8" y="12155"/>
                      <a:pt x="0" y="12236"/>
                      <a:pt x="56" y="12236"/>
                    </a:cubicBezTo>
                    <a:cubicBezTo>
                      <a:pt x="443" y="12236"/>
                      <a:pt x="3883" y="8408"/>
                      <a:pt x="3737" y="486"/>
                    </a:cubicBezTo>
                    <a:cubicBezTo>
                      <a:pt x="3737" y="486"/>
                      <a:pt x="2872" y="1"/>
                      <a:pt x="19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3659450" y="1930425"/>
                <a:ext cx="415325" cy="104000"/>
              </a:xfrm>
              <a:custGeom>
                <a:avLst/>
                <a:gdLst/>
                <a:ahLst/>
                <a:cxnLst/>
                <a:rect l="l" t="t" r="r" b="b"/>
                <a:pathLst>
                  <a:path w="16613" h="4160" extrusionOk="0">
                    <a:moveTo>
                      <a:pt x="16218" y="0"/>
                    </a:moveTo>
                    <a:cubicBezTo>
                      <a:pt x="16109" y="0"/>
                      <a:pt x="16008" y="52"/>
                      <a:pt x="15945" y="157"/>
                    </a:cubicBezTo>
                    <a:cubicBezTo>
                      <a:pt x="13923" y="3431"/>
                      <a:pt x="8874" y="3492"/>
                      <a:pt x="8436" y="3492"/>
                    </a:cubicBezTo>
                    <a:cubicBezTo>
                      <a:pt x="8419" y="3492"/>
                      <a:pt x="8409" y="3492"/>
                      <a:pt x="8407" y="3492"/>
                    </a:cubicBezTo>
                    <a:cubicBezTo>
                      <a:pt x="2869" y="3492"/>
                      <a:pt x="668" y="290"/>
                      <a:pt x="668" y="257"/>
                    </a:cubicBezTo>
                    <a:cubicBezTo>
                      <a:pt x="605" y="152"/>
                      <a:pt x="490" y="100"/>
                      <a:pt x="381" y="100"/>
                    </a:cubicBezTo>
                    <a:cubicBezTo>
                      <a:pt x="315" y="100"/>
                      <a:pt x="251" y="119"/>
                      <a:pt x="201" y="157"/>
                    </a:cubicBezTo>
                    <a:cubicBezTo>
                      <a:pt x="34" y="257"/>
                      <a:pt x="1" y="490"/>
                      <a:pt x="101" y="624"/>
                    </a:cubicBezTo>
                    <a:cubicBezTo>
                      <a:pt x="201" y="790"/>
                      <a:pt x="2469" y="4159"/>
                      <a:pt x="8407" y="4159"/>
                    </a:cubicBezTo>
                    <a:lnTo>
                      <a:pt x="8473" y="4159"/>
                    </a:lnTo>
                    <a:cubicBezTo>
                      <a:pt x="9207" y="4159"/>
                      <a:pt x="14344" y="4026"/>
                      <a:pt x="16512" y="524"/>
                    </a:cubicBezTo>
                    <a:cubicBezTo>
                      <a:pt x="16612" y="357"/>
                      <a:pt x="16546" y="157"/>
                      <a:pt x="16412" y="56"/>
                    </a:cubicBezTo>
                    <a:cubicBezTo>
                      <a:pt x="16350" y="19"/>
                      <a:pt x="16282" y="0"/>
                      <a:pt x="16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3435125" y="2202725"/>
                <a:ext cx="85075" cy="233650"/>
              </a:xfrm>
              <a:custGeom>
                <a:avLst/>
                <a:gdLst/>
                <a:ahLst/>
                <a:cxnLst/>
                <a:rect l="l" t="t" r="r" b="b"/>
                <a:pathLst>
                  <a:path w="3403" h="9346" extrusionOk="0">
                    <a:moveTo>
                      <a:pt x="2187" y="0"/>
                    </a:moveTo>
                    <a:cubicBezTo>
                      <a:pt x="2170" y="0"/>
                      <a:pt x="2153" y="2"/>
                      <a:pt x="2135" y="6"/>
                    </a:cubicBezTo>
                    <a:cubicBezTo>
                      <a:pt x="1935" y="6"/>
                      <a:pt x="1802" y="172"/>
                      <a:pt x="1835" y="373"/>
                    </a:cubicBezTo>
                    <a:cubicBezTo>
                      <a:pt x="1935" y="1340"/>
                      <a:pt x="2102" y="2974"/>
                      <a:pt x="2035" y="3308"/>
                    </a:cubicBezTo>
                    <a:cubicBezTo>
                      <a:pt x="2035" y="3408"/>
                      <a:pt x="1969" y="3541"/>
                      <a:pt x="1868" y="3708"/>
                    </a:cubicBezTo>
                    <a:cubicBezTo>
                      <a:pt x="1368" y="4842"/>
                      <a:pt x="0" y="7911"/>
                      <a:pt x="2869" y="9279"/>
                    </a:cubicBezTo>
                    <a:cubicBezTo>
                      <a:pt x="2903" y="9312"/>
                      <a:pt x="2969" y="9312"/>
                      <a:pt x="3003" y="9312"/>
                    </a:cubicBezTo>
                    <a:lnTo>
                      <a:pt x="3003" y="9346"/>
                    </a:lnTo>
                    <a:cubicBezTo>
                      <a:pt x="3136" y="9346"/>
                      <a:pt x="3269" y="9246"/>
                      <a:pt x="3303" y="9145"/>
                    </a:cubicBezTo>
                    <a:cubicBezTo>
                      <a:pt x="3403" y="8979"/>
                      <a:pt x="3336" y="8779"/>
                      <a:pt x="3169" y="8678"/>
                    </a:cubicBezTo>
                    <a:cubicBezTo>
                      <a:pt x="1168" y="7711"/>
                      <a:pt x="1702" y="5776"/>
                      <a:pt x="2502" y="4008"/>
                    </a:cubicBezTo>
                    <a:cubicBezTo>
                      <a:pt x="2602" y="3742"/>
                      <a:pt x="2702" y="3575"/>
                      <a:pt x="2702" y="3475"/>
                    </a:cubicBezTo>
                    <a:cubicBezTo>
                      <a:pt x="2802" y="2908"/>
                      <a:pt x="2569" y="706"/>
                      <a:pt x="2502" y="272"/>
                    </a:cubicBezTo>
                    <a:cubicBezTo>
                      <a:pt x="2472" y="123"/>
                      <a:pt x="2335" y="0"/>
                      <a:pt x="2187" y="0"/>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1"/>
              <p:cNvSpPr/>
              <p:nvPr/>
            </p:nvSpPr>
            <p:spPr>
              <a:xfrm>
                <a:off x="4142300" y="2202025"/>
                <a:ext cx="85075" cy="233525"/>
              </a:xfrm>
              <a:custGeom>
                <a:avLst/>
                <a:gdLst/>
                <a:ahLst/>
                <a:cxnLst/>
                <a:rect l="l" t="t" r="r" b="b"/>
                <a:pathLst>
                  <a:path w="3403" h="9341" extrusionOk="0">
                    <a:moveTo>
                      <a:pt x="1268" y="0"/>
                    </a:moveTo>
                    <a:cubicBezTo>
                      <a:pt x="1101" y="0"/>
                      <a:pt x="934" y="134"/>
                      <a:pt x="901" y="300"/>
                    </a:cubicBezTo>
                    <a:cubicBezTo>
                      <a:pt x="834" y="734"/>
                      <a:pt x="567" y="2936"/>
                      <a:pt x="701" y="3469"/>
                    </a:cubicBezTo>
                    <a:cubicBezTo>
                      <a:pt x="701" y="3603"/>
                      <a:pt x="801" y="3770"/>
                      <a:pt x="901" y="4003"/>
                    </a:cubicBezTo>
                    <a:cubicBezTo>
                      <a:pt x="1702" y="5804"/>
                      <a:pt x="2269" y="7739"/>
                      <a:pt x="234" y="8706"/>
                    </a:cubicBezTo>
                    <a:cubicBezTo>
                      <a:pt x="67" y="8807"/>
                      <a:pt x="0" y="9007"/>
                      <a:pt x="100" y="9173"/>
                    </a:cubicBezTo>
                    <a:cubicBezTo>
                      <a:pt x="167" y="9274"/>
                      <a:pt x="267" y="9340"/>
                      <a:pt x="401" y="9340"/>
                    </a:cubicBezTo>
                    <a:cubicBezTo>
                      <a:pt x="434" y="9340"/>
                      <a:pt x="501" y="9340"/>
                      <a:pt x="534" y="9307"/>
                    </a:cubicBezTo>
                    <a:cubicBezTo>
                      <a:pt x="3403" y="7939"/>
                      <a:pt x="2035" y="4870"/>
                      <a:pt x="1535" y="3736"/>
                    </a:cubicBezTo>
                    <a:cubicBezTo>
                      <a:pt x="1435" y="3569"/>
                      <a:pt x="1368" y="3403"/>
                      <a:pt x="1368" y="3336"/>
                    </a:cubicBezTo>
                    <a:cubicBezTo>
                      <a:pt x="1301" y="3002"/>
                      <a:pt x="1468" y="1368"/>
                      <a:pt x="1568" y="401"/>
                    </a:cubicBezTo>
                    <a:cubicBezTo>
                      <a:pt x="1601" y="200"/>
                      <a:pt x="1468" y="34"/>
                      <a:pt x="12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3560225" y="2031075"/>
                <a:ext cx="24200" cy="25025"/>
              </a:xfrm>
              <a:custGeom>
                <a:avLst/>
                <a:gdLst/>
                <a:ahLst/>
                <a:cxnLst/>
                <a:rect l="l" t="t" r="r" b="b"/>
                <a:pathLst>
                  <a:path w="968" h="1001" extrusionOk="0">
                    <a:moveTo>
                      <a:pt x="500" y="0"/>
                    </a:moveTo>
                    <a:cubicBezTo>
                      <a:pt x="200" y="0"/>
                      <a:pt x="0" y="234"/>
                      <a:pt x="0" y="500"/>
                    </a:cubicBezTo>
                    <a:cubicBezTo>
                      <a:pt x="0" y="767"/>
                      <a:pt x="200" y="1001"/>
                      <a:pt x="500" y="1001"/>
                    </a:cubicBezTo>
                    <a:cubicBezTo>
                      <a:pt x="767" y="1001"/>
                      <a:pt x="967" y="767"/>
                      <a:pt x="967" y="500"/>
                    </a:cubicBezTo>
                    <a:cubicBezTo>
                      <a:pt x="967"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3560225" y="2065250"/>
                <a:ext cx="24200" cy="24225"/>
              </a:xfrm>
              <a:custGeom>
                <a:avLst/>
                <a:gdLst/>
                <a:ahLst/>
                <a:cxnLst/>
                <a:rect l="l" t="t" r="r" b="b"/>
                <a:pathLst>
                  <a:path w="968" h="969" extrusionOk="0">
                    <a:moveTo>
                      <a:pt x="500" y="1"/>
                    </a:moveTo>
                    <a:cubicBezTo>
                      <a:pt x="200" y="1"/>
                      <a:pt x="0" y="201"/>
                      <a:pt x="0" y="501"/>
                    </a:cubicBezTo>
                    <a:cubicBezTo>
                      <a:pt x="0" y="768"/>
                      <a:pt x="200" y="968"/>
                      <a:pt x="500" y="968"/>
                    </a:cubicBezTo>
                    <a:cubicBezTo>
                      <a:pt x="767" y="968"/>
                      <a:pt x="967" y="768"/>
                      <a:pt x="967" y="501"/>
                    </a:cubicBezTo>
                    <a:cubicBezTo>
                      <a:pt x="967" y="201"/>
                      <a:pt x="767"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p:nvPr/>
            </p:nvSpPr>
            <p:spPr>
              <a:xfrm>
                <a:off x="3560225" y="2098600"/>
                <a:ext cx="24200" cy="25050"/>
              </a:xfrm>
              <a:custGeom>
                <a:avLst/>
                <a:gdLst/>
                <a:ahLst/>
                <a:cxnLst/>
                <a:rect l="l" t="t" r="r" b="b"/>
                <a:pathLst>
                  <a:path w="968" h="1002" extrusionOk="0">
                    <a:moveTo>
                      <a:pt x="500" y="1"/>
                    </a:moveTo>
                    <a:cubicBezTo>
                      <a:pt x="200" y="1"/>
                      <a:pt x="0" y="234"/>
                      <a:pt x="0" y="501"/>
                    </a:cubicBezTo>
                    <a:cubicBezTo>
                      <a:pt x="0" y="768"/>
                      <a:pt x="200" y="1002"/>
                      <a:pt x="500" y="1002"/>
                    </a:cubicBezTo>
                    <a:cubicBezTo>
                      <a:pt x="767" y="1002"/>
                      <a:pt x="967" y="768"/>
                      <a:pt x="967" y="501"/>
                    </a:cubicBezTo>
                    <a:cubicBezTo>
                      <a:pt x="967" y="234"/>
                      <a:pt x="767"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1"/>
              <p:cNvSpPr/>
              <p:nvPr/>
            </p:nvSpPr>
            <p:spPr>
              <a:xfrm>
                <a:off x="3593575" y="2065250"/>
                <a:ext cx="25050" cy="24225"/>
              </a:xfrm>
              <a:custGeom>
                <a:avLst/>
                <a:gdLst/>
                <a:ahLst/>
                <a:cxnLst/>
                <a:rect l="l" t="t" r="r" b="b"/>
                <a:pathLst>
                  <a:path w="1002" h="969" extrusionOk="0">
                    <a:moveTo>
                      <a:pt x="501" y="1"/>
                    </a:moveTo>
                    <a:cubicBezTo>
                      <a:pt x="234" y="1"/>
                      <a:pt x="0" y="201"/>
                      <a:pt x="0" y="501"/>
                    </a:cubicBezTo>
                    <a:cubicBezTo>
                      <a:pt x="0"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1"/>
              <p:cNvSpPr/>
              <p:nvPr/>
            </p:nvSpPr>
            <p:spPr>
              <a:xfrm>
                <a:off x="3526025" y="2065250"/>
                <a:ext cx="25050" cy="24225"/>
              </a:xfrm>
              <a:custGeom>
                <a:avLst/>
                <a:gdLst/>
                <a:ahLst/>
                <a:cxnLst/>
                <a:rect l="l" t="t" r="r" b="b"/>
                <a:pathLst>
                  <a:path w="1002" h="969" extrusionOk="0">
                    <a:moveTo>
                      <a:pt x="501" y="1"/>
                    </a:moveTo>
                    <a:cubicBezTo>
                      <a:pt x="234" y="1"/>
                      <a:pt x="0" y="201"/>
                      <a:pt x="0" y="501"/>
                    </a:cubicBezTo>
                    <a:cubicBezTo>
                      <a:pt x="0"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1"/>
              <p:cNvSpPr/>
              <p:nvPr/>
            </p:nvSpPr>
            <p:spPr>
              <a:xfrm>
                <a:off x="3831250" y="2151150"/>
                <a:ext cx="25025" cy="25050"/>
              </a:xfrm>
              <a:custGeom>
                <a:avLst/>
                <a:gdLst/>
                <a:ahLst/>
                <a:cxnLst/>
                <a:rect l="l" t="t" r="r" b="b"/>
                <a:pathLst>
                  <a:path w="1001" h="1002" extrusionOk="0">
                    <a:moveTo>
                      <a:pt x="500" y="0"/>
                    </a:moveTo>
                    <a:cubicBezTo>
                      <a:pt x="234" y="0"/>
                      <a:pt x="0" y="234"/>
                      <a:pt x="0" y="501"/>
                    </a:cubicBezTo>
                    <a:cubicBezTo>
                      <a:pt x="0" y="768"/>
                      <a:pt x="234" y="1001"/>
                      <a:pt x="500" y="1001"/>
                    </a:cubicBezTo>
                    <a:cubicBezTo>
                      <a:pt x="767" y="1001"/>
                      <a:pt x="1001" y="768"/>
                      <a:pt x="1001" y="501"/>
                    </a:cubicBezTo>
                    <a:cubicBezTo>
                      <a:pt x="1001"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1"/>
              <p:cNvSpPr/>
              <p:nvPr/>
            </p:nvSpPr>
            <p:spPr>
              <a:xfrm>
                <a:off x="3831250" y="2185350"/>
                <a:ext cx="25025" cy="25025"/>
              </a:xfrm>
              <a:custGeom>
                <a:avLst/>
                <a:gdLst/>
                <a:ahLst/>
                <a:cxnLst/>
                <a:rect l="l" t="t" r="r" b="b"/>
                <a:pathLst>
                  <a:path w="1001" h="1001" extrusionOk="0">
                    <a:moveTo>
                      <a:pt x="500" y="0"/>
                    </a:moveTo>
                    <a:cubicBezTo>
                      <a:pt x="234" y="0"/>
                      <a:pt x="0" y="234"/>
                      <a:pt x="0" y="500"/>
                    </a:cubicBezTo>
                    <a:cubicBezTo>
                      <a:pt x="0" y="767"/>
                      <a:pt x="234" y="1001"/>
                      <a:pt x="500" y="1001"/>
                    </a:cubicBezTo>
                    <a:cubicBezTo>
                      <a:pt x="767" y="1001"/>
                      <a:pt x="1001" y="767"/>
                      <a:pt x="1001" y="500"/>
                    </a:cubicBezTo>
                    <a:cubicBezTo>
                      <a:pt x="1001"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1"/>
              <p:cNvSpPr/>
              <p:nvPr/>
            </p:nvSpPr>
            <p:spPr>
              <a:xfrm>
                <a:off x="3831250" y="2218700"/>
                <a:ext cx="25025" cy="25050"/>
              </a:xfrm>
              <a:custGeom>
                <a:avLst/>
                <a:gdLst/>
                <a:ahLst/>
                <a:cxnLst/>
                <a:rect l="l" t="t" r="r" b="b"/>
                <a:pathLst>
                  <a:path w="1001" h="1002" extrusionOk="0">
                    <a:moveTo>
                      <a:pt x="500" y="0"/>
                    </a:moveTo>
                    <a:cubicBezTo>
                      <a:pt x="234" y="0"/>
                      <a:pt x="0" y="234"/>
                      <a:pt x="0" y="501"/>
                    </a:cubicBezTo>
                    <a:cubicBezTo>
                      <a:pt x="0" y="801"/>
                      <a:pt x="234" y="1001"/>
                      <a:pt x="500" y="1001"/>
                    </a:cubicBezTo>
                    <a:cubicBezTo>
                      <a:pt x="767" y="1001"/>
                      <a:pt x="1001" y="801"/>
                      <a:pt x="1001" y="501"/>
                    </a:cubicBezTo>
                    <a:cubicBezTo>
                      <a:pt x="1001" y="234"/>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1"/>
              <p:cNvSpPr/>
              <p:nvPr/>
            </p:nvSpPr>
            <p:spPr>
              <a:xfrm>
                <a:off x="3865425" y="2185350"/>
                <a:ext cx="24225" cy="25025"/>
              </a:xfrm>
              <a:custGeom>
                <a:avLst/>
                <a:gdLst/>
                <a:ahLst/>
                <a:cxnLst/>
                <a:rect l="l" t="t" r="r" b="b"/>
                <a:pathLst>
                  <a:path w="969" h="1001" extrusionOk="0">
                    <a:moveTo>
                      <a:pt x="468" y="0"/>
                    </a:moveTo>
                    <a:cubicBezTo>
                      <a:pt x="201" y="0"/>
                      <a:pt x="1" y="234"/>
                      <a:pt x="1" y="500"/>
                    </a:cubicBezTo>
                    <a:cubicBezTo>
                      <a:pt x="1" y="767"/>
                      <a:pt x="201" y="1001"/>
                      <a:pt x="468" y="1001"/>
                    </a:cubicBezTo>
                    <a:cubicBezTo>
                      <a:pt x="768" y="1001"/>
                      <a:pt x="968" y="767"/>
                      <a:pt x="968" y="500"/>
                    </a:cubicBezTo>
                    <a:cubicBezTo>
                      <a:pt x="968" y="234"/>
                      <a:pt x="768" y="0"/>
                      <a:pt x="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p:nvPr/>
            </p:nvSpPr>
            <p:spPr>
              <a:xfrm>
                <a:off x="3797050" y="2185350"/>
                <a:ext cx="25050" cy="25025"/>
              </a:xfrm>
              <a:custGeom>
                <a:avLst/>
                <a:gdLst/>
                <a:ahLst/>
                <a:cxnLst/>
                <a:rect l="l" t="t" r="r" b="b"/>
                <a:pathLst>
                  <a:path w="1002" h="1001" extrusionOk="0">
                    <a:moveTo>
                      <a:pt x="501" y="0"/>
                    </a:moveTo>
                    <a:cubicBezTo>
                      <a:pt x="234" y="0"/>
                      <a:pt x="0" y="234"/>
                      <a:pt x="0" y="500"/>
                    </a:cubicBezTo>
                    <a:cubicBezTo>
                      <a:pt x="0" y="767"/>
                      <a:pt x="234" y="1001"/>
                      <a:pt x="501" y="1001"/>
                    </a:cubicBezTo>
                    <a:cubicBezTo>
                      <a:pt x="768" y="1001"/>
                      <a:pt x="1001" y="767"/>
                      <a:pt x="1001" y="500"/>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1"/>
              <p:cNvSpPr/>
              <p:nvPr/>
            </p:nvSpPr>
            <p:spPr>
              <a:xfrm>
                <a:off x="3841250" y="3146025"/>
                <a:ext cx="25050" cy="25050"/>
              </a:xfrm>
              <a:custGeom>
                <a:avLst/>
                <a:gdLst/>
                <a:ahLst/>
                <a:cxnLst/>
                <a:rect l="l" t="t" r="r" b="b"/>
                <a:pathLst>
                  <a:path w="1002" h="1002" extrusionOk="0">
                    <a:moveTo>
                      <a:pt x="501" y="1"/>
                    </a:moveTo>
                    <a:cubicBezTo>
                      <a:pt x="234" y="1"/>
                      <a:pt x="0" y="234"/>
                      <a:pt x="0" y="501"/>
                    </a:cubicBezTo>
                    <a:cubicBezTo>
                      <a:pt x="0" y="768"/>
                      <a:pt x="234" y="1001"/>
                      <a:pt x="501" y="1001"/>
                    </a:cubicBezTo>
                    <a:cubicBezTo>
                      <a:pt x="768" y="1001"/>
                      <a:pt x="1001" y="768"/>
                      <a:pt x="1001" y="501"/>
                    </a:cubicBezTo>
                    <a:cubicBezTo>
                      <a:pt x="1001"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1"/>
              <p:cNvSpPr/>
              <p:nvPr/>
            </p:nvSpPr>
            <p:spPr>
              <a:xfrm>
                <a:off x="3841250" y="3180225"/>
                <a:ext cx="25050" cy="25025"/>
              </a:xfrm>
              <a:custGeom>
                <a:avLst/>
                <a:gdLst/>
                <a:ahLst/>
                <a:cxnLst/>
                <a:rect l="l" t="t" r="r" b="b"/>
                <a:pathLst>
                  <a:path w="1002" h="1001" extrusionOk="0">
                    <a:moveTo>
                      <a:pt x="501" y="0"/>
                    </a:moveTo>
                    <a:cubicBezTo>
                      <a:pt x="234" y="0"/>
                      <a:pt x="0" y="200"/>
                      <a:pt x="0" y="501"/>
                    </a:cubicBezTo>
                    <a:cubicBezTo>
                      <a:pt x="0" y="767"/>
                      <a:pt x="234" y="1001"/>
                      <a:pt x="501" y="1001"/>
                    </a:cubicBezTo>
                    <a:cubicBezTo>
                      <a:pt x="768" y="1001"/>
                      <a:pt x="1001" y="767"/>
                      <a:pt x="1001" y="501"/>
                    </a:cubicBezTo>
                    <a:cubicBezTo>
                      <a:pt x="1001" y="200"/>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1"/>
              <p:cNvSpPr/>
              <p:nvPr/>
            </p:nvSpPr>
            <p:spPr>
              <a:xfrm>
                <a:off x="3841250" y="3213575"/>
                <a:ext cx="25050" cy="25050"/>
              </a:xfrm>
              <a:custGeom>
                <a:avLst/>
                <a:gdLst/>
                <a:ahLst/>
                <a:cxnLst/>
                <a:rect l="l" t="t" r="r" b="b"/>
                <a:pathLst>
                  <a:path w="1002" h="1002" extrusionOk="0">
                    <a:moveTo>
                      <a:pt x="501" y="1"/>
                    </a:moveTo>
                    <a:cubicBezTo>
                      <a:pt x="234" y="1"/>
                      <a:pt x="0" y="234"/>
                      <a:pt x="0" y="501"/>
                    </a:cubicBezTo>
                    <a:cubicBezTo>
                      <a:pt x="0" y="768"/>
                      <a:pt x="234" y="1001"/>
                      <a:pt x="501" y="1001"/>
                    </a:cubicBezTo>
                    <a:cubicBezTo>
                      <a:pt x="768" y="1001"/>
                      <a:pt x="1001" y="768"/>
                      <a:pt x="1001" y="501"/>
                    </a:cubicBezTo>
                    <a:cubicBezTo>
                      <a:pt x="1001"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1"/>
              <p:cNvSpPr/>
              <p:nvPr/>
            </p:nvSpPr>
            <p:spPr>
              <a:xfrm>
                <a:off x="3875450" y="3180225"/>
                <a:ext cx="24200" cy="25025"/>
              </a:xfrm>
              <a:custGeom>
                <a:avLst/>
                <a:gdLst/>
                <a:ahLst/>
                <a:cxnLst/>
                <a:rect l="l" t="t" r="r" b="b"/>
                <a:pathLst>
                  <a:path w="968" h="1001" extrusionOk="0">
                    <a:moveTo>
                      <a:pt x="500" y="0"/>
                    </a:moveTo>
                    <a:cubicBezTo>
                      <a:pt x="200" y="0"/>
                      <a:pt x="0" y="200"/>
                      <a:pt x="0" y="501"/>
                    </a:cubicBezTo>
                    <a:cubicBezTo>
                      <a:pt x="0" y="767"/>
                      <a:pt x="200" y="1001"/>
                      <a:pt x="500" y="1001"/>
                    </a:cubicBezTo>
                    <a:cubicBezTo>
                      <a:pt x="767" y="1001"/>
                      <a:pt x="967" y="767"/>
                      <a:pt x="967" y="501"/>
                    </a:cubicBezTo>
                    <a:cubicBezTo>
                      <a:pt x="967" y="200"/>
                      <a:pt x="767"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1"/>
              <p:cNvSpPr/>
              <p:nvPr/>
            </p:nvSpPr>
            <p:spPr>
              <a:xfrm>
                <a:off x="3807900" y="3180225"/>
                <a:ext cx="24200" cy="25025"/>
              </a:xfrm>
              <a:custGeom>
                <a:avLst/>
                <a:gdLst/>
                <a:ahLst/>
                <a:cxnLst/>
                <a:rect l="l" t="t" r="r" b="b"/>
                <a:pathLst>
                  <a:path w="968" h="1001" extrusionOk="0">
                    <a:moveTo>
                      <a:pt x="467" y="0"/>
                    </a:moveTo>
                    <a:cubicBezTo>
                      <a:pt x="200" y="0"/>
                      <a:pt x="0" y="200"/>
                      <a:pt x="0" y="501"/>
                    </a:cubicBezTo>
                    <a:cubicBezTo>
                      <a:pt x="0" y="767"/>
                      <a:pt x="200" y="1001"/>
                      <a:pt x="467" y="1001"/>
                    </a:cubicBezTo>
                    <a:cubicBezTo>
                      <a:pt x="767" y="1001"/>
                      <a:pt x="967" y="767"/>
                      <a:pt x="967" y="501"/>
                    </a:cubicBezTo>
                    <a:cubicBezTo>
                      <a:pt x="967" y="200"/>
                      <a:pt x="767"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1"/>
              <p:cNvSpPr/>
              <p:nvPr/>
            </p:nvSpPr>
            <p:spPr>
              <a:xfrm>
                <a:off x="3648600" y="3097650"/>
                <a:ext cx="25050" cy="25050"/>
              </a:xfrm>
              <a:custGeom>
                <a:avLst/>
                <a:gdLst/>
                <a:ahLst/>
                <a:cxnLst/>
                <a:rect l="l" t="t" r="r" b="b"/>
                <a:pathLst>
                  <a:path w="1002" h="1002" extrusionOk="0">
                    <a:moveTo>
                      <a:pt x="501" y="1"/>
                    </a:moveTo>
                    <a:cubicBezTo>
                      <a:pt x="234" y="1"/>
                      <a:pt x="1" y="234"/>
                      <a:pt x="1" y="501"/>
                    </a:cubicBezTo>
                    <a:cubicBezTo>
                      <a:pt x="1" y="768"/>
                      <a:pt x="234" y="1002"/>
                      <a:pt x="501" y="1002"/>
                    </a:cubicBezTo>
                    <a:cubicBezTo>
                      <a:pt x="768" y="1002"/>
                      <a:pt x="1002" y="768"/>
                      <a:pt x="1002" y="501"/>
                    </a:cubicBezTo>
                    <a:cubicBezTo>
                      <a:pt x="1002"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1"/>
              <p:cNvSpPr/>
              <p:nvPr/>
            </p:nvSpPr>
            <p:spPr>
              <a:xfrm>
                <a:off x="3648600" y="3131850"/>
                <a:ext cx="25050" cy="25050"/>
              </a:xfrm>
              <a:custGeom>
                <a:avLst/>
                <a:gdLst/>
                <a:ahLst/>
                <a:cxnLst/>
                <a:rect l="l" t="t" r="r" b="b"/>
                <a:pathLst>
                  <a:path w="1002" h="1002" extrusionOk="0">
                    <a:moveTo>
                      <a:pt x="501" y="1"/>
                    </a:moveTo>
                    <a:cubicBezTo>
                      <a:pt x="234" y="1"/>
                      <a:pt x="1" y="234"/>
                      <a:pt x="1" y="501"/>
                    </a:cubicBezTo>
                    <a:cubicBezTo>
                      <a:pt x="1" y="768"/>
                      <a:pt x="234" y="1001"/>
                      <a:pt x="501" y="1001"/>
                    </a:cubicBezTo>
                    <a:cubicBezTo>
                      <a:pt x="768" y="1001"/>
                      <a:pt x="1002" y="768"/>
                      <a:pt x="1002" y="501"/>
                    </a:cubicBezTo>
                    <a:cubicBezTo>
                      <a:pt x="1002"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p:nvPr/>
            </p:nvSpPr>
            <p:spPr>
              <a:xfrm>
                <a:off x="3648600" y="3165200"/>
                <a:ext cx="25050" cy="25050"/>
              </a:xfrm>
              <a:custGeom>
                <a:avLst/>
                <a:gdLst/>
                <a:ahLst/>
                <a:cxnLst/>
                <a:rect l="l" t="t" r="r" b="b"/>
                <a:pathLst>
                  <a:path w="1002" h="1002" extrusionOk="0">
                    <a:moveTo>
                      <a:pt x="501" y="1"/>
                    </a:moveTo>
                    <a:cubicBezTo>
                      <a:pt x="234" y="1"/>
                      <a:pt x="1" y="234"/>
                      <a:pt x="1" y="501"/>
                    </a:cubicBezTo>
                    <a:cubicBezTo>
                      <a:pt x="1" y="801"/>
                      <a:pt x="234" y="1002"/>
                      <a:pt x="501" y="1002"/>
                    </a:cubicBezTo>
                    <a:cubicBezTo>
                      <a:pt x="768" y="1002"/>
                      <a:pt x="1002" y="801"/>
                      <a:pt x="1002" y="501"/>
                    </a:cubicBezTo>
                    <a:cubicBezTo>
                      <a:pt x="1002"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1"/>
              <p:cNvSpPr/>
              <p:nvPr/>
            </p:nvSpPr>
            <p:spPr>
              <a:xfrm>
                <a:off x="3682800" y="3131850"/>
                <a:ext cx="24200" cy="25050"/>
              </a:xfrm>
              <a:custGeom>
                <a:avLst/>
                <a:gdLst/>
                <a:ahLst/>
                <a:cxnLst/>
                <a:rect l="l" t="t" r="r" b="b"/>
                <a:pathLst>
                  <a:path w="968" h="1002" extrusionOk="0">
                    <a:moveTo>
                      <a:pt x="468" y="1"/>
                    </a:moveTo>
                    <a:cubicBezTo>
                      <a:pt x="201" y="1"/>
                      <a:pt x="1" y="234"/>
                      <a:pt x="1" y="501"/>
                    </a:cubicBezTo>
                    <a:cubicBezTo>
                      <a:pt x="1" y="768"/>
                      <a:pt x="201" y="1001"/>
                      <a:pt x="468" y="1001"/>
                    </a:cubicBezTo>
                    <a:cubicBezTo>
                      <a:pt x="768" y="1001"/>
                      <a:pt x="968" y="768"/>
                      <a:pt x="968" y="501"/>
                    </a:cubicBezTo>
                    <a:cubicBezTo>
                      <a:pt x="968" y="234"/>
                      <a:pt x="768" y="1"/>
                      <a:pt x="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1"/>
              <p:cNvSpPr/>
              <p:nvPr/>
            </p:nvSpPr>
            <p:spPr>
              <a:xfrm>
                <a:off x="3614425" y="3131850"/>
                <a:ext cx="25025" cy="25050"/>
              </a:xfrm>
              <a:custGeom>
                <a:avLst/>
                <a:gdLst/>
                <a:ahLst/>
                <a:cxnLst/>
                <a:rect l="l" t="t" r="r" b="b"/>
                <a:pathLst>
                  <a:path w="1001" h="1002" extrusionOk="0">
                    <a:moveTo>
                      <a:pt x="501" y="1"/>
                    </a:moveTo>
                    <a:cubicBezTo>
                      <a:pt x="234" y="1"/>
                      <a:pt x="0" y="234"/>
                      <a:pt x="0" y="501"/>
                    </a:cubicBezTo>
                    <a:cubicBezTo>
                      <a:pt x="0" y="768"/>
                      <a:pt x="234" y="1001"/>
                      <a:pt x="501" y="1001"/>
                    </a:cubicBezTo>
                    <a:cubicBezTo>
                      <a:pt x="801" y="1001"/>
                      <a:pt x="1001" y="768"/>
                      <a:pt x="1001" y="501"/>
                    </a:cubicBezTo>
                    <a:cubicBezTo>
                      <a:pt x="1001" y="234"/>
                      <a:pt x="801"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a:off x="4059725" y="3085975"/>
                <a:ext cx="24225" cy="24225"/>
              </a:xfrm>
              <a:custGeom>
                <a:avLst/>
                <a:gdLst/>
                <a:ahLst/>
                <a:cxnLst/>
                <a:rect l="l" t="t" r="r" b="b"/>
                <a:pathLst>
                  <a:path w="969" h="969" extrusionOk="0">
                    <a:moveTo>
                      <a:pt x="501" y="1"/>
                    </a:moveTo>
                    <a:cubicBezTo>
                      <a:pt x="201" y="1"/>
                      <a:pt x="1" y="201"/>
                      <a:pt x="1" y="468"/>
                    </a:cubicBezTo>
                    <a:cubicBezTo>
                      <a:pt x="1" y="768"/>
                      <a:pt x="201" y="968"/>
                      <a:pt x="501" y="968"/>
                    </a:cubicBezTo>
                    <a:cubicBezTo>
                      <a:pt x="768" y="968"/>
                      <a:pt x="968" y="768"/>
                      <a:pt x="968" y="468"/>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a:off x="4059725" y="3119350"/>
                <a:ext cx="24225" cy="25025"/>
              </a:xfrm>
              <a:custGeom>
                <a:avLst/>
                <a:gdLst/>
                <a:ahLst/>
                <a:cxnLst/>
                <a:rect l="l" t="t" r="r" b="b"/>
                <a:pathLst>
                  <a:path w="969" h="1001" extrusionOk="0">
                    <a:moveTo>
                      <a:pt x="501" y="0"/>
                    </a:moveTo>
                    <a:cubicBezTo>
                      <a:pt x="201" y="0"/>
                      <a:pt x="1" y="234"/>
                      <a:pt x="1" y="501"/>
                    </a:cubicBezTo>
                    <a:cubicBezTo>
                      <a:pt x="1" y="767"/>
                      <a:pt x="201" y="1001"/>
                      <a:pt x="501" y="1001"/>
                    </a:cubicBezTo>
                    <a:cubicBezTo>
                      <a:pt x="768" y="1001"/>
                      <a:pt x="968" y="767"/>
                      <a:pt x="968" y="501"/>
                    </a:cubicBezTo>
                    <a:cubicBezTo>
                      <a:pt x="968"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p:nvPr/>
            </p:nvSpPr>
            <p:spPr>
              <a:xfrm>
                <a:off x="4059725" y="3153525"/>
                <a:ext cx="24225" cy="24225"/>
              </a:xfrm>
              <a:custGeom>
                <a:avLst/>
                <a:gdLst/>
                <a:ahLst/>
                <a:cxnLst/>
                <a:rect l="l" t="t" r="r" b="b"/>
                <a:pathLst>
                  <a:path w="969" h="969" extrusionOk="0">
                    <a:moveTo>
                      <a:pt x="501" y="1"/>
                    </a:moveTo>
                    <a:cubicBezTo>
                      <a:pt x="201" y="1"/>
                      <a:pt x="1" y="201"/>
                      <a:pt x="1" y="468"/>
                    </a:cubicBezTo>
                    <a:cubicBezTo>
                      <a:pt x="1" y="768"/>
                      <a:pt x="201" y="968"/>
                      <a:pt x="501" y="968"/>
                    </a:cubicBezTo>
                    <a:cubicBezTo>
                      <a:pt x="768" y="968"/>
                      <a:pt x="968" y="768"/>
                      <a:pt x="968" y="468"/>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a:off x="4093100" y="3119350"/>
                <a:ext cx="25025" cy="25025"/>
              </a:xfrm>
              <a:custGeom>
                <a:avLst/>
                <a:gdLst/>
                <a:ahLst/>
                <a:cxnLst/>
                <a:rect l="l" t="t" r="r" b="b"/>
                <a:pathLst>
                  <a:path w="1001" h="1001" extrusionOk="0">
                    <a:moveTo>
                      <a:pt x="501" y="0"/>
                    </a:moveTo>
                    <a:cubicBezTo>
                      <a:pt x="234" y="0"/>
                      <a:pt x="0" y="234"/>
                      <a:pt x="0" y="501"/>
                    </a:cubicBezTo>
                    <a:cubicBezTo>
                      <a:pt x="0" y="767"/>
                      <a:pt x="234" y="1001"/>
                      <a:pt x="501" y="1001"/>
                    </a:cubicBezTo>
                    <a:cubicBezTo>
                      <a:pt x="767" y="1001"/>
                      <a:pt x="1001" y="767"/>
                      <a:pt x="1001" y="501"/>
                    </a:cubicBezTo>
                    <a:cubicBezTo>
                      <a:pt x="1001" y="234"/>
                      <a:pt x="767"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4025550" y="3119350"/>
                <a:ext cx="25050" cy="25025"/>
              </a:xfrm>
              <a:custGeom>
                <a:avLst/>
                <a:gdLst/>
                <a:ahLst/>
                <a:cxnLst/>
                <a:rect l="l" t="t" r="r" b="b"/>
                <a:pathLst>
                  <a:path w="1002" h="1001" extrusionOk="0">
                    <a:moveTo>
                      <a:pt x="501" y="0"/>
                    </a:moveTo>
                    <a:cubicBezTo>
                      <a:pt x="234" y="0"/>
                      <a:pt x="0" y="234"/>
                      <a:pt x="0" y="501"/>
                    </a:cubicBezTo>
                    <a:cubicBezTo>
                      <a:pt x="0" y="767"/>
                      <a:pt x="234" y="1001"/>
                      <a:pt x="501" y="1001"/>
                    </a:cubicBezTo>
                    <a:cubicBezTo>
                      <a:pt x="768" y="1001"/>
                      <a:pt x="1001" y="767"/>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3350900" y="2259550"/>
                <a:ext cx="24200" cy="25050"/>
              </a:xfrm>
              <a:custGeom>
                <a:avLst/>
                <a:gdLst/>
                <a:ahLst/>
                <a:cxnLst/>
                <a:rect l="l" t="t" r="r" b="b"/>
                <a:pathLst>
                  <a:path w="968" h="1002" extrusionOk="0">
                    <a:moveTo>
                      <a:pt x="501" y="1"/>
                    </a:moveTo>
                    <a:cubicBezTo>
                      <a:pt x="201" y="1"/>
                      <a:pt x="0" y="234"/>
                      <a:pt x="0" y="501"/>
                    </a:cubicBezTo>
                    <a:cubicBezTo>
                      <a:pt x="0" y="768"/>
                      <a:pt x="201" y="1002"/>
                      <a:pt x="501" y="1002"/>
                    </a:cubicBezTo>
                    <a:cubicBezTo>
                      <a:pt x="768" y="1002"/>
                      <a:pt x="968" y="768"/>
                      <a:pt x="968" y="501"/>
                    </a:cubicBezTo>
                    <a:cubicBezTo>
                      <a:pt x="968"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p:nvPr/>
            </p:nvSpPr>
            <p:spPr>
              <a:xfrm>
                <a:off x="3350900" y="2293750"/>
                <a:ext cx="24200" cy="24200"/>
              </a:xfrm>
              <a:custGeom>
                <a:avLst/>
                <a:gdLst/>
                <a:ahLst/>
                <a:cxnLst/>
                <a:rect l="l" t="t" r="r" b="b"/>
                <a:pathLst>
                  <a:path w="968" h="968" extrusionOk="0">
                    <a:moveTo>
                      <a:pt x="501" y="1"/>
                    </a:moveTo>
                    <a:cubicBezTo>
                      <a:pt x="201" y="1"/>
                      <a:pt x="0" y="201"/>
                      <a:pt x="0" y="501"/>
                    </a:cubicBezTo>
                    <a:cubicBezTo>
                      <a:pt x="0" y="768"/>
                      <a:pt x="201" y="968"/>
                      <a:pt x="501" y="968"/>
                    </a:cubicBezTo>
                    <a:cubicBezTo>
                      <a:pt x="768" y="968"/>
                      <a:pt x="968" y="768"/>
                      <a:pt x="968" y="501"/>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p:nvPr/>
            </p:nvSpPr>
            <p:spPr>
              <a:xfrm>
                <a:off x="3350900" y="2327100"/>
                <a:ext cx="24200" cy="25050"/>
              </a:xfrm>
              <a:custGeom>
                <a:avLst/>
                <a:gdLst/>
                <a:ahLst/>
                <a:cxnLst/>
                <a:rect l="l" t="t" r="r" b="b"/>
                <a:pathLst>
                  <a:path w="968" h="1002" extrusionOk="0">
                    <a:moveTo>
                      <a:pt x="501" y="1"/>
                    </a:moveTo>
                    <a:cubicBezTo>
                      <a:pt x="201" y="1"/>
                      <a:pt x="0" y="234"/>
                      <a:pt x="0" y="501"/>
                    </a:cubicBezTo>
                    <a:cubicBezTo>
                      <a:pt x="0" y="768"/>
                      <a:pt x="201" y="1002"/>
                      <a:pt x="501" y="1002"/>
                    </a:cubicBezTo>
                    <a:cubicBezTo>
                      <a:pt x="768" y="1002"/>
                      <a:pt x="968" y="768"/>
                      <a:pt x="968" y="501"/>
                    </a:cubicBezTo>
                    <a:cubicBezTo>
                      <a:pt x="968"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1"/>
              <p:cNvSpPr/>
              <p:nvPr/>
            </p:nvSpPr>
            <p:spPr>
              <a:xfrm>
                <a:off x="338425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1"/>
              <p:cNvSpPr/>
              <p:nvPr/>
            </p:nvSpPr>
            <p:spPr>
              <a:xfrm>
                <a:off x="331670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1"/>
              <p:cNvSpPr/>
              <p:nvPr/>
            </p:nvSpPr>
            <p:spPr>
              <a:xfrm>
                <a:off x="4282400" y="2259550"/>
                <a:ext cx="24200" cy="25050"/>
              </a:xfrm>
              <a:custGeom>
                <a:avLst/>
                <a:gdLst/>
                <a:ahLst/>
                <a:cxnLst/>
                <a:rect l="l" t="t" r="r" b="b"/>
                <a:pathLst>
                  <a:path w="968" h="1002" extrusionOk="0">
                    <a:moveTo>
                      <a:pt x="467" y="1"/>
                    </a:moveTo>
                    <a:cubicBezTo>
                      <a:pt x="200" y="1"/>
                      <a:pt x="0" y="234"/>
                      <a:pt x="0" y="501"/>
                    </a:cubicBezTo>
                    <a:cubicBezTo>
                      <a:pt x="0" y="768"/>
                      <a:pt x="200" y="1002"/>
                      <a:pt x="467" y="1002"/>
                    </a:cubicBezTo>
                    <a:cubicBezTo>
                      <a:pt x="768" y="1002"/>
                      <a:pt x="968" y="768"/>
                      <a:pt x="968" y="501"/>
                    </a:cubicBezTo>
                    <a:cubicBezTo>
                      <a:pt x="968" y="234"/>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1"/>
              <p:cNvSpPr/>
              <p:nvPr/>
            </p:nvSpPr>
            <p:spPr>
              <a:xfrm>
                <a:off x="4282400" y="2293750"/>
                <a:ext cx="24200" cy="24200"/>
              </a:xfrm>
              <a:custGeom>
                <a:avLst/>
                <a:gdLst/>
                <a:ahLst/>
                <a:cxnLst/>
                <a:rect l="l" t="t" r="r" b="b"/>
                <a:pathLst>
                  <a:path w="968" h="968" extrusionOk="0">
                    <a:moveTo>
                      <a:pt x="467" y="1"/>
                    </a:moveTo>
                    <a:cubicBezTo>
                      <a:pt x="200" y="1"/>
                      <a:pt x="0" y="201"/>
                      <a:pt x="0" y="501"/>
                    </a:cubicBezTo>
                    <a:cubicBezTo>
                      <a:pt x="0" y="768"/>
                      <a:pt x="200" y="968"/>
                      <a:pt x="467" y="968"/>
                    </a:cubicBezTo>
                    <a:cubicBezTo>
                      <a:pt x="768" y="968"/>
                      <a:pt x="968" y="768"/>
                      <a:pt x="968" y="501"/>
                    </a:cubicBezTo>
                    <a:cubicBezTo>
                      <a:pt x="968" y="201"/>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1"/>
              <p:cNvSpPr/>
              <p:nvPr/>
            </p:nvSpPr>
            <p:spPr>
              <a:xfrm>
                <a:off x="4282400" y="2327100"/>
                <a:ext cx="24200" cy="25050"/>
              </a:xfrm>
              <a:custGeom>
                <a:avLst/>
                <a:gdLst/>
                <a:ahLst/>
                <a:cxnLst/>
                <a:rect l="l" t="t" r="r" b="b"/>
                <a:pathLst>
                  <a:path w="968" h="1002" extrusionOk="0">
                    <a:moveTo>
                      <a:pt x="467" y="1"/>
                    </a:moveTo>
                    <a:cubicBezTo>
                      <a:pt x="200" y="1"/>
                      <a:pt x="0" y="234"/>
                      <a:pt x="0" y="501"/>
                    </a:cubicBezTo>
                    <a:cubicBezTo>
                      <a:pt x="0" y="768"/>
                      <a:pt x="200" y="1002"/>
                      <a:pt x="467" y="1002"/>
                    </a:cubicBezTo>
                    <a:cubicBezTo>
                      <a:pt x="768" y="1002"/>
                      <a:pt x="968" y="768"/>
                      <a:pt x="968" y="501"/>
                    </a:cubicBezTo>
                    <a:cubicBezTo>
                      <a:pt x="968" y="234"/>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1"/>
              <p:cNvSpPr/>
              <p:nvPr/>
            </p:nvSpPr>
            <p:spPr>
              <a:xfrm>
                <a:off x="431575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1"/>
              <p:cNvSpPr/>
              <p:nvPr/>
            </p:nvSpPr>
            <p:spPr>
              <a:xfrm>
                <a:off x="4248200" y="2293750"/>
                <a:ext cx="25050" cy="24200"/>
              </a:xfrm>
              <a:custGeom>
                <a:avLst/>
                <a:gdLst/>
                <a:ahLst/>
                <a:cxnLst/>
                <a:rect l="l" t="t" r="r" b="b"/>
                <a:pathLst>
                  <a:path w="1002" h="968" extrusionOk="0">
                    <a:moveTo>
                      <a:pt x="501" y="1"/>
                    </a:moveTo>
                    <a:cubicBezTo>
                      <a:pt x="234" y="1"/>
                      <a:pt x="1" y="201"/>
                      <a:pt x="1" y="501"/>
                    </a:cubicBezTo>
                    <a:cubicBezTo>
                      <a:pt x="1" y="768"/>
                      <a:pt x="234"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1"/>
              <p:cNvSpPr/>
              <p:nvPr/>
            </p:nvSpPr>
            <p:spPr>
              <a:xfrm>
                <a:off x="3629425" y="2280400"/>
                <a:ext cx="25050" cy="25050"/>
              </a:xfrm>
              <a:custGeom>
                <a:avLst/>
                <a:gdLst/>
                <a:ahLst/>
                <a:cxnLst/>
                <a:rect l="l" t="t" r="r" b="b"/>
                <a:pathLst>
                  <a:path w="1002" h="1002" extrusionOk="0">
                    <a:moveTo>
                      <a:pt x="501" y="1"/>
                    </a:moveTo>
                    <a:cubicBezTo>
                      <a:pt x="234" y="1"/>
                      <a:pt x="1" y="234"/>
                      <a:pt x="1" y="501"/>
                    </a:cubicBezTo>
                    <a:cubicBezTo>
                      <a:pt x="1" y="768"/>
                      <a:pt x="234" y="1002"/>
                      <a:pt x="501" y="1002"/>
                    </a:cubicBezTo>
                    <a:cubicBezTo>
                      <a:pt x="768" y="1002"/>
                      <a:pt x="1001" y="768"/>
                      <a:pt x="1001" y="501"/>
                    </a:cubicBezTo>
                    <a:cubicBezTo>
                      <a:pt x="1001" y="234"/>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1"/>
              <p:cNvSpPr/>
              <p:nvPr/>
            </p:nvSpPr>
            <p:spPr>
              <a:xfrm>
                <a:off x="3629425" y="2314600"/>
                <a:ext cx="25050" cy="25050"/>
              </a:xfrm>
              <a:custGeom>
                <a:avLst/>
                <a:gdLst/>
                <a:ahLst/>
                <a:cxnLst/>
                <a:rect l="l" t="t" r="r" b="b"/>
                <a:pathLst>
                  <a:path w="1002" h="1002" extrusionOk="0">
                    <a:moveTo>
                      <a:pt x="501" y="0"/>
                    </a:moveTo>
                    <a:cubicBezTo>
                      <a:pt x="234" y="0"/>
                      <a:pt x="1" y="234"/>
                      <a:pt x="1" y="501"/>
                    </a:cubicBezTo>
                    <a:cubicBezTo>
                      <a:pt x="1"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1"/>
              <p:cNvSpPr/>
              <p:nvPr/>
            </p:nvSpPr>
            <p:spPr>
              <a:xfrm>
                <a:off x="3629425" y="2348800"/>
                <a:ext cx="25050" cy="24200"/>
              </a:xfrm>
              <a:custGeom>
                <a:avLst/>
                <a:gdLst/>
                <a:ahLst/>
                <a:cxnLst/>
                <a:rect l="l" t="t" r="r" b="b"/>
                <a:pathLst>
                  <a:path w="1002" h="968" extrusionOk="0">
                    <a:moveTo>
                      <a:pt x="501" y="0"/>
                    </a:moveTo>
                    <a:cubicBezTo>
                      <a:pt x="234" y="0"/>
                      <a:pt x="1" y="200"/>
                      <a:pt x="1" y="467"/>
                    </a:cubicBezTo>
                    <a:cubicBezTo>
                      <a:pt x="1" y="767"/>
                      <a:pt x="234" y="967"/>
                      <a:pt x="501" y="967"/>
                    </a:cubicBezTo>
                    <a:cubicBezTo>
                      <a:pt x="768" y="967"/>
                      <a:pt x="1001" y="767"/>
                      <a:pt x="1001" y="467"/>
                    </a:cubicBezTo>
                    <a:cubicBezTo>
                      <a:pt x="1001" y="200"/>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1"/>
              <p:cNvSpPr/>
              <p:nvPr/>
            </p:nvSpPr>
            <p:spPr>
              <a:xfrm>
                <a:off x="3663625" y="2314600"/>
                <a:ext cx="25050" cy="25050"/>
              </a:xfrm>
              <a:custGeom>
                <a:avLst/>
                <a:gdLst/>
                <a:ahLst/>
                <a:cxnLst/>
                <a:rect l="l" t="t" r="r" b="b"/>
                <a:pathLst>
                  <a:path w="1002" h="1002" extrusionOk="0">
                    <a:moveTo>
                      <a:pt x="501" y="0"/>
                    </a:moveTo>
                    <a:cubicBezTo>
                      <a:pt x="234" y="0"/>
                      <a:pt x="0" y="234"/>
                      <a:pt x="0" y="501"/>
                    </a:cubicBezTo>
                    <a:cubicBezTo>
                      <a:pt x="0"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1"/>
              <p:cNvSpPr/>
              <p:nvPr/>
            </p:nvSpPr>
            <p:spPr>
              <a:xfrm>
                <a:off x="3596075" y="2314600"/>
                <a:ext cx="25050" cy="25050"/>
              </a:xfrm>
              <a:custGeom>
                <a:avLst/>
                <a:gdLst/>
                <a:ahLst/>
                <a:cxnLst/>
                <a:rect l="l" t="t" r="r" b="b"/>
                <a:pathLst>
                  <a:path w="1002" h="1002" extrusionOk="0">
                    <a:moveTo>
                      <a:pt x="501" y="0"/>
                    </a:moveTo>
                    <a:cubicBezTo>
                      <a:pt x="201" y="0"/>
                      <a:pt x="0" y="234"/>
                      <a:pt x="0" y="501"/>
                    </a:cubicBezTo>
                    <a:cubicBezTo>
                      <a:pt x="0" y="768"/>
                      <a:pt x="201"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p:nvPr/>
            </p:nvSpPr>
            <p:spPr>
              <a:xfrm>
                <a:off x="4023875" y="2288750"/>
                <a:ext cx="25050" cy="25050"/>
              </a:xfrm>
              <a:custGeom>
                <a:avLst/>
                <a:gdLst/>
                <a:ahLst/>
                <a:cxnLst/>
                <a:rect l="l" t="t" r="r" b="b"/>
                <a:pathLst>
                  <a:path w="1002" h="1002" extrusionOk="0">
                    <a:moveTo>
                      <a:pt x="501" y="0"/>
                    </a:moveTo>
                    <a:cubicBezTo>
                      <a:pt x="234" y="0"/>
                      <a:pt x="1" y="234"/>
                      <a:pt x="1" y="501"/>
                    </a:cubicBezTo>
                    <a:cubicBezTo>
                      <a:pt x="1"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1"/>
              <p:cNvSpPr/>
              <p:nvPr/>
            </p:nvSpPr>
            <p:spPr>
              <a:xfrm>
                <a:off x="4023875" y="2322950"/>
                <a:ext cx="25050" cy="24200"/>
              </a:xfrm>
              <a:custGeom>
                <a:avLst/>
                <a:gdLst/>
                <a:ahLst/>
                <a:cxnLst/>
                <a:rect l="l" t="t" r="r" b="b"/>
                <a:pathLst>
                  <a:path w="1002" h="968" extrusionOk="0">
                    <a:moveTo>
                      <a:pt x="501" y="0"/>
                    </a:moveTo>
                    <a:cubicBezTo>
                      <a:pt x="234" y="0"/>
                      <a:pt x="1" y="200"/>
                      <a:pt x="1" y="467"/>
                    </a:cubicBezTo>
                    <a:cubicBezTo>
                      <a:pt x="1" y="767"/>
                      <a:pt x="234" y="967"/>
                      <a:pt x="501" y="967"/>
                    </a:cubicBezTo>
                    <a:cubicBezTo>
                      <a:pt x="768" y="967"/>
                      <a:pt x="1001" y="767"/>
                      <a:pt x="1001" y="467"/>
                    </a:cubicBezTo>
                    <a:cubicBezTo>
                      <a:pt x="1001" y="200"/>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1"/>
              <p:cNvSpPr/>
              <p:nvPr/>
            </p:nvSpPr>
            <p:spPr>
              <a:xfrm>
                <a:off x="4023875" y="2356300"/>
                <a:ext cx="25050" cy="25050"/>
              </a:xfrm>
              <a:custGeom>
                <a:avLst/>
                <a:gdLst/>
                <a:ahLst/>
                <a:cxnLst/>
                <a:rect l="l" t="t" r="r" b="b"/>
                <a:pathLst>
                  <a:path w="1002" h="1002" extrusionOk="0">
                    <a:moveTo>
                      <a:pt x="501" y="0"/>
                    </a:moveTo>
                    <a:cubicBezTo>
                      <a:pt x="234" y="0"/>
                      <a:pt x="1" y="234"/>
                      <a:pt x="1" y="501"/>
                    </a:cubicBezTo>
                    <a:cubicBezTo>
                      <a:pt x="1" y="768"/>
                      <a:pt x="234" y="1001"/>
                      <a:pt x="501" y="1001"/>
                    </a:cubicBezTo>
                    <a:cubicBezTo>
                      <a:pt x="768" y="1001"/>
                      <a:pt x="1001" y="768"/>
                      <a:pt x="1001" y="501"/>
                    </a:cubicBezTo>
                    <a:cubicBezTo>
                      <a:pt x="1001"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1"/>
              <p:cNvSpPr/>
              <p:nvPr/>
            </p:nvSpPr>
            <p:spPr>
              <a:xfrm>
                <a:off x="4057225" y="2322100"/>
                <a:ext cx="25050" cy="25050"/>
              </a:xfrm>
              <a:custGeom>
                <a:avLst/>
                <a:gdLst/>
                <a:ahLst/>
                <a:cxnLst/>
                <a:rect l="l" t="t" r="r" b="b"/>
                <a:pathLst>
                  <a:path w="1002" h="1002" extrusionOk="0">
                    <a:moveTo>
                      <a:pt x="501" y="1"/>
                    </a:moveTo>
                    <a:cubicBezTo>
                      <a:pt x="234" y="1"/>
                      <a:pt x="1" y="234"/>
                      <a:pt x="1" y="501"/>
                    </a:cubicBezTo>
                    <a:cubicBezTo>
                      <a:pt x="1" y="801"/>
                      <a:pt x="234" y="1001"/>
                      <a:pt x="501" y="1001"/>
                    </a:cubicBezTo>
                    <a:cubicBezTo>
                      <a:pt x="801" y="1001"/>
                      <a:pt x="1002" y="801"/>
                      <a:pt x="1002" y="501"/>
                    </a:cubicBezTo>
                    <a:cubicBezTo>
                      <a:pt x="1002" y="234"/>
                      <a:pt x="801"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1"/>
              <p:cNvSpPr/>
              <p:nvPr/>
            </p:nvSpPr>
            <p:spPr>
              <a:xfrm>
                <a:off x="3990525" y="2322100"/>
                <a:ext cx="24200" cy="25050"/>
              </a:xfrm>
              <a:custGeom>
                <a:avLst/>
                <a:gdLst/>
                <a:ahLst/>
                <a:cxnLst/>
                <a:rect l="l" t="t" r="r" b="b"/>
                <a:pathLst>
                  <a:path w="968" h="1002" extrusionOk="0">
                    <a:moveTo>
                      <a:pt x="467" y="1"/>
                    </a:moveTo>
                    <a:cubicBezTo>
                      <a:pt x="200" y="1"/>
                      <a:pt x="0" y="234"/>
                      <a:pt x="0" y="501"/>
                    </a:cubicBezTo>
                    <a:cubicBezTo>
                      <a:pt x="0" y="801"/>
                      <a:pt x="200" y="1001"/>
                      <a:pt x="467" y="1001"/>
                    </a:cubicBezTo>
                    <a:cubicBezTo>
                      <a:pt x="768" y="1001"/>
                      <a:pt x="968" y="801"/>
                      <a:pt x="968" y="501"/>
                    </a:cubicBezTo>
                    <a:cubicBezTo>
                      <a:pt x="968" y="234"/>
                      <a:pt x="768"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1"/>
              <p:cNvSpPr/>
              <p:nvPr/>
            </p:nvSpPr>
            <p:spPr>
              <a:xfrm>
                <a:off x="4089750" y="2021900"/>
                <a:ext cx="25050" cy="25025"/>
              </a:xfrm>
              <a:custGeom>
                <a:avLst/>
                <a:gdLst/>
                <a:ahLst/>
                <a:cxnLst/>
                <a:rect l="l" t="t" r="r" b="b"/>
                <a:pathLst>
                  <a:path w="1002" h="1001" extrusionOk="0">
                    <a:moveTo>
                      <a:pt x="501" y="0"/>
                    </a:moveTo>
                    <a:cubicBezTo>
                      <a:pt x="234" y="0"/>
                      <a:pt x="1" y="234"/>
                      <a:pt x="1" y="500"/>
                    </a:cubicBezTo>
                    <a:cubicBezTo>
                      <a:pt x="1" y="767"/>
                      <a:pt x="234" y="1001"/>
                      <a:pt x="501" y="1001"/>
                    </a:cubicBezTo>
                    <a:cubicBezTo>
                      <a:pt x="768" y="1001"/>
                      <a:pt x="1002" y="767"/>
                      <a:pt x="1002" y="500"/>
                    </a:cubicBezTo>
                    <a:cubicBezTo>
                      <a:pt x="1002"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1"/>
              <p:cNvSpPr/>
              <p:nvPr/>
            </p:nvSpPr>
            <p:spPr>
              <a:xfrm>
                <a:off x="4089750" y="2056075"/>
                <a:ext cx="25050" cy="25050"/>
              </a:xfrm>
              <a:custGeom>
                <a:avLst/>
                <a:gdLst/>
                <a:ahLst/>
                <a:cxnLst/>
                <a:rect l="l" t="t" r="r" b="b"/>
                <a:pathLst>
                  <a:path w="1002" h="1002" extrusionOk="0">
                    <a:moveTo>
                      <a:pt x="501" y="1"/>
                    </a:moveTo>
                    <a:cubicBezTo>
                      <a:pt x="234" y="1"/>
                      <a:pt x="1" y="201"/>
                      <a:pt x="1" y="501"/>
                    </a:cubicBezTo>
                    <a:cubicBezTo>
                      <a:pt x="1" y="768"/>
                      <a:pt x="234" y="1001"/>
                      <a:pt x="501" y="1001"/>
                    </a:cubicBezTo>
                    <a:cubicBezTo>
                      <a:pt x="768" y="1001"/>
                      <a:pt x="1002" y="768"/>
                      <a:pt x="1002" y="501"/>
                    </a:cubicBezTo>
                    <a:cubicBezTo>
                      <a:pt x="1002"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1"/>
              <p:cNvSpPr/>
              <p:nvPr/>
            </p:nvSpPr>
            <p:spPr>
              <a:xfrm>
                <a:off x="4089750" y="2089450"/>
                <a:ext cx="25050" cy="25025"/>
              </a:xfrm>
              <a:custGeom>
                <a:avLst/>
                <a:gdLst/>
                <a:ahLst/>
                <a:cxnLst/>
                <a:rect l="l" t="t" r="r" b="b"/>
                <a:pathLst>
                  <a:path w="1002" h="1001" extrusionOk="0">
                    <a:moveTo>
                      <a:pt x="501" y="0"/>
                    </a:moveTo>
                    <a:cubicBezTo>
                      <a:pt x="234" y="0"/>
                      <a:pt x="1" y="234"/>
                      <a:pt x="1" y="500"/>
                    </a:cubicBezTo>
                    <a:cubicBezTo>
                      <a:pt x="1" y="767"/>
                      <a:pt x="234" y="1001"/>
                      <a:pt x="501" y="1001"/>
                    </a:cubicBezTo>
                    <a:cubicBezTo>
                      <a:pt x="768" y="1001"/>
                      <a:pt x="1002" y="767"/>
                      <a:pt x="1002" y="500"/>
                    </a:cubicBezTo>
                    <a:cubicBezTo>
                      <a:pt x="1002" y="234"/>
                      <a:pt x="768"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1"/>
              <p:cNvSpPr/>
              <p:nvPr/>
            </p:nvSpPr>
            <p:spPr>
              <a:xfrm>
                <a:off x="4123950" y="2056075"/>
                <a:ext cx="25050" cy="24225"/>
              </a:xfrm>
              <a:custGeom>
                <a:avLst/>
                <a:gdLst/>
                <a:ahLst/>
                <a:cxnLst/>
                <a:rect l="l" t="t" r="r" b="b"/>
                <a:pathLst>
                  <a:path w="1002" h="969" extrusionOk="0">
                    <a:moveTo>
                      <a:pt x="501" y="1"/>
                    </a:moveTo>
                    <a:cubicBezTo>
                      <a:pt x="201" y="1"/>
                      <a:pt x="0" y="201"/>
                      <a:pt x="0" y="501"/>
                    </a:cubicBezTo>
                    <a:cubicBezTo>
                      <a:pt x="0" y="768"/>
                      <a:pt x="201" y="968"/>
                      <a:pt x="501" y="968"/>
                    </a:cubicBezTo>
                    <a:cubicBezTo>
                      <a:pt x="768" y="968"/>
                      <a:pt x="1001" y="768"/>
                      <a:pt x="1001" y="501"/>
                    </a:cubicBezTo>
                    <a:cubicBezTo>
                      <a:pt x="1001"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1"/>
              <p:cNvSpPr/>
              <p:nvPr/>
            </p:nvSpPr>
            <p:spPr>
              <a:xfrm>
                <a:off x="4056400" y="2056075"/>
                <a:ext cx="24200" cy="24225"/>
              </a:xfrm>
              <a:custGeom>
                <a:avLst/>
                <a:gdLst/>
                <a:ahLst/>
                <a:cxnLst/>
                <a:rect l="l" t="t" r="r" b="b"/>
                <a:pathLst>
                  <a:path w="968" h="969" extrusionOk="0">
                    <a:moveTo>
                      <a:pt x="501" y="1"/>
                    </a:moveTo>
                    <a:cubicBezTo>
                      <a:pt x="201" y="1"/>
                      <a:pt x="1" y="201"/>
                      <a:pt x="1" y="501"/>
                    </a:cubicBezTo>
                    <a:cubicBezTo>
                      <a:pt x="1" y="768"/>
                      <a:pt x="201" y="968"/>
                      <a:pt x="501" y="968"/>
                    </a:cubicBezTo>
                    <a:cubicBezTo>
                      <a:pt x="768" y="968"/>
                      <a:pt x="968" y="768"/>
                      <a:pt x="968" y="501"/>
                    </a:cubicBezTo>
                    <a:cubicBezTo>
                      <a:pt x="968" y="201"/>
                      <a:pt x="768"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1"/>
              <p:cNvSpPr/>
              <p:nvPr/>
            </p:nvSpPr>
            <p:spPr>
              <a:xfrm>
                <a:off x="3697800" y="1442300"/>
                <a:ext cx="40075" cy="55900"/>
              </a:xfrm>
              <a:custGeom>
                <a:avLst/>
                <a:gdLst/>
                <a:ahLst/>
                <a:cxnLst/>
                <a:rect l="l" t="t" r="r" b="b"/>
                <a:pathLst>
                  <a:path w="1603" h="2236" extrusionOk="0">
                    <a:moveTo>
                      <a:pt x="802" y="1"/>
                    </a:moveTo>
                    <a:cubicBezTo>
                      <a:pt x="368" y="1"/>
                      <a:pt x="1" y="501"/>
                      <a:pt x="1" y="1135"/>
                    </a:cubicBezTo>
                    <a:cubicBezTo>
                      <a:pt x="1" y="1735"/>
                      <a:pt x="368" y="2236"/>
                      <a:pt x="802" y="2236"/>
                    </a:cubicBezTo>
                    <a:cubicBezTo>
                      <a:pt x="1235" y="2236"/>
                      <a:pt x="1602" y="1735"/>
                      <a:pt x="1602" y="1135"/>
                    </a:cubicBezTo>
                    <a:cubicBezTo>
                      <a:pt x="1602" y="501"/>
                      <a:pt x="1235" y="1"/>
                      <a:pt x="802"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1"/>
              <p:cNvSpPr/>
              <p:nvPr/>
            </p:nvSpPr>
            <p:spPr>
              <a:xfrm>
                <a:off x="3959675" y="1442300"/>
                <a:ext cx="40050" cy="55900"/>
              </a:xfrm>
              <a:custGeom>
                <a:avLst/>
                <a:gdLst/>
                <a:ahLst/>
                <a:cxnLst/>
                <a:rect l="l" t="t" r="r" b="b"/>
                <a:pathLst>
                  <a:path w="1602" h="2236" extrusionOk="0">
                    <a:moveTo>
                      <a:pt x="801" y="1"/>
                    </a:moveTo>
                    <a:cubicBezTo>
                      <a:pt x="367" y="1"/>
                      <a:pt x="0" y="501"/>
                      <a:pt x="0" y="1135"/>
                    </a:cubicBezTo>
                    <a:cubicBezTo>
                      <a:pt x="0" y="1735"/>
                      <a:pt x="367" y="2236"/>
                      <a:pt x="801" y="2236"/>
                    </a:cubicBezTo>
                    <a:cubicBezTo>
                      <a:pt x="1268" y="2236"/>
                      <a:pt x="1601" y="1735"/>
                      <a:pt x="1601" y="1135"/>
                    </a:cubicBezTo>
                    <a:cubicBezTo>
                      <a:pt x="1601" y="501"/>
                      <a:pt x="1268" y="1"/>
                      <a:pt x="801"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1"/>
              <p:cNvSpPr/>
              <p:nvPr/>
            </p:nvSpPr>
            <p:spPr>
              <a:xfrm>
                <a:off x="3653625" y="1372550"/>
                <a:ext cx="113425" cy="38100"/>
              </a:xfrm>
              <a:custGeom>
                <a:avLst/>
                <a:gdLst/>
                <a:ahLst/>
                <a:cxnLst/>
                <a:rect l="l" t="t" r="r" b="b"/>
                <a:pathLst>
                  <a:path w="4537" h="1524" extrusionOk="0">
                    <a:moveTo>
                      <a:pt x="3739" y="1"/>
                    </a:moveTo>
                    <a:cubicBezTo>
                      <a:pt x="1054" y="1"/>
                      <a:pt x="0" y="1523"/>
                      <a:pt x="0" y="1523"/>
                    </a:cubicBezTo>
                    <a:cubicBezTo>
                      <a:pt x="701" y="1123"/>
                      <a:pt x="3703" y="1090"/>
                      <a:pt x="4136" y="889"/>
                    </a:cubicBezTo>
                    <a:cubicBezTo>
                      <a:pt x="4537" y="723"/>
                      <a:pt x="4303" y="22"/>
                      <a:pt x="4303" y="22"/>
                    </a:cubicBezTo>
                    <a:cubicBezTo>
                      <a:pt x="4107" y="7"/>
                      <a:pt x="3919" y="1"/>
                      <a:pt x="3739"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1"/>
              <p:cNvSpPr/>
              <p:nvPr/>
            </p:nvSpPr>
            <p:spPr>
              <a:xfrm>
                <a:off x="3922975" y="1358375"/>
                <a:ext cx="113425" cy="38100"/>
              </a:xfrm>
              <a:custGeom>
                <a:avLst/>
                <a:gdLst/>
                <a:ahLst/>
                <a:cxnLst/>
                <a:rect l="l" t="t" r="r" b="b"/>
                <a:pathLst>
                  <a:path w="4537" h="1524" extrusionOk="0">
                    <a:moveTo>
                      <a:pt x="798" y="0"/>
                    </a:moveTo>
                    <a:cubicBezTo>
                      <a:pt x="618" y="0"/>
                      <a:pt x="430" y="7"/>
                      <a:pt x="234" y="22"/>
                    </a:cubicBezTo>
                    <a:cubicBezTo>
                      <a:pt x="234" y="22"/>
                      <a:pt x="0" y="723"/>
                      <a:pt x="401" y="923"/>
                    </a:cubicBezTo>
                    <a:cubicBezTo>
                      <a:pt x="834" y="1123"/>
                      <a:pt x="3836" y="1156"/>
                      <a:pt x="4537" y="1523"/>
                    </a:cubicBezTo>
                    <a:cubicBezTo>
                      <a:pt x="4537" y="1523"/>
                      <a:pt x="3483" y="0"/>
                      <a:pt x="798" y="0"/>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1"/>
              <p:cNvSpPr/>
              <p:nvPr/>
            </p:nvSpPr>
            <p:spPr>
              <a:xfrm>
                <a:off x="3525200" y="1571575"/>
                <a:ext cx="40050" cy="41725"/>
              </a:xfrm>
              <a:custGeom>
                <a:avLst/>
                <a:gdLst/>
                <a:ahLst/>
                <a:cxnLst/>
                <a:rect l="l" t="t" r="r" b="b"/>
                <a:pathLst>
                  <a:path w="1602" h="1669" extrusionOk="0">
                    <a:moveTo>
                      <a:pt x="801" y="0"/>
                    </a:moveTo>
                    <a:cubicBezTo>
                      <a:pt x="334" y="0"/>
                      <a:pt x="0" y="367"/>
                      <a:pt x="0" y="834"/>
                    </a:cubicBezTo>
                    <a:cubicBezTo>
                      <a:pt x="0" y="1301"/>
                      <a:pt x="334" y="1668"/>
                      <a:pt x="801" y="1668"/>
                    </a:cubicBezTo>
                    <a:cubicBezTo>
                      <a:pt x="1234" y="1668"/>
                      <a:pt x="1601" y="1301"/>
                      <a:pt x="1601" y="834"/>
                    </a:cubicBezTo>
                    <a:cubicBezTo>
                      <a:pt x="1601" y="367"/>
                      <a:pt x="1234" y="0"/>
                      <a:pt x="8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1"/>
              <p:cNvSpPr/>
              <p:nvPr/>
            </p:nvSpPr>
            <p:spPr>
              <a:xfrm>
                <a:off x="4139800" y="1571575"/>
                <a:ext cx="40875" cy="41725"/>
              </a:xfrm>
              <a:custGeom>
                <a:avLst/>
                <a:gdLst/>
                <a:ahLst/>
                <a:cxnLst/>
                <a:rect l="l" t="t" r="r" b="b"/>
                <a:pathLst>
                  <a:path w="1635" h="1669" extrusionOk="0">
                    <a:moveTo>
                      <a:pt x="834" y="0"/>
                    </a:moveTo>
                    <a:cubicBezTo>
                      <a:pt x="367" y="0"/>
                      <a:pt x="0" y="367"/>
                      <a:pt x="0" y="834"/>
                    </a:cubicBezTo>
                    <a:cubicBezTo>
                      <a:pt x="0" y="1301"/>
                      <a:pt x="367" y="1668"/>
                      <a:pt x="834" y="1668"/>
                    </a:cubicBezTo>
                    <a:cubicBezTo>
                      <a:pt x="1268" y="1668"/>
                      <a:pt x="1635" y="1301"/>
                      <a:pt x="1635" y="834"/>
                    </a:cubicBezTo>
                    <a:cubicBezTo>
                      <a:pt x="1635" y="367"/>
                      <a:pt x="1268" y="0"/>
                      <a:pt x="8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1"/>
              <p:cNvSpPr/>
              <p:nvPr/>
            </p:nvSpPr>
            <p:spPr>
              <a:xfrm>
                <a:off x="3671125" y="1506525"/>
                <a:ext cx="51725" cy="30875"/>
              </a:xfrm>
              <a:custGeom>
                <a:avLst/>
                <a:gdLst/>
                <a:ahLst/>
                <a:cxnLst/>
                <a:rect l="l" t="t" r="r" b="b"/>
                <a:pathLst>
                  <a:path w="2069" h="1235" extrusionOk="0">
                    <a:moveTo>
                      <a:pt x="1035" y="0"/>
                    </a:moveTo>
                    <a:cubicBezTo>
                      <a:pt x="468" y="0"/>
                      <a:pt x="1" y="301"/>
                      <a:pt x="1" y="634"/>
                    </a:cubicBezTo>
                    <a:cubicBezTo>
                      <a:pt x="1" y="968"/>
                      <a:pt x="468" y="1235"/>
                      <a:pt x="1035" y="1235"/>
                    </a:cubicBezTo>
                    <a:cubicBezTo>
                      <a:pt x="1602" y="1235"/>
                      <a:pt x="2069" y="968"/>
                      <a:pt x="2069" y="634"/>
                    </a:cubicBezTo>
                    <a:cubicBezTo>
                      <a:pt x="2069" y="301"/>
                      <a:pt x="1602" y="0"/>
                      <a:pt x="1035"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1"/>
              <p:cNvSpPr/>
              <p:nvPr/>
            </p:nvSpPr>
            <p:spPr>
              <a:xfrm>
                <a:off x="3979675" y="1506525"/>
                <a:ext cx="51725" cy="30875"/>
              </a:xfrm>
              <a:custGeom>
                <a:avLst/>
                <a:gdLst/>
                <a:ahLst/>
                <a:cxnLst/>
                <a:rect l="l" t="t" r="r" b="b"/>
                <a:pathLst>
                  <a:path w="2069" h="1235" extrusionOk="0">
                    <a:moveTo>
                      <a:pt x="1035" y="0"/>
                    </a:moveTo>
                    <a:cubicBezTo>
                      <a:pt x="468" y="0"/>
                      <a:pt x="1" y="301"/>
                      <a:pt x="1" y="634"/>
                    </a:cubicBezTo>
                    <a:cubicBezTo>
                      <a:pt x="1" y="968"/>
                      <a:pt x="468" y="1235"/>
                      <a:pt x="1035" y="1235"/>
                    </a:cubicBezTo>
                    <a:cubicBezTo>
                      <a:pt x="1602" y="1235"/>
                      <a:pt x="2069" y="968"/>
                      <a:pt x="2069" y="634"/>
                    </a:cubicBezTo>
                    <a:cubicBezTo>
                      <a:pt x="2069" y="301"/>
                      <a:pt x="1602" y="0"/>
                      <a:pt x="1035"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1"/>
              <p:cNvSpPr/>
              <p:nvPr/>
            </p:nvSpPr>
            <p:spPr>
              <a:xfrm>
                <a:off x="3787875" y="1655800"/>
                <a:ext cx="121775" cy="76750"/>
              </a:xfrm>
              <a:custGeom>
                <a:avLst/>
                <a:gdLst/>
                <a:ahLst/>
                <a:cxnLst/>
                <a:rect l="l" t="t" r="r" b="b"/>
                <a:pathLst>
                  <a:path w="4871" h="3070" extrusionOk="0">
                    <a:moveTo>
                      <a:pt x="1" y="0"/>
                    </a:moveTo>
                    <a:cubicBezTo>
                      <a:pt x="1" y="67"/>
                      <a:pt x="1" y="100"/>
                      <a:pt x="1" y="167"/>
                    </a:cubicBezTo>
                    <a:cubicBezTo>
                      <a:pt x="1" y="1768"/>
                      <a:pt x="1101" y="3069"/>
                      <a:pt x="2436" y="3069"/>
                    </a:cubicBezTo>
                    <a:cubicBezTo>
                      <a:pt x="3770" y="3069"/>
                      <a:pt x="4871" y="1768"/>
                      <a:pt x="4871" y="167"/>
                    </a:cubicBezTo>
                    <a:cubicBezTo>
                      <a:pt x="4871" y="100"/>
                      <a:pt x="4871" y="67"/>
                      <a:pt x="4871" y="0"/>
                    </a:cubicBezTo>
                    <a:close/>
                  </a:path>
                </a:pathLst>
              </a:custGeom>
              <a:solidFill>
                <a:srgbClr val="101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1"/>
              <p:cNvSpPr/>
              <p:nvPr/>
            </p:nvSpPr>
            <p:spPr>
              <a:xfrm>
                <a:off x="3810400" y="1703125"/>
                <a:ext cx="80900" cy="29425"/>
              </a:xfrm>
              <a:custGeom>
                <a:avLst/>
                <a:gdLst/>
                <a:ahLst/>
                <a:cxnLst/>
                <a:rect l="l" t="t" r="r" b="b"/>
                <a:pathLst>
                  <a:path w="3236" h="1177" extrusionOk="0">
                    <a:moveTo>
                      <a:pt x="1773" y="0"/>
                    </a:moveTo>
                    <a:cubicBezTo>
                      <a:pt x="1154" y="0"/>
                      <a:pt x="532" y="179"/>
                      <a:pt x="0" y="509"/>
                    </a:cubicBezTo>
                    <a:cubicBezTo>
                      <a:pt x="434" y="943"/>
                      <a:pt x="968" y="1176"/>
                      <a:pt x="1535" y="1176"/>
                    </a:cubicBezTo>
                    <a:cubicBezTo>
                      <a:pt x="2202" y="1176"/>
                      <a:pt x="2769" y="876"/>
                      <a:pt x="3236" y="376"/>
                    </a:cubicBezTo>
                    <a:cubicBezTo>
                      <a:pt x="2785" y="120"/>
                      <a:pt x="2280" y="0"/>
                      <a:pt x="1773" y="0"/>
                    </a:cubicBezTo>
                    <a:close/>
                  </a:path>
                </a:pathLst>
              </a:custGeom>
              <a:solidFill>
                <a:srgbClr val="FD6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1"/>
              <p:cNvSpPr/>
              <p:nvPr/>
            </p:nvSpPr>
            <p:spPr>
              <a:xfrm>
                <a:off x="3787875" y="1655800"/>
                <a:ext cx="121775" cy="25875"/>
              </a:xfrm>
              <a:custGeom>
                <a:avLst/>
                <a:gdLst/>
                <a:ahLst/>
                <a:cxnLst/>
                <a:rect l="l" t="t" r="r" b="b"/>
                <a:pathLst>
                  <a:path w="4871" h="1035" extrusionOk="0">
                    <a:moveTo>
                      <a:pt x="34" y="0"/>
                    </a:moveTo>
                    <a:cubicBezTo>
                      <a:pt x="34" y="67"/>
                      <a:pt x="1" y="100"/>
                      <a:pt x="1" y="167"/>
                    </a:cubicBezTo>
                    <a:cubicBezTo>
                      <a:pt x="1" y="467"/>
                      <a:pt x="67" y="767"/>
                      <a:pt x="134" y="1034"/>
                    </a:cubicBezTo>
                    <a:lnTo>
                      <a:pt x="4771" y="1034"/>
                    </a:lnTo>
                    <a:cubicBezTo>
                      <a:pt x="4837" y="767"/>
                      <a:pt x="4871" y="467"/>
                      <a:pt x="4871" y="167"/>
                    </a:cubicBezTo>
                    <a:cubicBezTo>
                      <a:pt x="4871" y="100"/>
                      <a:pt x="4871" y="67"/>
                      <a:pt x="4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1"/>
              <p:cNvSpPr/>
              <p:nvPr/>
            </p:nvSpPr>
            <p:spPr>
              <a:xfrm>
                <a:off x="3809550" y="1579900"/>
                <a:ext cx="85925" cy="26175"/>
              </a:xfrm>
              <a:custGeom>
                <a:avLst/>
                <a:gdLst/>
                <a:ahLst/>
                <a:cxnLst/>
                <a:rect l="l" t="t" r="r" b="b"/>
                <a:pathLst>
                  <a:path w="3437" h="1047" extrusionOk="0">
                    <a:moveTo>
                      <a:pt x="3437" y="1"/>
                    </a:moveTo>
                    <a:cubicBezTo>
                      <a:pt x="3136" y="134"/>
                      <a:pt x="2870" y="301"/>
                      <a:pt x="2603" y="368"/>
                    </a:cubicBezTo>
                    <a:cubicBezTo>
                      <a:pt x="2302" y="501"/>
                      <a:pt x="2036" y="568"/>
                      <a:pt x="1735" y="568"/>
                    </a:cubicBezTo>
                    <a:cubicBezTo>
                      <a:pt x="1589" y="585"/>
                      <a:pt x="1442" y="593"/>
                      <a:pt x="1295" y="593"/>
                    </a:cubicBezTo>
                    <a:cubicBezTo>
                      <a:pt x="873" y="593"/>
                      <a:pt x="446" y="525"/>
                      <a:pt x="1" y="401"/>
                    </a:cubicBezTo>
                    <a:lnTo>
                      <a:pt x="1" y="401"/>
                    </a:lnTo>
                    <a:cubicBezTo>
                      <a:pt x="415" y="815"/>
                      <a:pt x="987" y="1046"/>
                      <a:pt x="1554" y="1046"/>
                    </a:cubicBezTo>
                    <a:cubicBezTo>
                      <a:pt x="1626" y="1046"/>
                      <a:pt x="1697" y="1042"/>
                      <a:pt x="1769" y="1035"/>
                    </a:cubicBezTo>
                    <a:cubicBezTo>
                      <a:pt x="2102" y="1001"/>
                      <a:pt x="2436" y="901"/>
                      <a:pt x="2703" y="701"/>
                    </a:cubicBezTo>
                    <a:cubicBezTo>
                      <a:pt x="3003" y="534"/>
                      <a:pt x="3236" y="301"/>
                      <a:pt x="3437" y="1"/>
                    </a:cubicBezTo>
                    <a:close/>
                  </a:path>
                </a:pathLst>
              </a:custGeom>
              <a:solidFill>
                <a:srgbClr val="13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1"/>
              <p:cNvSpPr/>
              <p:nvPr/>
            </p:nvSpPr>
            <p:spPr>
              <a:xfrm>
                <a:off x="3701150" y="952125"/>
                <a:ext cx="490375" cy="362575"/>
              </a:xfrm>
              <a:custGeom>
                <a:avLst/>
                <a:gdLst/>
                <a:ahLst/>
                <a:cxnLst/>
                <a:rect l="l" t="t" r="r" b="b"/>
                <a:pathLst>
                  <a:path w="19615" h="14503" extrusionOk="0">
                    <a:moveTo>
                      <a:pt x="7209" y="1"/>
                    </a:moveTo>
                    <a:cubicBezTo>
                      <a:pt x="5162" y="1"/>
                      <a:pt x="2777" y="437"/>
                      <a:pt x="0" y="1461"/>
                    </a:cubicBezTo>
                    <a:cubicBezTo>
                      <a:pt x="0" y="1461"/>
                      <a:pt x="167" y="4197"/>
                      <a:pt x="1568" y="6932"/>
                    </a:cubicBezTo>
                    <a:cubicBezTo>
                      <a:pt x="1568" y="6932"/>
                      <a:pt x="11884" y="14503"/>
                      <a:pt x="18262" y="14503"/>
                    </a:cubicBezTo>
                    <a:cubicBezTo>
                      <a:pt x="18736" y="14503"/>
                      <a:pt x="19189" y="14461"/>
                      <a:pt x="19614" y="14371"/>
                    </a:cubicBezTo>
                    <a:cubicBezTo>
                      <a:pt x="19614" y="14371"/>
                      <a:pt x="18961" y="1"/>
                      <a:pt x="72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1"/>
              <p:cNvSpPr/>
              <p:nvPr/>
            </p:nvSpPr>
            <p:spPr>
              <a:xfrm>
                <a:off x="3525175" y="962625"/>
                <a:ext cx="317775" cy="375275"/>
              </a:xfrm>
              <a:custGeom>
                <a:avLst/>
                <a:gdLst/>
                <a:ahLst/>
                <a:cxnLst/>
                <a:rect l="l" t="t" r="r" b="b"/>
                <a:pathLst>
                  <a:path w="12711" h="15011" extrusionOk="0">
                    <a:moveTo>
                      <a:pt x="11604" y="1"/>
                    </a:moveTo>
                    <a:cubicBezTo>
                      <a:pt x="8703" y="1"/>
                      <a:pt x="1026" y="1309"/>
                      <a:pt x="1" y="14985"/>
                    </a:cubicBezTo>
                    <a:cubicBezTo>
                      <a:pt x="0" y="15002"/>
                      <a:pt x="10" y="15011"/>
                      <a:pt x="31" y="15011"/>
                    </a:cubicBezTo>
                    <a:cubicBezTo>
                      <a:pt x="680" y="15011"/>
                      <a:pt x="11837" y="6445"/>
                      <a:pt x="12710" y="74"/>
                    </a:cubicBezTo>
                    <a:cubicBezTo>
                      <a:pt x="12710" y="74"/>
                      <a:pt x="12291" y="1"/>
                      <a:pt x="116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1"/>
              <p:cNvSpPr/>
              <p:nvPr/>
            </p:nvSpPr>
            <p:spPr>
              <a:xfrm>
                <a:off x="3239150" y="2423000"/>
                <a:ext cx="1272600" cy="699700"/>
              </a:xfrm>
              <a:custGeom>
                <a:avLst/>
                <a:gdLst/>
                <a:ahLst/>
                <a:cxnLst/>
                <a:rect l="l" t="t" r="r" b="b"/>
                <a:pathLst>
                  <a:path w="50904" h="27988" extrusionOk="0">
                    <a:moveTo>
                      <a:pt x="1" y="1"/>
                    </a:moveTo>
                    <a:lnTo>
                      <a:pt x="1" y="27988"/>
                    </a:lnTo>
                    <a:lnTo>
                      <a:pt x="50904" y="27988"/>
                    </a:lnTo>
                    <a:lnTo>
                      <a:pt x="50904" y="1"/>
                    </a:lnTo>
                    <a:close/>
                  </a:path>
                </a:pathLst>
              </a:custGeom>
              <a:solidFill>
                <a:srgbClr val="B18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1"/>
              <p:cNvSpPr/>
              <p:nvPr/>
            </p:nvSpPr>
            <p:spPr>
              <a:xfrm>
                <a:off x="3801225" y="2664025"/>
                <a:ext cx="179325" cy="155125"/>
              </a:xfrm>
              <a:custGeom>
                <a:avLst/>
                <a:gdLst/>
                <a:ahLst/>
                <a:cxnLst/>
                <a:rect l="l" t="t" r="r" b="b"/>
                <a:pathLst>
                  <a:path w="7173" h="6205" extrusionOk="0">
                    <a:moveTo>
                      <a:pt x="3603" y="0"/>
                    </a:moveTo>
                    <a:lnTo>
                      <a:pt x="0" y="6205"/>
                    </a:lnTo>
                    <a:lnTo>
                      <a:pt x="7172" y="6205"/>
                    </a:lnTo>
                    <a:lnTo>
                      <a:pt x="3603" y="0"/>
                    </a:lnTo>
                    <a:close/>
                  </a:path>
                </a:pathLst>
              </a:custGeom>
              <a:solidFill>
                <a:srgbClr val="EEE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772;p44">
            <a:extLst>
              <a:ext uri="{FF2B5EF4-FFF2-40B4-BE49-F238E27FC236}">
                <a16:creationId xmlns:a16="http://schemas.microsoft.com/office/drawing/2014/main" id="{BE9E3FFE-5999-59FA-CDA7-DBB8663D79C2}"/>
              </a:ext>
            </a:extLst>
          </p:cNvPr>
          <p:cNvSpPr/>
          <p:nvPr/>
        </p:nvSpPr>
        <p:spPr>
          <a:xfrm>
            <a:off x="785480" y="1236970"/>
            <a:ext cx="1219194" cy="6429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a:solidFill>
                  <a:schemeClr val="accent2">
                    <a:lumMod val="50000"/>
                  </a:schemeClr>
                </a:solidFill>
              </a:rPr>
              <a:t>02</a:t>
            </a:r>
            <a:endParaRPr sz="3200" b="1" dirty="0">
              <a:solidFill>
                <a:schemeClr val="accent2">
                  <a:lumMod val="50000"/>
                </a:schemeClr>
              </a:solidFill>
            </a:endParaRPr>
          </a:p>
        </p:txBody>
      </p:sp>
      <p:sp>
        <p:nvSpPr>
          <p:cNvPr id="9" name="Title 8">
            <a:extLst>
              <a:ext uri="{FF2B5EF4-FFF2-40B4-BE49-F238E27FC236}">
                <a16:creationId xmlns:a16="http://schemas.microsoft.com/office/drawing/2014/main" id="{5832CB73-7791-415F-3E1D-40CEDBEB5A69}"/>
              </a:ext>
            </a:extLst>
          </p:cNvPr>
          <p:cNvSpPr>
            <a:spLocks noGrp="1"/>
          </p:cNvSpPr>
          <p:nvPr>
            <p:ph type="title"/>
          </p:nvPr>
        </p:nvSpPr>
        <p:spPr>
          <a:xfrm>
            <a:off x="785480" y="2063564"/>
            <a:ext cx="4346663" cy="2371386"/>
          </a:xfrm>
        </p:spPr>
        <p:txBody>
          <a:bodyPr anchor="ctr"/>
          <a:lstStyle/>
          <a:p>
            <a:pPr algn="l">
              <a:lnSpc>
                <a:spcPct val="150000"/>
              </a:lnSpc>
            </a:pPr>
            <a:r>
              <a:rPr lang="vi-VN" sz="2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SỬ DỤNG PHẦN MỀM MÔ PHỎNG ĐỂ </a:t>
            </a:r>
            <a:br>
              <a:rPr lang="vi-VN" sz="2800"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28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KHÁM PHÁ TRI THỨC VÀ GIẢI QUYẾT VẤN ĐỀ</a:t>
            </a:r>
            <a:endParaRPr lang="vi-VN" dirty="0"/>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3" name="Title 2">
            <a:extLst>
              <a:ext uri="{FF2B5EF4-FFF2-40B4-BE49-F238E27FC236}">
                <a16:creationId xmlns:a16="http://schemas.microsoft.com/office/drawing/2014/main" id="{B137C863-F06E-B8D8-AF59-781927F3CBA6}"/>
              </a:ext>
            </a:extLst>
          </p:cNvPr>
          <p:cNvSpPr>
            <a:spLocks noGrp="1"/>
          </p:cNvSpPr>
          <p:nvPr>
            <p:ph type="title"/>
          </p:nvPr>
        </p:nvSpPr>
        <p:spPr>
          <a:xfrm>
            <a:off x="712600" y="365196"/>
            <a:ext cx="7712400" cy="572700"/>
          </a:xfrm>
        </p:spPr>
        <p:txBody>
          <a:bodyPr anchor="ctr"/>
          <a:lstStyle/>
          <a:p>
            <a:r>
              <a:rPr lang="vi-VN" sz="2400" dirty="0">
                <a:latin typeface="Arial" panose="020B0604020202020204" pitchFamily="34" charset="0"/>
                <a:cs typeface="Arial" panose="020B0604020202020204" pitchFamily="34" charset="0"/>
              </a:rPr>
              <a:t>Đọc thông tin SGK tr.24 – 25 và cho biết</a:t>
            </a:r>
          </a:p>
        </p:txBody>
      </p:sp>
      <p:grpSp>
        <p:nvGrpSpPr>
          <p:cNvPr id="4" name="Group 3">
            <a:extLst>
              <a:ext uri="{FF2B5EF4-FFF2-40B4-BE49-F238E27FC236}">
                <a16:creationId xmlns:a16="http://schemas.microsoft.com/office/drawing/2014/main" id="{C4E051F0-2E4D-8A0E-91B1-FE393B994885}"/>
              </a:ext>
            </a:extLst>
          </p:cNvPr>
          <p:cNvGrpSpPr/>
          <p:nvPr/>
        </p:nvGrpSpPr>
        <p:grpSpPr>
          <a:xfrm>
            <a:off x="777915" y="1540044"/>
            <a:ext cx="3728771" cy="2776765"/>
            <a:chOff x="1639049" y="2883833"/>
            <a:chExt cx="6058637" cy="4511786"/>
          </a:xfrm>
        </p:grpSpPr>
        <p:sp>
          <p:nvSpPr>
            <p:cNvPr id="5" name="Rectangle: Rounded Corners 4">
              <a:extLst>
                <a:ext uri="{FF2B5EF4-FFF2-40B4-BE49-F238E27FC236}">
                  <a16:creationId xmlns:a16="http://schemas.microsoft.com/office/drawing/2014/main" id="{B0E33430-A2B2-3A00-A25D-03E1EFD9DE1E}"/>
                </a:ext>
              </a:extLst>
            </p:cNvPr>
            <p:cNvSpPr/>
            <p:nvPr/>
          </p:nvSpPr>
          <p:spPr>
            <a:xfrm>
              <a:off x="2094253" y="3193702"/>
              <a:ext cx="5603433" cy="4201917"/>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Tại sao việc sử dụng phần mềm mô phỏng có thể giúp HS học tập nói riêng và giúp con người khám phá tri thức, giải quyết vấn đề nói chung?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7">
              <a:extLst>
                <a:ext uri="{FF2B5EF4-FFF2-40B4-BE49-F238E27FC236}">
                  <a16:creationId xmlns:a16="http://schemas.microsoft.com/office/drawing/2014/main" id="{A8715405-BE91-23CC-7BB1-7B05EC014408}"/>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7" name="Group 6">
            <a:extLst>
              <a:ext uri="{FF2B5EF4-FFF2-40B4-BE49-F238E27FC236}">
                <a16:creationId xmlns:a16="http://schemas.microsoft.com/office/drawing/2014/main" id="{7559F9BB-C420-C0C2-960B-C8A20DA3276E}"/>
              </a:ext>
            </a:extLst>
          </p:cNvPr>
          <p:cNvGrpSpPr/>
          <p:nvPr/>
        </p:nvGrpSpPr>
        <p:grpSpPr>
          <a:xfrm>
            <a:off x="4721525" y="1394901"/>
            <a:ext cx="3548743" cy="3111785"/>
            <a:chOff x="4721525" y="1394901"/>
            <a:chExt cx="3548743" cy="3111785"/>
          </a:xfrm>
        </p:grpSpPr>
        <p:sp>
          <p:nvSpPr>
            <p:cNvPr id="8" name="Freeform 36">
              <a:extLst>
                <a:ext uri="{FF2B5EF4-FFF2-40B4-BE49-F238E27FC236}">
                  <a16:creationId xmlns:a16="http://schemas.microsoft.com/office/drawing/2014/main" id="{AD3C8F3B-726E-2FDC-3EF3-BC363FA54ACC}"/>
                </a:ext>
              </a:extLst>
            </p:cNvPr>
            <p:cNvSpPr/>
            <p:nvPr/>
          </p:nvSpPr>
          <p:spPr>
            <a:xfrm>
              <a:off x="5032501" y="2133324"/>
              <a:ext cx="2926789" cy="2373362"/>
            </a:xfrm>
            <a:custGeom>
              <a:avLst/>
              <a:gdLst/>
              <a:ahLst/>
              <a:cxnLst/>
              <a:rect l="l" t="t" r="r" b="b"/>
              <a:pathLst>
                <a:path w="1363951" h="1106041">
                  <a:moveTo>
                    <a:pt x="0" y="0"/>
                  </a:moveTo>
                  <a:lnTo>
                    <a:pt x="1363951" y="0"/>
                  </a:lnTo>
                  <a:lnTo>
                    <a:pt x="1363951" y="1106041"/>
                  </a:lnTo>
                  <a:lnTo>
                    <a:pt x="0" y="11060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9" name="Rectangle: Rounded Corners 8">
              <a:extLst>
                <a:ext uri="{FF2B5EF4-FFF2-40B4-BE49-F238E27FC236}">
                  <a16:creationId xmlns:a16="http://schemas.microsoft.com/office/drawing/2014/main" id="{EEB8483D-480C-66E6-8112-3FC7898A4613}"/>
                </a:ext>
              </a:extLst>
            </p:cNvPr>
            <p:cNvSpPr/>
            <p:nvPr/>
          </p:nvSpPr>
          <p:spPr>
            <a:xfrm>
              <a:off x="4721525" y="1394901"/>
              <a:ext cx="3548743"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THẢO LUẬN NHÓM ĐÔI</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3" name="Title 2">
            <a:extLst>
              <a:ext uri="{FF2B5EF4-FFF2-40B4-BE49-F238E27FC236}">
                <a16:creationId xmlns:a16="http://schemas.microsoft.com/office/drawing/2014/main" id="{81441FA9-CBA6-8B79-2CDE-A07A9D677412}"/>
              </a:ext>
            </a:extLst>
          </p:cNvPr>
          <p:cNvSpPr>
            <a:spLocks noGrp="1"/>
          </p:cNvSpPr>
          <p:nvPr>
            <p:ph type="title"/>
          </p:nvPr>
        </p:nvSpPr>
        <p:spPr>
          <a:xfrm>
            <a:off x="712600" y="372453"/>
            <a:ext cx="7712400" cy="572700"/>
          </a:xfrm>
        </p:spPr>
        <p:txBody>
          <a:bodyPr anchor="ctr"/>
          <a:lstStyle/>
          <a:p>
            <a:r>
              <a:rPr lang="vi-VN" sz="2400">
                <a:solidFill>
                  <a:schemeClr val="accent6"/>
                </a:solidFill>
                <a:effectLst/>
                <a:latin typeface="Arial" panose="020B0604020202020204" pitchFamily="34" charset="0"/>
                <a:ea typeface="SimSun" panose="02010600030101010101" pitchFamily="2" charset="-122"/>
                <a:cs typeface="Arial" panose="020B0604020202020204" pitchFamily="34" charset="0"/>
              </a:rPr>
              <a:t>Đọc </a:t>
            </a:r>
            <a:r>
              <a:rPr lang="vi-VN" sz="2400" dirty="0">
                <a:solidFill>
                  <a:schemeClr val="accent6"/>
                </a:solidFill>
                <a:effectLst/>
                <a:latin typeface="Arial" panose="020B0604020202020204" pitchFamily="34" charset="0"/>
                <a:ea typeface="SimSun" panose="02010600030101010101" pitchFamily="2" charset="-122"/>
                <a:cs typeface="Arial" panose="020B0604020202020204" pitchFamily="34" charset="0"/>
              </a:rPr>
              <a:t>nội dung </a:t>
            </a:r>
            <a:r>
              <a:rPr lang="vi-VN" sz="2400" b="1" dirty="0">
                <a:solidFill>
                  <a:schemeClr val="accent6"/>
                </a:solidFill>
                <a:effectLst/>
                <a:latin typeface="Arial" panose="020B0604020202020204" pitchFamily="34" charset="0"/>
                <a:ea typeface="SimSun" panose="02010600030101010101" pitchFamily="2" charset="-122"/>
                <a:cs typeface="Arial" panose="020B0604020202020204" pitchFamily="34" charset="0"/>
              </a:rPr>
              <a:t>Ví dụ (SGK – tr25)</a:t>
            </a:r>
            <a:r>
              <a:rPr lang="vi-VN" sz="2400" b="1" dirty="0">
                <a:solidFill>
                  <a:schemeClr val="accent6"/>
                </a:solidFill>
                <a:latin typeface="Arial" panose="020B0604020202020204" pitchFamily="34" charset="0"/>
                <a:ea typeface="SimSun" panose="02010600030101010101" pitchFamily="2" charset="-122"/>
                <a:cs typeface="Arial" panose="020B0604020202020204" pitchFamily="34" charset="0"/>
              </a:rPr>
              <a:t> và cho biết</a:t>
            </a:r>
            <a:endParaRPr lang="vi-VN" sz="2400" dirty="0">
              <a:solidFill>
                <a:schemeClr val="accent6"/>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371E15F-3C07-941A-5C41-DAFBABE47D68}"/>
              </a:ext>
            </a:extLst>
          </p:cNvPr>
          <p:cNvGrpSpPr/>
          <p:nvPr/>
        </p:nvGrpSpPr>
        <p:grpSpPr>
          <a:xfrm>
            <a:off x="4180043" y="1700509"/>
            <a:ext cx="4006014" cy="2464707"/>
            <a:chOff x="1639049" y="2883833"/>
            <a:chExt cx="6509111" cy="4004743"/>
          </a:xfrm>
        </p:grpSpPr>
        <p:sp>
          <p:nvSpPr>
            <p:cNvPr id="29" name="Rectangle: Rounded Corners 28">
              <a:extLst>
                <a:ext uri="{FF2B5EF4-FFF2-40B4-BE49-F238E27FC236}">
                  <a16:creationId xmlns:a16="http://schemas.microsoft.com/office/drawing/2014/main" id="{F064333F-7419-06C4-9589-91DAB8B20D01}"/>
                </a:ext>
              </a:extLst>
            </p:cNvPr>
            <p:cNvSpPr/>
            <p:nvPr/>
          </p:nvSpPr>
          <p:spPr>
            <a:xfrm>
              <a:off x="2094253" y="3193702"/>
              <a:ext cx="6053907" cy="3694874"/>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Tìm hiểu về phần mềm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 và phần mềm SimAEN.</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0" name="Freeform 7">
              <a:extLst>
                <a:ext uri="{FF2B5EF4-FFF2-40B4-BE49-F238E27FC236}">
                  <a16:creationId xmlns:a16="http://schemas.microsoft.com/office/drawing/2014/main" id="{F0E5AD31-A165-D569-2AA1-85F822F0DC16}"/>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31" name="Group 30">
            <a:extLst>
              <a:ext uri="{FF2B5EF4-FFF2-40B4-BE49-F238E27FC236}">
                <a16:creationId xmlns:a16="http://schemas.microsoft.com/office/drawing/2014/main" id="{2134385B-F7F4-B0E8-774F-AD3C3380905A}"/>
              </a:ext>
            </a:extLst>
          </p:cNvPr>
          <p:cNvGrpSpPr/>
          <p:nvPr/>
        </p:nvGrpSpPr>
        <p:grpSpPr>
          <a:xfrm>
            <a:off x="777915" y="1394901"/>
            <a:ext cx="3095852" cy="3111785"/>
            <a:chOff x="4947971" y="1394901"/>
            <a:chExt cx="3095852" cy="3111785"/>
          </a:xfrm>
        </p:grpSpPr>
        <p:sp>
          <p:nvSpPr>
            <p:cNvPr id="32" name="Rectangle: Rounded Corners 31">
              <a:extLst>
                <a:ext uri="{FF2B5EF4-FFF2-40B4-BE49-F238E27FC236}">
                  <a16:creationId xmlns:a16="http://schemas.microsoft.com/office/drawing/2014/main" id="{595BB2FF-2D7E-28BC-12E1-6841C1AC8828}"/>
                </a:ext>
              </a:extLst>
            </p:cNvPr>
            <p:cNvSpPr/>
            <p:nvPr/>
          </p:nvSpPr>
          <p:spPr>
            <a:xfrm>
              <a:off x="4947971" y="1394901"/>
              <a:ext cx="3095852" cy="572700"/>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LÀM VIỆC CÁ NHÂN</a:t>
              </a:r>
              <a:endParaRPr lang="vi-VN" sz="20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33" name="Picture 14">
              <a:extLst>
                <a:ext uri="{FF2B5EF4-FFF2-40B4-BE49-F238E27FC236}">
                  <a16:creationId xmlns:a16="http://schemas.microsoft.com/office/drawing/2014/main" id="{4280639B-31F7-28DF-8524-90C56A3FD0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38706" y="1967601"/>
              <a:ext cx="1914380" cy="2539085"/>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C1E1595A-A2BE-148F-8ECF-8D2E5E139FBE}"/>
              </a:ext>
            </a:extLst>
          </p:cNvPr>
          <p:cNvSpPr>
            <a:spLocks noGrp="1"/>
          </p:cNvSpPr>
          <p:nvPr>
            <p:ph type="title"/>
          </p:nvPr>
        </p:nvSpPr>
        <p:spPr>
          <a:xfrm>
            <a:off x="712600" y="357939"/>
            <a:ext cx="7712400" cy="572700"/>
          </a:xfrm>
        </p:spPr>
        <p:txBody>
          <a:bodyPr anchor="ctr"/>
          <a:lstStyle/>
          <a:p>
            <a:r>
              <a:rPr lang="vi-VN" dirty="0">
                <a:latin typeface="Arial" panose="020B0604020202020204" pitchFamily="34" charset="0"/>
                <a:cs typeface="Arial" panose="020B0604020202020204" pitchFamily="34" charset="0"/>
              </a:rPr>
              <a:t>KẾT LUẬN</a:t>
            </a:r>
          </a:p>
        </p:txBody>
      </p:sp>
      <p:sp>
        <p:nvSpPr>
          <p:cNvPr id="5" name="TextBox 4">
            <a:extLst>
              <a:ext uri="{FF2B5EF4-FFF2-40B4-BE49-F238E27FC236}">
                <a16:creationId xmlns:a16="http://schemas.microsoft.com/office/drawing/2014/main" id="{F4829145-CA1A-051F-C06D-F4C83300716B}"/>
              </a:ext>
            </a:extLst>
          </p:cNvPr>
          <p:cNvSpPr txBox="1"/>
          <p:nvPr/>
        </p:nvSpPr>
        <p:spPr>
          <a:xfrm>
            <a:off x="712600" y="2755717"/>
            <a:ext cx="7712400" cy="176591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dùng để mô phỏng sự việc diễn ra trong thực tế, thực hiện các tính toán theo thuật toán dựa trên tri thức chuyên gia và xuất ra các thông tin người dùng quan tâm dưới dạng hình ảnh, đồ họa, biểu đồ, đô thị, số liệu.</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6" name="Picture 2" descr="Phần mềm mô phỏng kỹ thuật Ansys - MITAS Hà Nội">
            <a:extLst>
              <a:ext uri="{FF2B5EF4-FFF2-40B4-BE49-F238E27FC236}">
                <a16:creationId xmlns:a16="http://schemas.microsoft.com/office/drawing/2014/main" id="{A9C9A855-271B-B654-B7F6-CABEB512E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00" y="1238464"/>
            <a:ext cx="2315029" cy="1398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A49390A-277D-98B7-23BA-F276E5F5D514}"/>
              </a:ext>
            </a:extLst>
          </p:cNvPr>
          <p:cNvPicPr>
            <a:picLocks noChangeAspect="1" noChangeArrowheads="1"/>
          </p:cNvPicPr>
          <p:nvPr/>
        </p:nvPicPr>
        <p:blipFill>
          <a:blip r:embed="rId4"/>
          <a:srcRect/>
          <a:stretch/>
        </p:blipFill>
        <p:spPr bwMode="auto">
          <a:xfrm>
            <a:off x="3545458" y="1238464"/>
            <a:ext cx="2046683" cy="139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3A37266-303A-E2C2-D35B-D5F72491ACD7}"/>
              </a:ext>
            </a:extLst>
          </p:cNvPr>
          <p:cNvPicPr>
            <a:picLocks noChangeAspect="1" noChangeArrowheads="1"/>
          </p:cNvPicPr>
          <p:nvPr/>
        </p:nvPicPr>
        <p:blipFill rotWithShape="1">
          <a:blip r:embed="rId5"/>
          <a:srcRect l="8754" r="8754"/>
          <a:stretch/>
        </p:blipFill>
        <p:spPr bwMode="auto">
          <a:xfrm>
            <a:off x="6109969" y="1238464"/>
            <a:ext cx="2315031" cy="139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C1E1595A-A2BE-148F-8ECF-8D2E5E139FBE}"/>
              </a:ext>
            </a:extLst>
          </p:cNvPr>
          <p:cNvSpPr>
            <a:spLocks noGrp="1"/>
          </p:cNvSpPr>
          <p:nvPr>
            <p:ph type="title"/>
          </p:nvPr>
        </p:nvSpPr>
        <p:spPr>
          <a:xfrm>
            <a:off x="712600" y="357939"/>
            <a:ext cx="7712400" cy="572700"/>
          </a:xfrm>
        </p:spPr>
        <p:txBody>
          <a:bodyPr anchor="ctr"/>
          <a:lstStyle/>
          <a:p>
            <a:r>
              <a:rPr lang="vi-VN" dirty="0">
                <a:latin typeface="Arial" panose="020B0604020202020204" pitchFamily="34" charset="0"/>
                <a:cs typeface="Arial" panose="020B0604020202020204" pitchFamily="34" charset="0"/>
              </a:rPr>
              <a:t>KẾT LUẬN</a:t>
            </a:r>
          </a:p>
        </p:txBody>
      </p:sp>
      <p:sp>
        <p:nvSpPr>
          <p:cNvPr id="5" name="TextBox 4">
            <a:extLst>
              <a:ext uri="{FF2B5EF4-FFF2-40B4-BE49-F238E27FC236}">
                <a16:creationId xmlns:a16="http://schemas.microsoft.com/office/drawing/2014/main" id="{F4829145-CA1A-051F-C06D-F4C83300716B}"/>
              </a:ext>
            </a:extLst>
          </p:cNvPr>
          <p:cNvSpPr txBox="1"/>
          <p:nvPr/>
        </p:nvSpPr>
        <p:spPr>
          <a:xfrm>
            <a:off x="712600" y="1217670"/>
            <a:ext cx="4817343" cy="176591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t>Khi chạy phần mềm mô phỏng, người sử dụng cung cấp các tham số đầu vào khác nhau để biết sự việc sẽ diễn biến như thế nào tùy theo mỗi đầu vào cụ thể.</a:t>
            </a:r>
          </a:p>
        </p:txBody>
      </p:sp>
      <p:sp>
        <p:nvSpPr>
          <p:cNvPr id="2" name="TextBox 1">
            <a:extLst>
              <a:ext uri="{FF2B5EF4-FFF2-40B4-BE49-F238E27FC236}">
                <a16:creationId xmlns:a16="http://schemas.microsoft.com/office/drawing/2014/main" id="{F7366456-9D39-BBB1-5610-991C6BE05ACB}"/>
              </a:ext>
            </a:extLst>
          </p:cNvPr>
          <p:cNvSpPr txBox="1"/>
          <p:nvPr/>
        </p:nvSpPr>
        <p:spPr>
          <a:xfrm>
            <a:off x="712600" y="3188015"/>
            <a:ext cx="4817343" cy="1350420"/>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t>Có thể dùng các phần mềm chuyên dụng để làm ra các mô phỏng. Có thể dùng ngôn ngữ lập trình để tạo phần mềm mô phỏng.</a:t>
            </a:r>
          </a:p>
        </p:txBody>
      </p:sp>
      <p:sp>
        <p:nvSpPr>
          <p:cNvPr id="4" name="Freeform 24">
            <a:extLst>
              <a:ext uri="{FF2B5EF4-FFF2-40B4-BE49-F238E27FC236}">
                <a16:creationId xmlns:a16="http://schemas.microsoft.com/office/drawing/2014/main" id="{3D287AC5-A91B-2B06-1587-348C9289DFB2}"/>
              </a:ext>
            </a:extLst>
          </p:cNvPr>
          <p:cNvSpPr/>
          <p:nvPr/>
        </p:nvSpPr>
        <p:spPr>
          <a:xfrm>
            <a:off x="5791570" y="1432408"/>
            <a:ext cx="2639830" cy="3102362"/>
          </a:xfrm>
          <a:custGeom>
            <a:avLst/>
            <a:gdLst/>
            <a:ahLst/>
            <a:cxnLst/>
            <a:rect l="l" t="t" r="r" b="b"/>
            <a:pathLst>
              <a:path w="839750" h="986885">
                <a:moveTo>
                  <a:pt x="0" y="0"/>
                </a:moveTo>
                <a:lnTo>
                  <a:pt x="839750" y="0"/>
                </a:lnTo>
                <a:lnTo>
                  <a:pt x="839750" y="986885"/>
                </a:lnTo>
                <a:lnTo>
                  <a:pt x="0" y="9868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8955144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49"/>
          <p:cNvSpPr/>
          <p:nvPr/>
        </p:nvSpPr>
        <p:spPr>
          <a:xfrm>
            <a:off x="1687750" y="1415750"/>
            <a:ext cx="5768700" cy="27399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9"/>
          <p:cNvSpPr txBox="1">
            <a:spLocks noGrp="1"/>
          </p:cNvSpPr>
          <p:nvPr>
            <p:ph type="title"/>
          </p:nvPr>
        </p:nvSpPr>
        <p:spPr>
          <a:xfrm>
            <a:off x="1998325" y="1415750"/>
            <a:ext cx="5147400" cy="2739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2">
                    <a:lumMod val="50000"/>
                  </a:schemeClr>
                </a:solidFill>
                <a:latin typeface="Arial" panose="020B0604020202020204" pitchFamily="34" charset="0"/>
                <a:cs typeface="Arial" panose="020B0604020202020204" pitchFamily="34" charset="0"/>
              </a:rPr>
              <a:t>BÀI TẬP </a:t>
            </a:r>
            <a:br>
              <a:rPr lang="vi-VN" sz="4000" dirty="0">
                <a:solidFill>
                  <a:schemeClr val="accent2">
                    <a:lumMod val="50000"/>
                  </a:schemeClr>
                </a:solidFill>
                <a:latin typeface="Arial" panose="020B0604020202020204" pitchFamily="34" charset="0"/>
                <a:cs typeface="Arial" panose="020B0604020202020204" pitchFamily="34" charset="0"/>
              </a:rPr>
            </a:br>
            <a:r>
              <a:rPr lang="vi-VN" sz="4000" dirty="0">
                <a:solidFill>
                  <a:schemeClr val="accent2">
                    <a:lumMod val="50000"/>
                  </a:schemeClr>
                </a:solidFill>
                <a:latin typeface="Arial" panose="020B0604020202020204" pitchFamily="34" charset="0"/>
                <a:cs typeface="Arial" panose="020B0604020202020204" pitchFamily="34" charset="0"/>
              </a:rPr>
              <a:t>TRẮC NGHIỆM</a:t>
            </a:r>
            <a:endParaRPr sz="4000"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id="{82DFA233-A427-FA55-28DD-81CEB7E4E9B1}"/>
              </a:ext>
            </a:extLst>
          </p:cNvPr>
          <p:cNvSpPr>
            <a:spLocks noGrp="1"/>
          </p:cNvSpPr>
          <p:nvPr>
            <p:ph type="body" idx="1"/>
          </p:nvPr>
        </p:nvSpPr>
        <p:spPr>
          <a:xfrm>
            <a:off x="560703" y="427961"/>
            <a:ext cx="8109680" cy="1285191"/>
          </a:xfrm>
          <a:prstGeom prst="roundRect">
            <a:avLst/>
          </a:prstGeom>
        </p:spPr>
        <p:style>
          <a:lnRef idx="1">
            <a:schemeClr val="accent4"/>
          </a:lnRef>
          <a:fillRef idx="2">
            <a:schemeClr val="accent4"/>
          </a:fillRef>
          <a:effectRef idx="1">
            <a:schemeClr val="accent4"/>
          </a:effectRef>
          <a:fontRef idx="minor">
            <a:schemeClr val="dk1"/>
          </a:fontRef>
        </p:style>
        <p:txBody>
          <a:bodyPr/>
          <a:lstStyle/>
          <a:p>
            <a:pPr>
              <a:lnSpc>
                <a:spcPct val="150000"/>
              </a:lnSpc>
            </a:pPr>
            <a:r>
              <a:rPr lang="vi-VN" sz="2200" b="1" dirty="0">
                <a:effectLst/>
                <a:latin typeface="Arial" panose="020B0604020202020204" pitchFamily="34" charset="0"/>
                <a:ea typeface="SimSun" panose="02010600030101010101" pitchFamily="2" charset="-122"/>
                <a:cs typeface="Arial" panose="020B0604020202020204" pitchFamily="34" charset="0"/>
              </a:rPr>
              <a:t>Câu 1: </a:t>
            </a:r>
            <a:r>
              <a:rPr lang="vi-VN" sz="2200" dirty="0">
                <a:effectLst/>
                <a:latin typeface="Arial" panose="020B0604020202020204" pitchFamily="34" charset="0"/>
                <a:ea typeface="SimSun" panose="02010600030101010101" pitchFamily="2" charset="-122"/>
                <a:cs typeface="Arial" panose="020B0604020202020204" pitchFamily="34" charset="0"/>
              </a:rPr>
              <a:t>Phần mềm trực tuyến </a:t>
            </a:r>
            <a:r>
              <a:rPr lang="vi-VN" sz="2200" u="sng" dirty="0">
                <a:solidFill>
                  <a:srgbClr val="800080"/>
                </a:solidFill>
                <a:effectLst/>
                <a:latin typeface="Arial" panose="020B0604020202020204" pitchFamily="34" charset="0"/>
                <a:ea typeface="SimSun" panose="02010600030101010101" pitchFamily="2" charset="-122"/>
                <a:cs typeface="Arial" panose="020B0604020202020204" pitchFamily="34" charset="0"/>
                <a:hlinkClick r:id="rId3"/>
              </a:rPr>
              <a:t>https://phet.colorado.edu</a:t>
            </a:r>
            <a:r>
              <a:rPr lang="vi-VN" sz="2200" dirty="0">
                <a:effectLst/>
                <a:latin typeface="Arial" panose="020B0604020202020204" pitchFamily="34" charset="0"/>
                <a:ea typeface="SimSun" panose="02010600030101010101" pitchFamily="2" charset="-122"/>
                <a:cs typeface="Arial" panose="020B0604020202020204" pitchFamily="34" charset="0"/>
              </a:rPr>
              <a:t> </a:t>
            </a:r>
            <a:r>
              <a:rPr lang="vi-VN" sz="2200" b="1" dirty="0">
                <a:effectLst/>
                <a:latin typeface="Arial" panose="020B0604020202020204" pitchFamily="34" charset="0"/>
                <a:ea typeface="SimSun" panose="02010600030101010101" pitchFamily="2" charset="-122"/>
                <a:cs typeface="Arial" panose="020B0604020202020204" pitchFamily="34" charset="0"/>
              </a:rPr>
              <a:t>không </a:t>
            </a:r>
            <a:r>
              <a:rPr lang="vi-VN" sz="2200" dirty="0">
                <a:effectLst/>
                <a:latin typeface="Arial" panose="020B0604020202020204" pitchFamily="34" charset="0"/>
                <a:ea typeface="SimSun" panose="02010600030101010101" pitchFamily="2" charset="-122"/>
                <a:cs typeface="Arial" panose="020B0604020202020204" pitchFamily="34" charset="0"/>
              </a:rPr>
              <a:t>có các mô phỏng về chủ đề nào?</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2121146"/>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A. Vật lí.</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628571"/>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B. Khoa học Trái Đất.</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2121146"/>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C. Địa lí.</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628571"/>
            <a:ext cx="3792202" cy="1099431"/>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latin typeface="Arial" panose="020B0604020202020204" pitchFamily="34" charset="0"/>
                <a:cs typeface="Arial" panose="020B0604020202020204" pitchFamily="34" charset="0"/>
              </a:rPr>
              <a:t>D. Hoá học.</a:t>
            </a: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92D050"/>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D8D8D8"/>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id="{82DFA233-A427-FA55-28DD-81CEB7E4E9B1}"/>
              </a:ext>
            </a:extLst>
          </p:cNvPr>
          <p:cNvSpPr>
            <a:spLocks noGrp="1"/>
          </p:cNvSpPr>
          <p:nvPr>
            <p:ph type="body" idx="1"/>
          </p:nvPr>
        </p:nvSpPr>
        <p:spPr>
          <a:xfrm>
            <a:off x="560703" y="427961"/>
            <a:ext cx="8109680" cy="1899669"/>
          </a:xfrm>
          <a:prstGeom prst="roundRect">
            <a:avLst/>
          </a:prstGeom>
        </p:spPr>
        <p:style>
          <a:lnRef idx="1">
            <a:schemeClr val="accent4"/>
          </a:lnRef>
          <a:fillRef idx="2">
            <a:schemeClr val="accent4"/>
          </a:fillRef>
          <a:effectRef idx="1">
            <a:schemeClr val="accent4"/>
          </a:effectRef>
          <a:fontRef idx="minor">
            <a:schemeClr val="dk1"/>
          </a:fontRef>
        </p:style>
        <p:txBody>
          <a:bodyPr lIns="0" rIns="180000"/>
          <a:lstStyle/>
          <a:p>
            <a:pPr>
              <a:lnSpc>
                <a:spcPct val="150000"/>
              </a:lnSpc>
            </a:pPr>
            <a:r>
              <a:rPr lang="vi-VN" sz="2200" dirty="0">
                <a:latin typeface="Arial" panose="020B0604020202020204" pitchFamily="34" charset="0"/>
                <a:cs typeface="Arial" panose="020B0604020202020204" pitchFamily="34" charset="0"/>
              </a:rPr>
              <a:t>Câu 2. Phần mềm nào sau đây có chứa nhiều phần mềm </a:t>
            </a:r>
          </a:p>
          <a:p>
            <a:pPr>
              <a:lnSpc>
                <a:spcPct val="150000"/>
              </a:lnSpc>
            </a:pPr>
            <a:r>
              <a:rPr lang="vi-VN" sz="2200" dirty="0">
                <a:latin typeface="Arial" panose="020B0604020202020204" pitchFamily="34" charset="0"/>
                <a:cs typeface="Arial" panose="020B0604020202020204" pitchFamily="34" charset="0"/>
              </a:rPr>
              <a:t>mô phỏng về các chủ đề khác nhau bao gồm Vật lí, </a:t>
            </a:r>
          </a:p>
          <a:p>
            <a:pPr>
              <a:lnSpc>
                <a:spcPct val="150000"/>
              </a:lnSpc>
            </a:pPr>
            <a:r>
              <a:rPr lang="vi-VN" sz="2200" dirty="0">
                <a:latin typeface="Arial" panose="020B0604020202020204" pitchFamily="34" charset="0"/>
                <a:cs typeface="Arial" panose="020B0604020202020204" pitchFamily="34" charset="0"/>
              </a:rPr>
              <a:t>Hóa học, Toán, Khoa học Trái Đất, Sinh học?</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2472538"/>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A. Solar System 3D Simulator.</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672724"/>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B. GeoGebra.</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2472538"/>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latin typeface="Arial" panose="020B0604020202020204" pitchFamily="34" charset="0"/>
                <a:cs typeface="Arial" panose="020B0604020202020204" pitchFamily="34" charset="0"/>
              </a:rPr>
              <a:t>C. Labster.</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672724"/>
            <a:ext cx="3792202" cy="1055278"/>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latin typeface="Arial" panose="020B0604020202020204" pitchFamily="34" charset="0"/>
                <a:cs typeface="Arial" panose="020B0604020202020204" pitchFamily="34" charset="0"/>
              </a:rPr>
              <a:t>D. PhET Interaction Simualations.</a:t>
            </a:r>
          </a:p>
        </p:txBody>
      </p:sp>
    </p:spTree>
    <p:extLst>
      <p:ext uri="{BB962C8B-B14F-4D97-AF65-F5344CB8AC3E}">
        <p14:creationId xmlns:p14="http://schemas.microsoft.com/office/powerpoint/2010/main" val="28714927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D8D8D8"/>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92D050"/>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id="{82DFA233-A427-FA55-28DD-81CEB7E4E9B1}"/>
              </a:ext>
            </a:extLst>
          </p:cNvPr>
          <p:cNvSpPr>
            <a:spLocks noGrp="1"/>
          </p:cNvSpPr>
          <p:nvPr>
            <p:ph type="body" idx="1"/>
          </p:nvPr>
        </p:nvSpPr>
        <p:spPr>
          <a:xfrm>
            <a:off x="473619" y="319105"/>
            <a:ext cx="8283848" cy="769468"/>
          </a:xfrm>
          <a:prstGeom prst="roundRect">
            <a:avLst/>
          </a:prstGeom>
        </p:spPr>
        <p:style>
          <a:lnRef idx="1">
            <a:schemeClr val="accent4"/>
          </a:lnRef>
          <a:fillRef idx="2">
            <a:schemeClr val="accent4"/>
          </a:fillRef>
          <a:effectRef idx="1">
            <a:schemeClr val="accent4"/>
          </a:effectRef>
          <a:fontRef idx="minor">
            <a:schemeClr val="dk1"/>
          </a:fontRef>
        </p:style>
        <p:txBody>
          <a:bodyPr/>
          <a:lstStyle/>
          <a:p>
            <a:r>
              <a:rPr lang="vi-VN" sz="2200" b="1" dirty="0">
                <a:effectLst/>
                <a:latin typeface="Arial" panose="020B0604020202020204" pitchFamily="34" charset="0"/>
                <a:ea typeface="SimSun" panose="02010600030101010101" pitchFamily="2" charset="-122"/>
                <a:cs typeface="Arial" panose="020B0604020202020204" pitchFamily="34" charset="0"/>
              </a:rPr>
              <a:t>Câu 3. </a:t>
            </a:r>
            <a:r>
              <a:rPr lang="vi-VN" sz="2200" dirty="0">
                <a:effectLst/>
                <a:latin typeface="Arial" panose="020B0604020202020204" pitchFamily="34" charset="0"/>
                <a:ea typeface="SimSun" panose="02010600030101010101" pitchFamily="2" charset="-122"/>
                <a:cs typeface="Arial" panose="020B0604020202020204" pitchFamily="34" charset="0"/>
              </a:rPr>
              <a:t>Phát biểu nào sau đây đúng?</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473619" y="1203787"/>
            <a:ext cx="3966370" cy="1424200"/>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A. Các phần mềm mô phỏng có chất lượng giống nhau.</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473619" y="2743202"/>
            <a:ext cx="3966370" cy="213359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B. Phần mềm mô phỏng giúp người sử dụng nghiên cứu những nội dung thực hành một cách trực quan, sinh động bằng cách tương tác với phần mềm.</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791097" y="1203787"/>
            <a:ext cx="3966370" cy="1424200"/>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C. Phần mềm mô phỏng được phát triển nhằm tạo ra mô hình giả lập thế giới thực trên máy tính.</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791097" y="2743202"/>
            <a:ext cx="3966370" cy="213359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D. Trang web PhET có các ứng dụng mô phỏng để chẩn đoán hình ảnh, mô hình hóa bệnh lí, thử nghiệm tác động của thuốc,…</a:t>
            </a:r>
          </a:p>
        </p:txBody>
      </p:sp>
    </p:spTree>
    <p:extLst>
      <p:ext uri="{BB962C8B-B14F-4D97-AF65-F5344CB8AC3E}">
        <p14:creationId xmlns:p14="http://schemas.microsoft.com/office/powerpoint/2010/main" val="321878193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92D050"/>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D8D8D8"/>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id="{82DFA233-A427-FA55-28DD-81CEB7E4E9B1}"/>
              </a:ext>
            </a:extLst>
          </p:cNvPr>
          <p:cNvSpPr>
            <a:spLocks noGrp="1"/>
          </p:cNvSpPr>
          <p:nvPr>
            <p:ph type="body" idx="1"/>
          </p:nvPr>
        </p:nvSpPr>
        <p:spPr>
          <a:xfrm>
            <a:off x="560703" y="427962"/>
            <a:ext cx="8109680" cy="1291982"/>
          </a:xfrm>
          <a:prstGeom prst="roundRect">
            <a:avLst/>
          </a:prstGeom>
        </p:spPr>
        <p:style>
          <a:lnRef idx="1">
            <a:schemeClr val="accent4"/>
          </a:lnRef>
          <a:fillRef idx="2">
            <a:schemeClr val="accent4"/>
          </a:fillRef>
          <a:effectRef idx="1">
            <a:schemeClr val="accent4"/>
          </a:effectRef>
          <a:fontRef idx="minor">
            <a:schemeClr val="dk1"/>
          </a:fontRef>
        </p:style>
        <p:txBody>
          <a:bodyPr lIns="0" rIns="180000"/>
          <a:lstStyle/>
          <a:p>
            <a:pPr>
              <a:lnSpc>
                <a:spcPct val="150000"/>
              </a:lnSpc>
            </a:pPr>
            <a:r>
              <a:rPr lang="vi-VN" sz="2200" b="1" dirty="0">
                <a:effectLst/>
                <a:latin typeface="Arial" panose="020B0604020202020204" pitchFamily="34" charset="0"/>
                <a:ea typeface="SimSun" panose="02010600030101010101" pitchFamily="2" charset="-122"/>
                <a:cs typeface="Arial" panose="020B0604020202020204" pitchFamily="34" charset="0"/>
              </a:rPr>
              <a:t>Câu 4. </a:t>
            </a:r>
            <a:r>
              <a:rPr lang="vi-VN" sz="2200" dirty="0">
                <a:effectLst/>
                <a:latin typeface="Arial" panose="020B0604020202020204" pitchFamily="34" charset="0"/>
                <a:ea typeface="SimSun" panose="02010600030101010101" pitchFamily="2" charset="-122"/>
                <a:cs typeface="Arial" panose="020B0604020202020204" pitchFamily="34" charset="0"/>
              </a:rPr>
              <a:t>Phần mềm nào sau đây cho phép </a:t>
            </a:r>
          </a:p>
          <a:p>
            <a:pPr>
              <a:lnSpc>
                <a:spcPct val="150000"/>
              </a:lnSpc>
            </a:pPr>
            <a:r>
              <a:rPr lang="vi-VN" sz="2200" dirty="0">
                <a:effectLst/>
                <a:latin typeface="Arial" panose="020B0604020202020204" pitchFamily="34" charset="0"/>
                <a:ea typeface="SimSun" panose="02010600030101010101" pitchFamily="2" charset="-122"/>
                <a:cs typeface="Arial" panose="020B0604020202020204" pitchFamily="34" charset="0"/>
              </a:rPr>
              <a:t>mô phỏng sự lây lan của COVID-19?</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1989414"/>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t>A. SimTraffic.</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493443"/>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t>B. OpenSim.</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1989414"/>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200" dirty="0"/>
              <a:t>C. LTSpice.</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493443"/>
            <a:ext cx="3792202" cy="1234559"/>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t>D. SimAEN.</a:t>
            </a:r>
          </a:p>
        </p:txBody>
      </p:sp>
    </p:spTree>
    <p:extLst>
      <p:ext uri="{BB962C8B-B14F-4D97-AF65-F5344CB8AC3E}">
        <p14:creationId xmlns:p14="http://schemas.microsoft.com/office/powerpoint/2010/main" val="127849221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D8D8D8"/>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D8D8D8"/>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92D050"/>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891466" y="1327150"/>
            <a:ext cx="4115762" cy="3057254"/>
            <a:chOff x="833611" y="1261836"/>
            <a:chExt cx="4115762" cy="3057254"/>
          </a:xfrm>
        </p:grpSpPr>
        <p:pic>
          <p:nvPicPr>
            <p:cNvPr id="4" name="Picture 2" descr="3D Solar System Simulator - Cửa hàng Chrome trực tuyến">
              <a:extLst>
                <a:ext uri="{FF2B5EF4-FFF2-40B4-BE49-F238E27FC236}">
                  <a16:creationId xmlns:a16="http://schemas.microsoft.com/office/drawing/2014/main" id="{255233D1-3AA4-6523-5354-E72972352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3" t="5573" r="5103" b="2976"/>
            <a:stretch/>
          </p:blipFill>
          <p:spPr bwMode="auto">
            <a:xfrm>
              <a:off x="833611" y="1261836"/>
              <a:ext cx="4115762" cy="2619827"/>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833611" y="3937319"/>
              <a:ext cx="4115762"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Solar System 3D Simulator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390550" y="1618226"/>
            <a:ext cx="2861984"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chuyển động của các hành tinh trong Hệ Mặt Trời.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7073642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Shape 1344"/>
        <p:cNvGrpSpPr/>
        <p:nvPr/>
      </p:nvGrpSpPr>
      <p:grpSpPr>
        <a:xfrm>
          <a:off x="0" y="0"/>
          <a:ext cx="0" cy="0"/>
          <a:chOff x="0" y="0"/>
          <a:chExt cx="0" cy="0"/>
        </a:xfrm>
      </p:grpSpPr>
      <p:sp>
        <p:nvSpPr>
          <p:cNvPr id="2" name="Text Placeholder 1">
            <a:extLst>
              <a:ext uri="{FF2B5EF4-FFF2-40B4-BE49-F238E27FC236}">
                <a16:creationId xmlns:a16="http://schemas.microsoft.com/office/drawing/2014/main" id="{82DFA233-A427-FA55-28DD-81CEB7E4E9B1}"/>
              </a:ext>
            </a:extLst>
          </p:cNvPr>
          <p:cNvSpPr>
            <a:spLocks noGrp="1"/>
          </p:cNvSpPr>
          <p:nvPr>
            <p:ph type="body" idx="1"/>
          </p:nvPr>
        </p:nvSpPr>
        <p:spPr>
          <a:xfrm>
            <a:off x="560703" y="427961"/>
            <a:ext cx="8109680" cy="1560495"/>
          </a:xfrm>
          <a:prstGeom prst="roundRect">
            <a:avLst/>
          </a:prstGeom>
        </p:spPr>
        <p:style>
          <a:lnRef idx="1">
            <a:schemeClr val="accent4"/>
          </a:lnRef>
          <a:fillRef idx="2">
            <a:schemeClr val="accent4"/>
          </a:fillRef>
          <a:effectRef idx="1">
            <a:schemeClr val="accent4"/>
          </a:effectRef>
          <a:fontRef idx="minor">
            <a:schemeClr val="dk1"/>
          </a:fontRef>
        </p:style>
        <p:txBody>
          <a:bodyPr lIns="0" rIns="180000"/>
          <a:lstStyle/>
          <a:p>
            <a:pPr>
              <a:lnSpc>
                <a:spcPct val="150000"/>
              </a:lnSpc>
            </a:pPr>
            <a:r>
              <a:rPr lang="vi-VN" sz="20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5. </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Labster là một phòng thí nghiệm ảo chạy </a:t>
            </a:r>
          </a:p>
          <a:p>
            <a:pP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trên hệ điều hành Android. Phần mềm này thực hiện </a:t>
            </a:r>
          </a:p>
          <a:p>
            <a:pP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các thí nghiệm ảo về những lĩnh vực nào?</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2295084"/>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r>
              <a:rPr lang="vi-VN" sz="2000" dirty="0"/>
              <a:t>A. Vật lí, Hoá học và Sinh học.</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664857"/>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r>
              <a:rPr lang="vi-VN" sz="2000" dirty="0"/>
              <a:t>B. Toán, Vật lí và Hoá học.</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2295084"/>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72000" rtlCol="0" anchor="ctr"/>
          <a:lstStyle/>
          <a:p>
            <a:r>
              <a:rPr lang="vi-VN" sz="2000" dirty="0"/>
              <a:t>C. Toán, Hoá học và Sinh học.</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664857"/>
            <a:ext cx="3792202" cy="1063145"/>
          </a:xfrm>
          <a:prstGeom prst="roundRect">
            <a:avLst/>
          </a:prstGeom>
          <a:solidFill>
            <a:schemeClr val="accent6"/>
          </a:solidFill>
          <a:ln w="12700">
            <a:solidFill>
              <a:schemeClr val="accent1"/>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D. Vật lí, Hoá học </a:t>
            </a:r>
          </a:p>
          <a:p>
            <a:pPr algn="ctr">
              <a:lnSpc>
                <a:spcPct val="150000"/>
              </a:lnSpc>
            </a:pPr>
            <a:r>
              <a:rPr lang="vi-VN" sz="2000" dirty="0"/>
              <a:t>và Thiên văn học.</a:t>
            </a:r>
          </a:p>
        </p:txBody>
      </p:sp>
    </p:spTree>
    <p:extLst>
      <p:ext uri="{BB962C8B-B14F-4D97-AF65-F5344CB8AC3E}">
        <p14:creationId xmlns:p14="http://schemas.microsoft.com/office/powerpoint/2010/main" val="216901710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92D050"/>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D8D8D8"/>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2"/>
                                        </p:tgtEl>
                                        <p:attrNameLst>
                                          <p:attrName>fillcolor</p:attrName>
                                        </p:attrNameLst>
                                      </p:cBhvr>
                                      <p:to>
                                        <a:srgbClr val="D8D8D8"/>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3"/>
                                        </p:tgtEl>
                                        <p:attrNameLst>
                                          <p:attrName>fillcolor</p:attrName>
                                        </p:attrNameLst>
                                      </p:cBhvr>
                                      <p:to>
                                        <a:srgbClr val="D8D8D8"/>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3" name="Title 2">
            <a:extLst>
              <a:ext uri="{FF2B5EF4-FFF2-40B4-BE49-F238E27FC236}">
                <a16:creationId xmlns:a16="http://schemas.microsoft.com/office/drawing/2014/main" id="{D0C7F23A-8E22-1F9C-38DA-8EC086CA5188}"/>
              </a:ext>
            </a:extLst>
          </p:cNvPr>
          <p:cNvSpPr>
            <a:spLocks noGrp="1"/>
          </p:cNvSpPr>
          <p:nvPr>
            <p:ph type="title" idx="8"/>
          </p:nvPr>
        </p:nvSpPr>
        <p:spPr>
          <a:xfrm>
            <a:off x="712600" y="365196"/>
            <a:ext cx="7712400" cy="572700"/>
          </a:xfrm>
        </p:spPr>
        <p:txBody>
          <a:bodyPr anchor="ctr"/>
          <a:lstStyle/>
          <a:p>
            <a:r>
              <a:rPr lang="vi-VN" sz="3200" dirty="0">
                <a:latin typeface="Arial" panose="020B0604020202020204" pitchFamily="34" charset="0"/>
                <a:cs typeface="Arial" panose="020B0604020202020204" pitchFamily="34" charset="0"/>
              </a:rPr>
              <a:t>LUYỆN TẬP</a:t>
            </a:r>
          </a:p>
        </p:txBody>
      </p:sp>
      <p:grpSp>
        <p:nvGrpSpPr>
          <p:cNvPr id="20" name="Group 19">
            <a:extLst>
              <a:ext uri="{FF2B5EF4-FFF2-40B4-BE49-F238E27FC236}">
                <a16:creationId xmlns:a16="http://schemas.microsoft.com/office/drawing/2014/main" id="{C707469C-4C8E-CDB2-809E-AC3F4C20FEDD}"/>
              </a:ext>
            </a:extLst>
          </p:cNvPr>
          <p:cNvGrpSpPr/>
          <p:nvPr/>
        </p:nvGrpSpPr>
        <p:grpSpPr>
          <a:xfrm>
            <a:off x="777915" y="1336844"/>
            <a:ext cx="3634429" cy="3046469"/>
            <a:chOff x="1639049" y="2883833"/>
            <a:chExt cx="5905347" cy="4950010"/>
          </a:xfrm>
        </p:grpSpPr>
        <p:sp>
          <p:nvSpPr>
            <p:cNvPr id="21" name="Rectangle: Rounded Corners 20">
              <a:extLst>
                <a:ext uri="{FF2B5EF4-FFF2-40B4-BE49-F238E27FC236}">
                  <a16:creationId xmlns:a16="http://schemas.microsoft.com/office/drawing/2014/main" id="{0DD981DA-D6FA-C1B5-CF33-AD47CD24012E}"/>
                </a:ext>
              </a:extLst>
            </p:cNvPr>
            <p:cNvSpPr/>
            <p:nvPr/>
          </p:nvSpPr>
          <p:spPr>
            <a:xfrm>
              <a:off x="2094255" y="3193702"/>
              <a:ext cx="5450141"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Bài 1</a:t>
              </a: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Theo em, video quay lại quá trình làm một thí nghiệm có phải là phần mềm mô phỏng không? Vì sao?</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id="{5EF878BF-E650-725D-688C-163E13259186}"/>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3" name="Group 22">
            <a:extLst>
              <a:ext uri="{FF2B5EF4-FFF2-40B4-BE49-F238E27FC236}">
                <a16:creationId xmlns:a16="http://schemas.microsoft.com/office/drawing/2014/main" id="{9BF6FD26-54D8-DE14-6BCF-2FAFCC2EFB57}"/>
              </a:ext>
            </a:extLst>
          </p:cNvPr>
          <p:cNvGrpSpPr/>
          <p:nvPr/>
        </p:nvGrpSpPr>
        <p:grpSpPr>
          <a:xfrm>
            <a:off x="4692499" y="1336844"/>
            <a:ext cx="3608441" cy="3046470"/>
            <a:chOff x="1639049" y="2883833"/>
            <a:chExt cx="5863120" cy="4950012"/>
          </a:xfrm>
        </p:grpSpPr>
        <p:sp>
          <p:nvSpPr>
            <p:cNvPr id="24" name="Rectangle: Rounded Corners 23">
              <a:extLst>
                <a:ext uri="{FF2B5EF4-FFF2-40B4-BE49-F238E27FC236}">
                  <a16:creationId xmlns:a16="http://schemas.microsoft.com/office/drawing/2014/main" id="{F63EC3BC-3778-9C1A-CE75-5FDB7BBB24B3}"/>
                </a:ext>
              </a:extLst>
            </p:cNvPr>
            <p:cNvSpPr/>
            <p:nvPr/>
          </p:nvSpPr>
          <p:spPr>
            <a:xfrm>
              <a:off x="2052028" y="3193704"/>
              <a:ext cx="5450141"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Bài 2</a:t>
              </a: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Giải thích vì sao có thể nói mô phỏng thế giới thực nhờ máy tính giúp con người khám phá tri thức và giải quyết vấn đề.</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5" name="Freeform 7">
              <a:extLst>
                <a:ext uri="{FF2B5EF4-FFF2-40B4-BE49-F238E27FC236}">
                  <a16:creationId xmlns:a16="http://schemas.microsoft.com/office/drawing/2014/main" id="{B5F17A77-B71E-B171-0F9D-7253B9F70133}"/>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3" name="Title 2">
            <a:extLst>
              <a:ext uri="{FF2B5EF4-FFF2-40B4-BE49-F238E27FC236}">
                <a16:creationId xmlns:a16="http://schemas.microsoft.com/office/drawing/2014/main" id="{D8BC771D-37DE-9CD4-E2A8-4202A347B60B}"/>
              </a:ext>
            </a:extLst>
          </p:cNvPr>
          <p:cNvSpPr>
            <a:spLocks noGrp="1"/>
          </p:cNvSpPr>
          <p:nvPr>
            <p:ph type="title"/>
          </p:nvPr>
        </p:nvSpPr>
        <p:spPr>
          <a:xfrm>
            <a:off x="712600" y="365197"/>
            <a:ext cx="7712400" cy="572700"/>
          </a:xfrm>
        </p:spPr>
        <p:txBody>
          <a:bodyPr anchor="ctr"/>
          <a:lstStyle/>
          <a:p>
            <a:r>
              <a:rPr lang="vi-VN" sz="2400">
                <a:latin typeface="Arial" panose="020B0604020202020204" pitchFamily="34" charset="0"/>
                <a:cs typeface="Arial" panose="020B0604020202020204" pitchFamily="34" charset="0"/>
              </a:rPr>
              <a:t>Gợi ý trả lời Bài 1</a:t>
            </a:r>
          </a:p>
        </p:txBody>
      </p:sp>
      <p:sp>
        <p:nvSpPr>
          <p:cNvPr id="45" name="TextBox 44">
            <a:extLst>
              <a:ext uri="{FF2B5EF4-FFF2-40B4-BE49-F238E27FC236}">
                <a16:creationId xmlns:a16="http://schemas.microsoft.com/office/drawing/2014/main" id="{89677E77-B598-7D04-6B5C-8C597BE49106}"/>
              </a:ext>
            </a:extLst>
          </p:cNvPr>
          <p:cNvSpPr txBox="1"/>
          <p:nvPr/>
        </p:nvSpPr>
        <p:spPr>
          <a:xfrm>
            <a:off x="712601" y="1154262"/>
            <a:ext cx="3423654" cy="3427912"/>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t>Clip video quay lại là quá trình làm một thí nghiệm không phải là phần mềm mô phỏng. Đó là vì ta không thể thiết lập các kịch bản khác nhau, quan sát diễn biến thí nghiệm thay đổi theo từng kịch bản khác đi như thế nào để so sánh, đối chiếu.</a:t>
            </a:r>
          </a:p>
        </p:txBody>
      </p:sp>
      <p:pic>
        <p:nvPicPr>
          <p:cNvPr id="2050" name="Picture 2" descr="Ghi clip video hoặc âm thanh trong Microsoft Teams - Hỗ trợ của Microsoft">
            <a:extLst>
              <a:ext uri="{FF2B5EF4-FFF2-40B4-BE49-F238E27FC236}">
                <a16:creationId xmlns:a16="http://schemas.microsoft.com/office/drawing/2014/main" id="{68A01506-BB72-4D7B-1139-3E4DAC930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760" y="1298634"/>
            <a:ext cx="4058240" cy="313916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3" name="Title 2">
            <a:extLst>
              <a:ext uri="{FF2B5EF4-FFF2-40B4-BE49-F238E27FC236}">
                <a16:creationId xmlns:a16="http://schemas.microsoft.com/office/drawing/2014/main" id="{D8BC771D-37DE-9CD4-E2A8-4202A347B60B}"/>
              </a:ext>
            </a:extLst>
          </p:cNvPr>
          <p:cNvSpPr>
            <a:spLocks noGrp="1"/>
          </p:cNvSpPr>
          <p:nvPr>
            <p:ph type="title"/>
          </p:nvPr>
        </p:nvSpPr>
        <p:spPr>
          <a:xfrm>
            <a:off x="712600" y="365197"/>
            <a:ext cx="7712400" cy="572700"/>
          </a:xfrm>
        </p:spPr>
        <p:txBody>
          <a:bodyPr anchor="ctr"/>
          <a:lstStyle/>
          <a:p>
            <a:r>
              <a:rPr lang="vi-VN" sz="2400" dirty="0">
                <a:latin typeface="Arial" panose="020B0604020202020204" pitchFamily="34" charset="0"/>
                <a:cs typeface="Arial" panose="020B0604020202020204" pitchFamily="34" charset="0"/>
              </a:rPr>
              <a:t>Gợi ý trả lời Bài 2</a:t>
            </a:r>
          </a:p>
        </p:txBody>
      </p:sp>
      <p:sp>
        <p:nvSpPr>
          <p:cNvPr id="45" name="TextBox 44">
            <a:extLst>
              <a:ext uri="{FF2B5EF4-FFF2-40B4-BE49-F238E27FC236}">
                <a16:creationId xmlns:a16="http://schemas.microsoft.com/office/drawing/2014/main" id="{89677E77-B598-7D04-6B5C-8C597BE49106}"/>
              </a:ext>
            </a:extLst>
          </p:cNvPr>
          <p:cNvSpPr txBox="1"/>
          <p:nvPr/>
        </p:nvSpPr>
        <p:spPr>
          <a:xfrm>
            <a:off x="955014" y="1244048"/>
            <a:ext cx="7227571" cy="102154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2000" dirty="0"/>
              <a:t>Mô phỏng cung cấp một môi trường an toàn để thử nghiệm, đo lường và dự đoán kết quả.</a:t>
            </a:r>
          </a:p>
        </p:txBody>
      </p:sp>
      <p:pic>
        <p:nvPicPr>
          <p:cNvPr id="2050" name="Picture 2">
            <a:extLst>
              <a:ext uri="{FF2B5EF4-FFF2-40B4-BE49-F238E27FC236}">
                <a16:creationId xmlns:a16="http://schemas.microsoft.com/office/drawing/2014/main" id="{68A01506-BB72-4D7B-1139-3E4DAC9304B7}"/>
              </a:ext>
            </a:extLst>
          </p:cNvPr>
          <p:cNvPicPr>
            <a:picLocks noChangeAspect="1" noChangeArrowheads="1"/>
          </p:cNvPicPr>
          <p:nvPr/>
        </p:nvPicPr>
        <p:blipFill>
          <a:blip r:embed="rId3"/>
          <a:srcRect/>
          <a:stretch/>
        </p:blipFill>
        <p:spPr bwMode="auto">
          <a:xfrm>
            <a:off x="955013" y="2461073"/>
            <a:ext cx="3079957" cy="1960474"/>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59CE03A-F130-07A8-3212-06C10D2567B2}"/>
              </a:ext>
            </a:extLst>
          </p:cNvPr>
          <p:cNvPicPr>
            <a:picLocks noChangeAspect="1" noChangeArrowheads="1"/>
          </p:cNvPicPr>
          <p:nvPr/>
        </p:nvPicPr>
        <p:blipFill>
          <a:blip r:embed="rId4"/>
          <a:srcRect/>
          <a:stretch/>
        </p:blipFill>
        <p:spPr bwMode="auto">
          <a:xfrm>
            <a:off x="4572000" y="2463015"/>
            <a:ext cx="3616986" cy="19565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3587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3" name="Title 2">
            <a:extLst>
              <a:ext uri="{FF2B5EF4-FFF2-40B4-BE49-F238E27FC236}">
                <a16:creationId xmlns:a16="http://schemas.microsoft.com/office/drawing/2014/main" id="{D8BC771D-37DE-9CD4-E2A8-4202A347B60B}"/>
              </a:ext>
            </a:extLst>
          </p:cNvPr>
          <p:cNvSpPr>
            <a:spLocks noGrp="1"/>
          </p:cNvSpPr>
          <p:nvPr>
            <p:ph type="title"/>
          </p:nvPr>
        </p:nvSpPr>
        <p:spPr>
          <a:xfrm>
            <a:off x="712600" y="365197"/>
            <a:ext cx="7712400" cy="572700"/>
          </a:xfrm>
        </p:spPr>
        <p:txBody>
          <a:bodyPr anchor="ctr"/>
          <a:lstStyle/>
          <a:p>
            <a:r>
              <a:rPr lang="vi-VN" sz="2400" dirty="0">
                <a:latin typeface="Arial" panose="020B0604020202020204" pitchFamily="34" charset="0"/>
                <a:cs typeface="Arial" panose="020B0604020202020204" pitchFamily="34" charset="0"/>
              </a:rPr>
              <a:t>Gợi ý trả lời Bài 2</a:t>
            </a:r>
          </a:p>
        </p:txBody>
      </p:sp>
      <p:sp>
        <p:nvSpPr>
          <p:cNvPr id="45" name="TextBox 44">
            <a:extLst>
              <a:ext uri="{FF2B5EF4-FFF2-40B4-BE49-F238E27FC236}">
                <a16:creationId xmlns:a16="http://schemas.microsoft.com/office/drawing/2014/main" id="{89677E77-B598-7D04-6B5C-8C597BE49106}"/>
              </a:ext>
            </a:extLst>
          </p:cNvPr>
          <p:cNvSpPr txBox="1"/>
          <p:nvPr/>
        </p:nvSpPr>
        <p:spPr>
          <a:xfrm>
            <a:off x="955014" y="1244048"/>
            <a:ext cx="7227571" cy="1021549"/>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2000" dirty="0"/>
              <a:t>Giúp chúng ta tìm kiếm giải pháp tối ưu và tiết kiệm thời gian, tiền bạc trong quá trình giải quyết vấn đề.</a:t>
            </a:r>
          </a:p>
        </p:txBody>
      </p:sp>
      <p:pic>
        <p:nvPicPr>
          <p:cNvPr id="4" name="Picture 2">
            <a:extLst>
              <a:ext uri="{FF2B5EF4-FFF2-40B4-BE49-F238E27FC236}">
                <a16:creationId xmlns:a16="http://schemas.microsoft.com/office/drawing/2014/main" id="{659CE03A-F130-07A8-3212-06C10D2567B2}"/>
              </a:ext>
            </a:extLst>
          </p:cNvPr>
          <p:cNvPicPr>
            <a:picLocks noChangeAspect="1" noChangeArrowheads="1"/>
          </p:cNvPicPr>
          <p:nvPr/>
        </p:nvPicPr>
        <p:blipFill>
          <a:blip r:embed="rId3"/>
          <a:srcRect/>
          <a:stretch/>
        </p:blipFill>
        <p:spPr bwMode="auto">
          <a:xfrm>
            <a:off x="4640133" y="2463015"/>
            <a:ext cx="3542452" cy="1956586"/>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CAF103-22B7-6199-0F4C-DC8B3FD62C36}"/>
              </a:ext>
            </a:extLst>
          </p:cNvPr>
          <p:cNvSpPr txBox="1"/>
          <p:nvPr/>
        </p:nvSpPr>
        <p:spPr>
          <a:xfrm>
            <a:off x="955013" y="2463015"/>
            <a:ext cx="3333957" cy="1956586"/>
          </a:xfrm>
          <a:prstGeom prst="rect">
            <a:avLst/>
          </a:prstGeom>
          <a:solidFill>
            <a:schemeClr val="accent6"/>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2000" dirty="0"/>
              <a:t>Mô phỏng cũng mở ra cánh cửa cho việc khám phá tri thức mới và hiểu sâu hơn về thế giới xung quanh.</a:t>
            </a:r>
          </a:p>
        </p:txBody>
      </p:sp>
    </p:spTree>
    <p:extLst>
      <p:ext uri="{BB962C8B-B14F-4D97-AF65-F5344CB8AC3E}">
        <p14:creationId xmlns:p14="http://schemas.microsoft.com/office/powerpoint/2010/main" val="12124486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39"/>
          <p:cNvSpPr txBox="1">
            <a:spLocks noGrp="1"/>
          </p:cNvSpPr>
          <p:nvPr>
            <p:ph type="title"/>
          </p:nvPr>
        </p:nvSpPr>
        <p:spPr>
          <a:xfrm flipH="1">
            <a:off x="2206950" y="330211"/>
            <a:ext cx="4730100" cy="6349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accent6"/>
                </a:solidFill>
                <a:latin typeface="Arial" panose="020B0604020202020204" pitchFamily="34" charset="0"/>
                <a:cs typeface="Arial" panose="020B0604020202020204" pitchFamily="34" charset="0"/>
              </a:rPr>
              <a:t>VẬN DỤNG</a:t>
            </a:r>
            <a:endParaRPr sz="3200" dirty="0">
              <a:solidFill>
                <a:schemeClr val="accent6"/>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D48BE06-0A0B-508D-F64A-DF7A71DBA7FB}"/>
              </a:ext>
            </a:extLst>
          </p:cNvPr>
          <p:cNvGrpSpPr/>
          <p:nvPr/>
        </p:nvGrpSpPr>
        <p:grpSpPr>
          <a:xfrm>
            <a:off x="724997" y="1352483"/>
            <a:ext cx="4313326" cy="2931714"/>
            <a:chOff x="734829" y="1339204"/>
            <a:chExt cx="4313326" cy="2931714"/>
          </a:xfrm>
        </p:grpSpPr>
        <p:pic>
          <p:nvPicPr>
            <p:cNvPr id="5" name="Picture 2">
              <a:extLst>
                <a:ext uri="{FF2B5EF4-FFF2-40B4-BE49-F238E27FC236}">
                  <a16:creationId xmlns:a16="http://schemas.microsoft.com/office/drawing/2014/main" id="{33AC373B-A2EB-CB30-CB42-1F852FAA7B46}"/>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4D4976-F206-46AE-EBF1-4167777C116A}"/>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7" name="Group 6">
            <a:extLst>
              <a:ext uri="{FF2B5EF4-FFF2-40B4-BE49-F238E27FC236}">
                <a16:creationId xmlns:a16="http://schemas.microsoft.com/office/drawing/2014/main" id="{77D1DB24-4533-57A2-E85E-372EC915C126}"/>
              </a:ext>
            </a:extLst>
          </p:cNvPr>
          <p:cNvGrpSpPr/>
          <p:nvPr/>
        </p:nvGrpSpPr>
        <p:grpSpPr>
          <a:xfrm>
            <a:off x="5178400" y="1299274"/>
            <a:ext cx="3206257" cy="3046469"/>
            <a:chOff x="1639049" y="2883833"/>
            <a:chExt cx="5209639" cy="4950010"/>
          </a:xfrm>
        </p:grpSpPr>
        <p:sp>
          <p:nvSpPr>
            <p:cNvPr id="8" name="Rectangle: Rounded Corners 7">
              <a:extLst>
                <a:ext uri="{FF2B5EF4-FFF2-40B4-BE49-F238E27FC236}">
                  <a16:creationId xmlns:a16="http://schemas.microsoft.com/office/drawing/2014/main" id="{C568F223-5A9B-03B3-9D9F-F0EAFFD458BD}"/>
                </a:ext>
              </a:extLst>
            </p:cNvPr>
            <p:cNvSpPr/>
            <p:nvPr/>
          </p:nvSpPr>
          <p:spPr>
            <a:xfrm>
              <a:off x="2094255" y="3193702"/>
              <a:ext cx="4754433"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Em hãy tải về và cài đặt phần mềm GeoGebra, sau đó dùng phần mềm này để vẽ một số hình ảnh quen thuộc trong hình học.</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9" name="Freeform 7">
              <a:extLst>
                <a:ext uri="{FF2B5EF4-FFF2-40B4-BE49-F238E27FC236}">
                  <a16:creationId xmlns:a16="http://schemas.microsoft.com/office/drawing/2014/main" id="{BFFF8C47-9C32-2A84-A287-EAA3B5455B42}"/>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3" name="Title 2">
            <a:extLst>
              <a:ext uri="{FF2B5EF4-FFF2-40B4-BE49-F238E27FC236}">
                <a16:creationId xmlns:a16="http://schemas.microsoft.com/office/drawing/2014/main" id="{D0C7F23A-8E22-1F9C-38DA-8EC086CA5188}"/>
              </a:ext>
            </a:extLst>
          </p:cNvPr>
          <p:cNvSpPr>
            <a:spLocks noGrp="1"/>
          </p:cNvSpPr>
          <p:nvPr>
            <p:ph type="title" idx="8"/>
          </p:nvPr>
        </p:nvSpPr>
        <p:spPr>
          <a:xfrm>
            <a:off x="712600" y="365196"/>
            <a:ext cx="7712400" cy="572700"/>
          </a:xfrm>
        </p:spPr>
        <p:txBody>
          <a:bodyPr anchor="ctr"/>
          <a:lstStyle/>
          <a:p>
            <a:r>
              <a:rPr lang="vi-VN" sz="2600" dirty="0">
                <a:latin typeface="Arial" panose="020B0604020202020204" pitchFamily="34" charset="0"/>
                <a:cs typeface="Arial" panose="020B0604020202020204" pitchFamily="34" charset="0"/>
              </a:rPr>
              <a:t>CÂU HỎI TỰ KIỂM TRA</a:t>
            </a:r>
          </a:p>
        </p:txBody>
      </p:sp>
      <p:grpSp>
        <p:nvGrpSpPr>
          <p:cNvPr id="20" name="Group 19">
            <a:extLst>
              <a:ext uri="{FF2B5EF4-FFF2-40B4-BE49-F238E27FC236}">
                <a16:creationId xmlns:a16="http://schemas.microsoft.com/office/drawing/2014/main" id="{C707469C-4C8E-CDB2-809E-AC3F4C20FEDD}"/>
              </a:ext>
            </a:extLst>
          </p:cNvPr>
          <p:cNvGrpSpPr/>
          <p:nvPr/>
        </p:nvGrpSpPr>
        <p:grpSpPr>
          <a:xfrm>
            <a:off x="850487" y="1336844"/>
            <a:ext cx="3634429" cy="3046469"/>
            <a:chOff x="1639049" y="2883833"/>
            <a:chExt cx="5905346" cy="4950010"/>
          </a:xfrm>
        </p:grpSpPr>
        <p:sp>
          <p:nvSpPr>
            <p:cNvPr id="21" name="Rectangle: Rounded Corners 20">
              <a:extLst>
                <a:ext uri="{FF2B5EF4-FFF2-40B4-BE49-F238E27FC236}">
                  <a16:creationId xmlns:a16="http://schemas.microsoft.com/office/drawing/2014/main" id="{0DD981DA-D6FA-C1B5-CF33-AD47CD24012E}"/>
                </a:ext>
              </a:extLst>
            </p:cNvPr>
            <p:cNvSpPr/>
            <p:nvPr/>
          </p:nvSpPr>
          <p:spPr>
            <a:xfrm>
              <a:off x="2094254" y="3193702"/>
              <a:ext cx="5450141"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Câu 1</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và nêu tính năng của một số phần mềm mô phỏng nói đến trong bài học.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id="{5EF878BF-E650-725D-688C-163E13259186}"/>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3" name="Group 22">
            <a:extLst>
              <a:ext uri="{FF2B5EF4-FFF2-40B4-BE49-F238E27FC236}">
                <a16:creationId xmlns:a16="http://schemas.microsoft.com/office/drawing/2014/main" id="{9BF6FD26-54D8-DE14-6BCF-2FAFCC2EFB57}"/>
              </a:ext>
            </a:extLst>
          </p:cNvPr>
          <p:cNvGrpSpPr/>
          <p:nvPr/>
        </p:nvGrpSpPr>
        <p:grpSpPr>
          <a:xfrm>
            <a:off x="4917471" y="1336844"/>
            <a:ext cx="3181501" cy="3046470"/>
            <a:chOff x="1639049" y="2883833"/>
            <a:chExt cx="5169413" cy="4950012"/>
          </a:xfrm>
        </p:grpSpPr>
        <p:sp>
          <p:nvSpPr>
            <p:cNvPr id="24" name="Rectangle: Rounded Corners 23">
              <a:extLst>
                <a:ext uri="{FF2B5EF4-FFF2-40B4-BE49-F238E27FC236}">
                  <a16:creationId xmlns:a16="http://schemas.microsoft.com/office/drawing/2014/main" id="{F63EC3BC-3778-9C1A-CE75-5FDB7BBB24B3}"/>
                </a:ext>
              </a:extLst>
            </p:cNvPr>
            <p:cNvSpPr/>
            <p:nvPr/>
          </p:nvSpPr>
          <p:spPr>
            <a:xfrm>
              <a:off x="2052028" y="3193704"/>
              <a:ext cx="4756434" cy="4640141"/>
            </a:xfrm>
            <a:prstGeom prst="roundRect">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F0000"/>
                  </a:solidFill>
                  <a:effectLst/>
                  <a:latin typeface="Arial" panose="020B0604020202020204" pitchFamily="34" charset="0"/>
                  <a:ea typeface="SimSun" panose="02010600030101010101" pitchFamily="2" charset="-122"/>
                  <a:cs typeface="Arial" panose="020B0604020202020204" pitchFamily="34" charset="0"/>
                </a:rPr>
                <a:t>Câu 2</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mô phỏng nào thường được sử dụng trong dạy và học Toán, Vật lí?</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5" name="Freeform 7">
              <a:extLst>
                <a:ext uri="{FF2B5EF4-FFF2-40B4-BE49-F238E27FC236}">
                  <a16:creationId xmlns:a16="http://schemas.microsoft.com/office/drawing/2014/main" id="{B5F17A77-B71E-B171-0F9D-7253B9F70133}"/>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239706474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Gợi ý trả lời Câu 1</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891466" y="1327150"/>
            <a:ext cx="4115762" cy="3057254"/>
            <a:chOff x="833611" y="1261836"/>
            <a:chExt cx="4115762" cy="3057254"/>
          </a:xfrm>
        </p:grpSpPr>
        <p:pic>
          <p:nvPicPr>
            <p:cNvPr id="4" name="Picture 2" descr="3D Solar System Simulator - Cửa hàng Chrome trực tuyến">
              <a:extLst>
                <a:ext uri="{FF2B5EF4-FFF2-40B4-BE49-F238E27FC236}">
                  <a16:creationId xmlns:a16="http://schemas.microsoft.com/office/drawing/2014/main" id="{255233D1-3AA4-6523-5354-E72972352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3" t="5573" r="5103" b="2976"/>
            <a:stretch/>
          </p:blipFill>
          <p:spPr bwMode="auto">
            <a:xfrm>
              <a:off x="833611" y="1261836"/>
              <a:ext cx="4115762" cy="2619827"/>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833611" y="3937319"/>
              <a:ext cx="4115762"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Solar System 3D Simulator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390550" y="1618226"/>
            <a:ext cx="2861984"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mô phỏng chuyển động của các hành tinh trong Hệ Mặt Trời.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65788149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Gợi ý trả lời Câu 1</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715800" y="1311067"/>
            <a:ext cx="4313326" cy="2931714"/>
            <a:chOff x="734829" y="1339204"/>
            <a:chExt cx="4313326" cy="2931714"/>
          </a:xfrm>
        </p:grpSpPr>
        <p:pic>
          <p:nvPicPr>
            <p:cNvPr id="4" name="Picture 2">
              <a:extLst>
                <a:ext uri="{FF2B5EF4-FFF2-40B4-BE49-F238E27FC236}">
                  <a16:creationId xmlns:a16="http://schemas.microsoft.com/office/drawing/2014/main" id="{255233D1-3AA4-6523-5354-E72972352B6A}"/>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334000" y="1296218"/>
            <a:ext cx="3094200" cy="982526"/>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sử dụng trong dạy và học Toán, Vật lí. </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9203A0E4-C4EB-5980-4F03-552FD31211A4}"/>
              </a:ext>
            </a:extLst>
          </p:cNvPr>
          <p:cNvSpPr/>
          <p:nvPr/>
        </p:nvSpPr>
        <p:spPr>
          <a:xfrm>
            <a:off x="5334000" y="2571750"/>
            <a:ext cx="3094200" cy="1718749"/>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Có thể vẽ các hình trong hình học, các quỹ đạo chuyển động hay tạo ra các thí nghiệm ảo.</a:t>
            </a:r>
          </a:p>
        </p:txBody>
      </p:sp>
    </p:spTree>
    <p:extLst>
      <p:ext uri="{BB962C8B-B14F-4D97-AF65-F5344CB8AC3E}">
        <p14:creationId xmlns:p14="http://schemas.microsoft.com/office/powerpoint/2010/main" val="407031579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Gợi ý trả lời Câu 2</a:t>
            </a:r>
            <a:endParaRPr lang="vi-VN" sz="2400" dirty="0">
              <a:solidFill>
                <a:schemeClr val="bg1"/>
              </a:solidFill>
            </a:endParaRPr>
          </a:p>
        </p:txBody>
      </p:sp>
      <p:grpSp>
        <p:nvGrpSpPr>
          <p:cNvPr id="10" name="Group 9">
            <a:extLst>
              <a:ext uri="{FF2B5EF4-FFF2-40B4-BE49-F238E27FC236}">
                <a16:creationId xmlns:a16="http://schemas.microsoft.com/office/drawing/2014/main" id="{23ABAA52-39D7-4153-EE45-C89A3FAE5E49}"/>
              </a:ext>
            </a:extLst>
          </p:cNvPr>
          <p:cNvGrpSpPr/>
          <p:nvPr/>
        </p:nvGrpSpPr>
        <p:grpSpPr>
          <a:xfrm>
            <a:off x="715800" y="1583103"/>
            <a:ext cx="3667514" cy="2521345"/>
            <a:chOff x="734829" y="1339204"/>
            <a:chExt cx="4313326" cy="2965328"/>
          </a:xfrm>
        </p:grpSpPr>
        <p:pic>
          <p:nvPicPr>
            <p:cNvPr id="12" name="Picture 2">
              <a:extLst>
                <a:ext uri="{FF2B5EF4-FFF2-40B4-BE49-F238E27FC236}">
                  <a16:creationId xmlns:a16="http://schemas.microsoft.com/office/drawing/2014/main" id="{0A02BBDD-54D8-6F0D-91C3-5A27643B7F93}"/>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16BEDCC-6254-7523-E33E-1C73186F9952}"/>
                </a:ext>
              </a:extLst>
            </p:cNvPr>
            <p:cNvSpPr txBox="1"/>
            <p:nvPr/>
          </p:nvSpPr>
          <p:spPr>
            <a:xfrm>
              <a:off x="734829" y="3855535"/>
              <a:ext cx="4313326" cy="44899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4" name="Group 13">
            <a:extLst>
              <a:ext uri="{FF2B5EF4-FFF2-40B4-BE49-F238E27FC236}">
                <a16:creationId xmlns:a16="http://schemas.microsoft.com/office/drawing/2014/main" id="{8F613ADC-510C-FAEE-6FFB-7D48DB765B24}"/>
              </a:ext>
            </a:extLst>
          </p:cNvPr>
          <p:cNvGrpSpPr/>
          <p:nvPr/>
        </p:nvGrpSpPr>
        <p:grpSpPr>
          <a:xfrm>
            <a:off x="4760686" y="1583103"/>
            <a:ext cx="3667514" cy="2521345"/>
            <a:chOff x="734829" y="1339204"/>
            <a:chExt cx="4313326" cy="2965328"/>
          </a:xfrm>
        </p:grpSpPr>
        <p:pic>
          <p:nvPicPr>
            <p:cNvPr id="15" name="Picture 2">
              <a:extLst>
                <a:ext uri="{FF2B5EF4-FFF2-40B4-BE49-F238E27FC236}">
                  <a16:creationId xmlns:a16="http://schemas.microsoft.com/office/drawing/2014/main" id="{3BC2C746-B1D1-D34E-3C1E-FB8D7029ED9F}"/>
                </a:ext>
              </a:extLst>
            </p:cNvPr>
            <p:cNvPicPr>
              <a:picLocks noChangeAspect="1" noChangeArrowheads="1"/>
            </p:cNvPicPr>
            <p:nvPr/>
          </p:nvPicPr>
          <p:blipFill>
            <a:blip r:embed="rId4"/>
            <a:srcRect t="11900" b="11900"/>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CDC9C4-5A77-21FB-E76C-990904E6D610}"/>
                </a:ext>
              </a:extLst>
            </p:cNvPr>
            <p:cNvSpPr txBox="1"/>
            <p:nvPr/>
          </p:nvSpPr>
          <p:spPr>
            <a:xfrm>
              <a:off x="734829" y="3855535"/>
              <a:ext cx="4313326" cy="44899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99290554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id="{255233D1-3AA4-6523-5354-E72972352B6A}"/>
                </a:ext>
              </a:extLst>
            </p:cNvPr>
            <p:cNvPicPr>
              <a:picLocks noChangeAspect="1" noChangeArrowheads="1"/>
            </p:cNvPicPr>
            <p:nvPr/>
          </p:nvPicPr>
          <p:blipFill rotWithShape="1">
            <a:blip r:embed="rId3"/>
            <a:srcRect l="239" t="2953" r="239" b="2953"/>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GeoGebra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sử dụng trong dạy và học Toán, Vật lí. </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65378831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grpSp>
        <p:nvGrpSpPr>
          <p:cNvPr id="1063" name="Google Shape;1063;p51"/>
          <p:cNvGrpSpPr/>
          <p:nvPr/>
        </p:nvGrpSpPr>
        <p:grpSpPr>
          <a:xfrm>
            <a:off x="781490" y="1449319"/>
            <a:ext cx="3198209" cy="3395968"/>
            <a:chOff x="1067620" y="1207575"/>
            <a:chExt cx="3431555" cy="3643742"/>
          </a:xfrm>
        </p:grpSpPr>
        <p:sp>
          <p:nvSpPr>
            <p:cNvPr id="1064" name="Google Shape;1064;p51"/>
            <p:cNvSpPr/>
            <p:nvPr/>
          </p:nvSpPr>
          <p:spPr>
            <a:xfrm>
              <a:off x="1275975" y="1207575"/>
              <a:ext cx="3223200" cy="3223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5" name="Google Shape;1065;p51"/>
            <p:cNvGrpSpPr/>
            <p:nvPr/>
          </p:nvGrpSpPr>
          <p:grpSpPr>
            <a:xfrm>
              <a:off x="1067620" y="1998444"/>
              <a:ext cx="3130108" cy="2852874"/>
              <a:chOff x="1609497" y="1587744"/>
              <a:chExt cx="2701863" cy="2462771"/>
            </a:xfrm>
          </p:grpSpPr>
          <p:sp>
            <p:nvSpPr>
              <p:cNvPr id="1066" name="Google Shape;1066;p51"/>
              <p:cNvSpPr/>
              <p:nvPr/>
            </p:nvSpPr>
            <p:spPr>
              <a:xfrm>
                <a:off x="3759206" y="1595003"/>
                <a:ext cx="521218" cy="531820"/>
              </a:xfrm>
              <a:custGeom>
                <a:avLst/>
                <a:gdLst/>
                <a:ahLst/>
                <a:cxnLst/>
                <a:rect l="l" t="t" r="r" b="b"/>
                <a:pathLst>
                  <a:path w="19173" h="19563" extrusionOk="0">
                    <a:moveTo>
                      <a:pt x="3549" y="1"/>
                    </a:moveTo>
                    <a:cubicBezTo>
                      <a:pt x="3549" y="1"/>
                      <a:pt x="0" y="8236"/>
                      <a:pt x="3326" y="13392"/>
                    </a:cubicBezTo>
                    <a:cubicBezTo>
                      <a:pt x="5822" y="17253"/>
                      <a:pt x="9510" y="19563"/>
                      <a:pt x="12658" y="19563"/>
                    </a:cubicBezTo>
                    <a:cubicBezTo>
                      <a:pt x="13732" y="19563"/>
                      <a:pt x="14744" y="19294"/>
                      <a:pt x="15623" y="18726"/>
                    </a:cubicBezTo>
                    <a:cubicBezTo>
                      <a:pt x="19061" y="16494"/>
                      <a:pt x="19172" y="10513"/>
                      <a:pt x="15847" y="5335"/>
                    </a:cubicBezTo>
                    <a:cubicBezTo>
                      <a:pt x="12521" y="157"/>
                      <a:pt x="3549" y="1"/>
                      <a:pt x="3549"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1"/>
              <p:cNvSpPr/>
              <p:nvPr/>
            </p:nvSpPr>
            <p:spPr>
              <a:xfrm>
                <a:off x="3853837" y="1593807"/>
                <a:ext cx="344053" cy="519995"/>
              </a:xfrm>
              <a:custGeom>
                <a:avLst/>
                <a:gdLst/>
                <a:ahLst/>
                <a:cxnLst/>
                <a:rect l="l" t="t" r="r" b="b"/>
                <a:pathLst>
                  <a:path w="12656" h="19128" extrusionOk="0">
                    <a:moveTo>
                      <a:pt x="157" y="0"/>
                    </a:moveTo>
                    <a:lnTo>
                      <a:pt x="1" y="112"/>
                    </a:lnTo>
                    <a:cubicBezTo>
                      <a:pt x="113" y="268"/>
                      <a:pt x="11696" y="16315"/>
                      <a:pt x="12455" y="19127"/>
                    </a:cubicBezTo>
                    <a:lnTo>
                      <a:pt x="12656" y="19083"/>
                    </a:lnTo>
                    <a:cubicBezTo>
                      <a:pt x="11875" y="16226"/>
                      <a:pt x="626" y="647"/>
                      <a:pt x="15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1"/>
              <p:cNvSpPr/>
              <p:nvPr/>
            </p:nvSpPr>
            <p:spPr>
              <a:xfrm>
                <a:off x="3811374" y="1634448"/>
                <a:ext cx="246976" cy="218459"/>
              </a:xfrm>
              <a:custGeom>
                <a:avLst/>
                <a:gdLst/>
                <a:ahLst/>
                <a:cxnLst/>
                <a:rect l="l" t="t" r="r" b="b"/>
                <a:pathLst>
                  <a:path w="9085" h="8036" extrusionOk="0">
                    <a:moveTo>
                      <a:pt x="8884" y="1"/>
                    </a:moveTo>
                    <a:lnTo>
                      <a:pt x="7254" y="6339"/>
                    </a:lnTo>
                    <a:lnTo>
                      <a:pt x="1" y="7857"/>
                    </a:lnTo>
                    <a:lnTo>
                      <a:pt x="45" y="8035"/>
                    </a:lnTo>
                    <a:lnTo>
                      <a:pt x="7366" y="6518"/>
                    </a:lnTo>
                    <a:lnTo>
                      <a:pt x="7433" y="6518"/>
                    </a:lnTo>
                    <a:lnTo>
                      <a:pt x="9084" y="68"/>
                    </a:lnTo>
                    <a:lnTo>
                      <a:pt x="8884" y="1"/>
                    </a:ln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1"/>
              <p:cNvSpPr/>
              <p:nvPr/>
            </p:nvSpPr>
            <p:spPr>
              <a:xfrm>
                <a:off x="3882979" y="1760641"/>
                <a:ext cx="320375" cy="248797"/>
              </a:xfrm>
              <a:custGeom>
                <a:avLst/>
                <a:gdLst/>
                <a:ahLst/>
                <a:cxnLst/>
                <a:rect l="l" t="t" r="r" b="b"/>
                <a:pathLst>
                  <a:path w="11785" h="9152" extrusionOk="0">
                    <a:moveTo>
                      <a:pt x="11606" y="1"/>
                    </a:moveTo>
                    <a:lnTo>
                      <a:pt x="8035" y="6964"/>
                    </a:lnTo>
                    <a:lnTo>
                      <a:pt x="0" y="8951"/>
                    </a:lnTo>
                    <a:lnTo>
                      <a:pt x="45" y="9152"/>
                    </a:lnTo>
                    <a:lnTo>
                      <a:pt x="8169" y="7143"/>
                    </a:lnTo>
                    <a:lnTo>
                      <a:pt x="11785" y="90"/>
                    </a:lnTo>
                    <a:lnTo>
                      <a:pt x="11606" y="1"/>
                    </a:ln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1"/>
              <p:cNvSpPr/>
              <p:nvPr/>
            </p:nvSpPr>
            <p:spPr>
              <a:xfrm>
                <a:off x="2245980" y="2956210"/>
                <a:ext cx="564904" cy="453310"/>
              </a:xfrm>
              <a:custGeom>
                <a:avLst/>
                <a:gdLst/>
                <a:ahLst/>
                <a:cxnLst/>
                <a:rect l="l" t="t" r="r" b="b"/>
                <a:pathLst>
                  <a:path w="20780" h="16675" extrusionOk="0">
                    <a:moveTo>
                      <a:pt x="7728" y="0"/>
                    </a:moveTo>
                    <a:cubicBezTo>
                      <a:pt x="5490" y="0"/>
                      <a:pt x="3567" y="770"/>
                      <a:pt x="2433" y="2334"/>
                    </a:cubicBezTo>
                    <a:cubicBezTo>
                      <a:pt x="1" y="5659"/>
                      <a:pt x="2054" y="11283"/>
                      <a:pt x="7031" y="14899"/>
                    </a:cubicBezTo>
                    <a:cubicBezTo>
                      <a:pt x="8879" y="16250"/>
                      <a:pt x="11198" y="16675"/>
                      <a:pt x="13383" y="16675"/>
                    </a:cubicBezTo>
                    <a:cubicBezTo>
                      <a:pt x="17083" y="16675"/>
                      <a:pt x="20400" y="15457"/>
                      <a:pt x="20400" y="15457"/>
                    </a:cubicBezTo>
                    <a:cubicBezTo>
                      <a:pt x="20400" y="15457"/>
                      <a:pt x="20780" y="6507"/>
                      <a:pt x="15802" y="2892"/>
                    </a:cubicBezTo>
                    <a:cubicBezTo>
                      <a:pt x="13166" y="976"/>
                      <a:pt x="10248" y="0"/>
                      <a:pt x="7728"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1"/>
              <p:cNvSpPr/>
              <p:nvPr/>
            </p:nvSpPr>
            <p:spPr>
              <a:xfrm>
                <a:off x="2295728" y="3013570"/>
                <a:ext cx="506674" cy="365285"/>
              </a:xfrm>
              <a:custGeom>
                <a:avLst/>
                <a:gdLst/>
                <a:ahLst/>
                <a:cxnLst/>
                <a:rect l="l" t="t" r="r" b="b"/>
                <a:pathLst>
                  <a:path w="18638" h="13437" extrusionOk="0">
                    <a:moveTo>
                      <a:pt x="157" y="0"/>
                    </a:moveTo>
                    <a:lnTo>
                      <a:pt x="1" y="134"/>
                    </a:lnTo>
                    <a:cubicBezTo>
                      <a:pt x="1764" y="2522"/>
                      <a:pt x="17856" y="12990"/>
                      <a:pt x="18526" y="13436"/>
                    </a:cubicBezTo>
                    <a:lnTo>
                      <a:pt x="18637" y="13280"/>
                    </a:lnTo>
                    <a:cubicBezTo>
                      <a:pt x="18481" y="13169"/>
                      <a:pt x="1898" y="2366"/>
                      <a:pt x="1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1"/>
              <p:cNvSpPr/>
              <p:nvPr/>
            </p:nvSpPr>
            <p:spPr>
              <a:xfrm>
                <a:off x="2576060" y="3120353"/>
                <a:ext cx="175969" cy="290662"/>
              </a:xfrm>
              <a:custGeom>
                <a:avLst/>
                <a:gdLst/>
                <a:ahLst/>
                <a:cxnLst/>
                <a:rect l="l" t="t" r="r" b="b"/>
                <a:pathLst>
                  <a:path w="6473" h="10692" extrusionOk="0">
                    <a:moveTo>
                      <a:pt x="6361" y="1"/>
                    </a:moveTo>
                    <a:lnTo>
                      <a:pt x="67" y="4063"/>
                    </a:lnTo>
                    <a:lnTo>
                      <a:pt x="0" y="4085"/>
                    </a:lnTo>
                    <a:lnTo>
                      <a:pt x="781" y="10691"/>
                    </a:lnTo>
                    <a:lnTo>
                      <a:pt x="982" y="10669"/>
                    </a:lnTo>
                    <a:lnTo>
                      <a:pt x="223" y="4196"/>
                    </a:lnTo>
                    <a:lnTo>
                      <a:pt x="6473" y="157"/>
                    </a:lnTo>
                    <a:lnTo>
                      <a:pt x="63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1"/>
              <p:cNvSpPr/>
              <p:nvPr/>
            </p:nvSpPr>
            <p:spPr>
              <a:xfrm>
                <a:off x="2416484" y="3000223"/>
                <a:ext cx="211771" cy="345250"/>
              </a:xfrm>
              <a:custGeom>
                <a:avLst/>
                <a:gdLst/>
                <a:ahLst/>
                <a:cxnLst/>
                <a:rect l="l" t="t" r="r" b="b"/>
                <a:pathLst>
                  <a:path w="7790" h="12700" extrusionOk="0">
                    <a:moveTo>
                      <a:pt x="7678" y="0"/>
                    </a:moveTo>
                    <a:lnTo>
                      <a:pt x="826" y="4799"/>
                    </a:lnTo>
                    <a:lnTo>
                      <a:pt x="0" y="12677"/>
                    </a:lnTo>
                    <a:lnTo>
                      <a:pt x="201" y="12700"/>
                    </a:lnTo>
                    <a:lnTo>
                      <a:pt x="1027" y="4911"/>
                    </a:lnTo>
                    <a:lnTo>
                      <a:pt x="7790" y="157"/>
                    </a:lnTo>
                    <a:lnTo>
                      <a:pt x="7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1"/>
              <p:cNvSpPr/>
              <p:nvPr/>
            </p:nvSpPr>
            <p:spPr>
              <a:xfrm>
                <a:off x="2245980" y="2929243"/>
                <a:ext cx="564904" cy="530923"/>
              </a:xfrm>
              <a:custGeom>
                <a:avLst/>
                <a:gdLst/>
                <a:ahLst/>
                <a:cxnLst/>
                <a:rect l="l" t="t" r="r" b="b"/>
                <a:pathLst>
                  <a:path w="20780" h="19530" fill="none" extrusionOk="0">
                    <a:moveTo>
                      <a:pt x="7031" y="15891"/>
                    </a:moveTo>
                    <a:cubicBezTo>
                      <a:pt x="2054" y="12275"/>
                      <a:pt x="1" y="6651"/>
                      <a:pt x="2433" y="3326"/>
                    </a:cubicBezTo>
                    <a:cubicBezTo>
                      <a:pt x="4844" y="0"/>
                      <a:pt x="10825" y="268"/>
                      <a:pt x="15802" y="3884"/>
                    </a:cubicBezTo>
                    <a:cubicBezTo>
                      <a:pt x="20780" y="7499"/>
                      <a:pt x="20400" y="16449"/>
                      <a:pt x="20400" y="16449"/>
                    </a:cubicBezTo>
                    <a:cubicBezTo>
                      <a:pt x="20400" y="16449"/>
                      <a:pt x="12008" y="19529"/>
                      <a:pt x="7031" y="15891"/>
                    </a:cubicBezTo>
                    <a:close/>
                  </a:path>
                </a:pathLst>
              </a:custGeom>
              <a:noFill/>
              <a:ln w="7250" cap="flat" cmpd="sng">
                <a:solidFill>
                  <a:srgbClr val="C185FF"/>
                </a:solidFill>
                <a:prstDash val="solid"/>
                <a:miter lim="223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1"/>
              <p:cNvSpPr/>
              <p:nvPr/>
            </p:nvSpPr>
            <p:spPr>
              <a:xfrm>
                <a:off x="1974157" y="1816724"/>
                <a:ext cx="558244" cy="1096616"/>
              </a:xfrm>
              <a:custGeom>
                <a:avLst/>
                <a:gdLst/>
                <a:ahLst/>
                <a:cxnLst/>
                <a:rect l="l" t="t" r="r" b="b"/>
                <a:pathLst>
                  <a:path w="20535" h="40339" extrusionOk="0">
                    <a:moveTo>
                      <a:pt x="2677" y="0"/>
                    </a:moveTo>
                    <a:cubicBezTo>
                      <a:pt x="2367" y="0"/>
                      <a:pt x="2059" y="67"/>
                      <a:pt x="1764" y="214"/>
                    </a:cubicBezTo>
                    <a:cubicBezTo>
                      <a:pt x="1" y="1063"/>
                      <a:pt x="313" y="3652"/>
                      <a:pt x="1072" y="5437"/>
                    </a:cubicBezTo>
                    <a:cubicBezTo>
                      <a:pt x="1563" y="6575"/>
                      <a:pt x="2121" y="7691"/>
                      <a:pt x="2768" y="8763"/>
                    </a:cubicBezTo>
                    <a:cubicBezTo>
                      <a:pt x="3148" y="9432"/>
                      <a:pt x="3594" y="10124"/>
                      <a:pt x="3661" y="10883"/>
                    </a:cubicBezTo>
                    <a:cubicBezTo>
                      <a:pt x="3795" y="12534"/>
                      <a:pt x="2300" y="13829"/>
                      <a:pt x="1652" y="15347"/>
                    </a:cubicBezTo>
                    <a:cubicBezTo>
                      <a:pt x="603" y="17802"/>
                      <a:pt x="1920" y="20681"/>
                      <a:pt x="3706" y="22667"/>
                    </a:cubicBezTo>
                    <a:cubicBezTo>
                      <a:pt x="4688" y="23783"/>
                      <a:pt x="5938" y="24966"/>
                      <a:pt x="5893" y="26461"/>
                    </a:cubicBezTo>
                    <a:cubicBezTo>
                      <a:pt x="5848" y="27600"/>
                      <a:pt x="5089" y="28559"/>
                      <a:pt x="4576" y="29564"/>
                    </a:cubicBezTo>
                    <a:cubicBezTo>
                      <a:pt x="3482" y="31729"/>
                      <a:pt x="3549" y="34429"/>
                      <a:pt x="4777" y="36527"/>
                    </a:cubicBezTo>
                    <a:cubicBezTo>
                      <a:pt x="6005" y="38625"/>
                      <a:pt x="8303" y="40009"/>
                      <a:pt x="10736" y="40121"/>
                    </a:cubicBezTo>
                    <a:lnTo>
                      <a:pt x="14575" y="40277"/>
                    </a:lnTo>
                    <a:cubicBezTo>
                      <a:pt x="14798" y="40319"/>
                      <a:pt x="15022" y="40339"/>
                      <a:pt x="15245" y="40339"/>
                    </a:cubicBezTo>
                    <a:cubicBezTo>
                      <a:pt x="16916" y="40339"/>
                      <a:pt x="18527" y="39212"/>
                      <a:pt x="19374" y="37755"/>
                    </a:cubicBezTo>
                    <a:cubicBezTo>
                      <a:pt x="20356" y="36081"/>
                      <a:pt x="20534" y="34072"/>
                      <a:pt x="20490" y="32153"/>
                    </a:cubicBezTo>
                    <a:cubicBezTo>
                      <a:pt x="20400" y="29341"/>
                      <a:pt x="19775" y="26350"/>
                      <a:pt x="17789" y="24386"/>
                    </a:cubicBezTo>
                    <a:cubicBezTo>
                      <a:pt x="16383" y="23024"/>
                      <a:pt x="14263" y="21908"/>
                      <a:pt x="14285" y="19989"/>
                    </a:cubicBezTo>
                    <a:cubicBezTo>
                      <a:pt x="14307" y="19141"/>
                      <a:pt x="14754" y="18382"/>
                      <a:pt x="14954" y="17556"/>
                    </a:cubicBezTo>
                    <a:cubicBezTo>
                      <a:pt x="15445" y="15280"/>
                      <a:pt x="13861" y="13092"/>
                      <a:pt x="12120" y="11552"/>
                    </a:cubicBezTo>
                    <a:cubicBezTo>
                      <a:pt x="10379" y="10035"/>
                      <a:pt x="8303" y="8740"/>
                      <a:pt x="7254" y="6665"/>
                    </a:cubicBezTo>
                    <a:cubicBezTo>
                      <a:pt x="6540" y="5236"/>
                      <a:pt x="6384" y="3562"/>
                      <a:pt x="5647" y="2134"/>
                    </a:cubicBezTo>
                    <a:cubicBezTo>
                      <a:pt x="5081" y="983"/>
                      <a:pt x="3868" y="0"/>
                      <a:pt x="2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1"/>
              <p:cNvSpPr/>
              <p:nvPr/>
            </p:nvSpPr>
            <p:spPr>
              <a:xfrm>
                <a:off x="2105814" y="2006393"/>
                <a:ext cx="316162" cy="885850"/>
              </a:xfrm>
              <a:custGeom>
                <a:avLst/>
                <a:gdLst/>
                <a:ahLst/>
                <a:cxnLst/>
                <a:rect l="l" t="t" r="r" b="b"/>
                <a:pathLst>
                  <a:path w="11630" h="32586" extrusionOk="0">
                    <a:moveTo>
                      <a:pt x="246" y="0"/>
                    </a:moveTo>
                    <a:lnTo>
                      <a:pt x="1" y="134"/>
                    </a:lnTo>
                    <a:cubicBezTo>
                      <a:pt x="113" y="357"/>
                      <a:pt x="11339" y="22788"/>
                      <a:pt x="7946" y="32496"/>
                    </a:cubicBezTo>
                    <a:lnTo>
                      <a:pt x="8214" y="32586"/>
                    </a:lnTo>
                    <a:cubicBezTo>
                      <a:pt x="11629" y="22765"/>
                      <a:pt x="358" y="223"/>
                      <a:pt x="2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1"/>
              <p:cNvSpPr/>
              <p:nvPr/>
            </p:nvSpPr>
            <p:spPr>
              <a:xfrm>
                <a:off x="3502552" y="1641516"/>
                <a:ext cx="352535" cy="343048"/>
              </a:xfrm>
              <a:custGeom>
                <a:avLst/>
                <a:gdLst/>
                <a:ahLst/>
                <a:cxnLst/>
                <a:rect l="l" t="t" r="r" b="b"/>
                <a:pathLst>
                  <a:path w="12968" h="12619" extrusionOk="0">
                    <a:moveTo>
                      <a:pt x="2712" y="1"/>
                    </a:moveTo>
                    <a:cubicBezTo>
                      <a:pt x="2181" y="1"/>
                      <a:pt x="1667" y="127"/>
                      <a:pt x="1228" y="432"/>
                    </a:cubicBezTo>
                    <a:cubicBezTo>
                      <a:pt x="335" y="1057"/>
                      <a:pt x="0" y="2240"/>
                      <a:pt x="179" y="3312"/>
                    </a:cubicBezTo>
                    <a:cubicBezTo>
                      <a:pt x="335" y="4361"/>
                      <a:pt x="938" y="5320"/>
                      <a:pt x="1607" y="6146"/>
                    </a:cubicBezTo>
                    <a:cubicBezTo>
                      <a:pt x="4219" y="9405"/>
                      <a:pt x="8147" y="11324"/>
                      <a:pt x="12119" y="12619"/>
                    </a:cubicBezTo>
                    <a:cubicBezTo>
                      <a:pt x="12119" y="12619"/>
                      <a:pt x="12968" y="12395"/>
                      <a:pt x="12722" y="11994"/>
                    </a:cubicBezTo>
                    <a:cubicBezTo>
                      <a:pt x="11294" y="9606"/>
                      <a:pt x="9977" y="7150"/>
                      <a:pt x="8593" y="4740"/>
                    </a:cubicBezTo>
                    <a:cubicBezTo>
                      <a:pt x="8102" y="3847"/>
                      <a:pt x="7589" y="2954"/>
                      <a:pt x="6897" y="2173"/>
                    </a:cubicBezTo>
                    <a:cubicBezTo>
                      <a:pt x="6317" y="1504"/>
                      <a:pt x="5602" y="968"/>
                      <a:pt x="4799" y="544"/>
                    </a:cubicBezTo>
                    <a:cubicBezTo>
                      <a:pt x="4161" y="225"/>
                      <a:pt x="3421" y="1"/>
                      <a:pt x="2712" y="1"/>
                    </a:cubicBezTo>
                    <a:close/>
                  </a:path>
                </a:pathLst>
              </a:custGeom>
              <a:solidFill>
                <a:srgbClr val="155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1"/>
              <p:cNvSpPr/>
              <p:nvPr/>
            </p:nvSpPr>
            <p:spPr>
              <a:xfrm>
                <a:off x="3579594" y="1713475"/>
                <a:ext cx="266386" cy="269267"/>
              </a:xfrm>
              <a:custGeom>
                <a:avLst/>
                <a:gdLst/>
                <a:ahLst/>
                <a:cxnLst/>
                <a:rect l="l" t="t" r="r" b="b"/>
                <a:pathLst>
                  <a:path w="9799" h="9905" extrusionOk="0">
                    <a:moveTo>
                      <a:pt x="90" y="1"/>
                    </a:moveTo>
                    <a:cubicBezTo>
                      <a:pt x="73" y="1"/>
                      <a:pt x="57" y="6"/>
                      <a:pt x="45" y="17"/>
                    </a:cubicBezTo>
                    <a:cubicBezTo>
                      <a:pt x="23" y="40"/>
                      <a:pt x="1" y="84"/>
                      <a:pt x="23" y="107"/>
                    </a:cubicBezTo>
                    <a:cubicBezTo>
                      <a:pt x="157" y="263"/>
                      <a:pt x="1563" y="2004"/>
                      <a:pt x="3304" y="3990"/>
                    </a:cubicBezTo>
                    <a:lnTo>
                      <a:pt x="3304" y="4035"/>
                    </a:lnTo>
                    <a:lnTo>
                      <a:pt x="1675" y="4035"/>
                    </a:lnTo>
                    <a:cubicBezTo>
                      <a:pt x="1630" y="4035"/>
                      <a:pt x="1608" y="4057"/>
                      <a:pt x="1608" y="4102"/>
                    </a:cubicBezTo>
                    <a:cubicBezTo>
                      <a:pt x="1608" y="4124"/>
                      <a:pt x="1630" y="4169"/>
                      <a:pt x="1675" y="4169"/>
                    </a:cubicBezTo>
                    <a:lnTo>
                      <a:pt x="3438" y="4169"/>
                    </a:lnTo>
                    <a:lnTo>
                      <a:pt x="3438" y="4146"/>
                    </a:lnTo>
                    <a:cubicBezTo>
                      <a:pt x="4197" y="4994"/>
                      <a:pt x="5023" y="5910"/>
                      <a:pt x="5848" y="6735"/>
                    </a:cubicBezTo>
                    <a:lnTo>
                      <a:pt x="4889" y="7048"/>
                    </a:lnTo>
                    <a:cubicBezTo>
                      <a:pt x="4844" y="7070"/>
                      <a:pt x="4822" y="7115"/>
                      <a:pt x="4844" y="7137"/>
                    </a:cubicBezTo>
                    <a:cubicBezTo>
                      <a:pt x="4844" y="7170"/>
                      <a:pt x="4868" y="7190"/>
                      <a:pt x="4898" y="7190"/>
                    </a:cubicBezTo>
                    <a:cubicBezTo>
                      <a:pt x="4909" y="7190"/>
                      <a:pt x="4921" y="7188"/>
                      <a:pt x="4933" y="7182"/>
                    </a:cubicBezTo>
                    <a:lnTo>
                      <a:pt x="5960" y="6847"/>
                    </a:lnTo>
                    <a:cubicBezTo>
                      <a:pt x="7411" y="8320"/>
                      <a:pt x="8794" y="9547"/>
                      <a:pt x="9710" y="9905"/>
                    </a:cubicBezTo>
                    <a:lnTo>
                      <a:pt x="9754" y="9905"/>
                    </a:lnTo>
                    <a:cubicBezTo>
                      <a:pt x="9776" y="9905"/>
                      <a:pt x="9776" y="9882"/>
                      <a:pt x="9799" y="9860"/>
                    </a:cubicBezTo>
                    <a:cubicBezTo>
                      <a:pt x="9799" y="9815"/>
                      <a:pt x="9776" y="9793"/>
                      <a:pt x="9754" y="9771"/>
                    </a:cubicBezTo>
                    <a:cubicBezTo>
                      <a:pt x="8884" y="9436"/>
                      <a:pt x="7522" y="8231"/>
                      <a:pt x="6094" y="6780"/>
                    </a:cubicBezTo>
                    <a:lnTo>
                      <a:pt x="6094" y="5418"/>
                    </a:lnTo>
                    <a:cubicBezTo>
                      <a:pt x="6094" y="5374"/>
                      <a:pt x="6049" y="5352"/>
                      <a:pt x="6027" y="5352"/>
                    </a:cubicBezTo>
                    <a:cubicBezTo>
                      <a:pt x="5982" y="5352"/>
                      <a:pt x="5960" y="5374"/>
                      <a:pt x="5960" y="5418"/>
                    </a:cubicBezTo>
                    <a:lnTo>
                      <a:pt x="5960" y="6646"/>
                    </a:lnTo>
                    <a:cubicBezTo>
                      <a:pt x="5112" y="5776"/>
                      <a:pt x="4241" y="4816"/>
                      <a:pt x="3438" y="3923"/>
                    </a:cubicBezTo>
                    <a:lnTo>
                      <a:pt x="3438" y="2338"/>
                    </a:lnTo>
                    <a:cubicBezTo>
                      <a:pt x="3438" y="2316"/>
                      <a:pt x="3393" y="2272"/>
                      <a:pt x="3371" y="2272"/>
                    </a:cubicBezTo>
                    <a:cubicBezTo>
                      <a:pt x="3326" y="2272"/>
                      <a:pt x="3282" y="2316"/>
                      <a:pt x="3282" y="2338"/>
                    </a:cubicBezTo>
                    <a:lnTo>
                      <a:pt x="3304" y="3767"/>
                    </a:lnTo>
                    <a:cubicBezTo>
                      <a:pt x="1541" y="1781"/>
                      <a:pt x="179" y="62"/>
                      <a:pt x="135" y="17"/>
                    </a:cubicBezTo>
                    <a:cubicBezTo>
                      <a:pt x="124" y="6"/>
                      <a:pt x="107" y="1"/>
                      <a:pt x="90"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1"/>
              <p:cNvSpPr/>
              <p:nvPr/>
            </p:nvSpPr>
            <p:spPr>
              <a:xfrm>
                <a:off x="1916525" y="2374261"/>
                <a:ext cx="352535" cy="342640"/>
              </a:xfrm>
              <a:custGeom>
                <a:avLst/>
                <a:gdLst/>
                <a:ahLst/>
                <a:cxnLst/>
                <a:rect l="l" t="t" r="r" b="b"/>
                <a:pathLst>
                  <a:path w="12968" h="12604" extrusionOk="0">
                    <a:moveTo>
                      <a:pt x="2730" y="1"/>
                    </a:moveTo>
                    <a:cubicBezTo>
                      <a:pt x="2193" y="1"/>
                      <a:pt x="1673" y="130"/>
                      <a:pt x="1228" y="440"/>
                    </a:cubicBezTo>
                    <a:cubicBezTo>
                      <a:pt x="358" y="1042"/>
                      <a:pt x="0" y="2247"/>
                      <a:pt x="179" y="3296"/>
                    </a:cubicBezTo>
                    <a:cubicBezTo>
                      <a:pt x="335" y="4368"/>
                      <a:pt x="938" y="5305"/>
                      <a:pt x="1607" y="6153"/>
                    </a:cubicBezTo>
                    <a:cubicBezTo>
                      <a:pt x="4219" y="9390"/>
                      <a:pt x="8147" y="11309"/>
                      <a:pt x="12120" y="12603"/>
                    </a:cubicBezTo>
                    <a:cubicBezTo>
                      <a:pt x="12120" y="12603"/>
                      <a:pt x="12968" y="12403"/>
                      <a:pt x="12722" y="11979"/>
                    </a:cubicBezTo>
                    <a:cubicBezTo>
                      <a:pt x="11294" y="9590"/>
                      <a:pt x="9977" y="7158"/>
                      <a:pt x="8593" y="4725"/>
                    </a:cubicBezTo>
                    <a:cubicBezTo>
                      <a:pt x="8102" y="3832"/>
                      <a:pt x="7589" y="2939"/>
                      <a:pt x="6897" y="2181"/>
                    </a:cubicBezTo>
                    <a:cubicBezTo>
                      <a:pt x="6317" y="1511"/>
                      <a:pt x="5602" y="953"/>
                      <a:pt x="4799" y="551"/>
                    </a:cubicBezTo>
                    <a:cubicBezTo>
                      <a:pt x="4166" y="222"/>
                      <a:pt x="3434" y="1"/>
                      <a:pt x="2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1"/>
              <p:cNvSpPr/>
              <p:nvPr/>
            </p:nvSpPr>
            <p:spPr>
              <a:xfrm>
                <a:off x="1993567" y="2445866"/>
                <a:ext cx="266386" cy="269675"/>
              </a:xfrm>
              <a:custGeom>
                <a:avLst/>
                <a:gdLst/>
                <a:ahLst/>
                <a:cxnLst/>
                <a:rect l="l" t="t" r="r" b="b"/>
                <a:pathLst>
                  <a:path w="9799" h="9920" extrusionOk="0">
                    <a:moveTo>
                      <a:pt x="82" y="1"/>
                    </a:moveTo>
                    <a:cubicBezTo>
                      <a:pt x="68" y="1"/>
                      <a:pt x="55" y="6"/>
                      <a:pt x="46" y="15"/>
                    </a:cubicBezTo>
                    <a:cubicBezTo>
                      <a:pt x="23" y="38"/>
                      <a:pt x="1" y="82"/>
                      <a:pt x="23" y="105"/>
                    </a:cubicBezTo>
                    <a:cubicBezTo>
                      <a:pt x="157" y="283"/>
                      <a:pt x="1563" y="2002"/>
                      <a:pt x="3304" y="3988"/>
                    </a:cubicBezTo>
                    <a:lnTo>
                      <a:pt x="3304" y="4055"/>
                    </a:lnTo>
                    <a:lnTo>
                      <a:pt x="1675" y="4033"/>
                    </a:lnTo>
                    <a:cubicBezTo>
                      <a:pt x="1630" y="4033"/>
                      <a:pt x="1608" y="4055"/>
                      <a:pt x="1608" y="4100"/>
                    </a:cubicBezTo>
                    <a:cubicBezTo>
                      <a:pt x="1608" y="4144"/>
                      <a:pt x="1630" y="4167"/>
                      <a:pt x="1675" y="4167"/>
                    </a:cubicBezTo>
                    <a:lnTo>
                      <a:pt x="3438" y="4189"/>
                    </a:lnTo>
                    <a:lnTo>
                      <a:pt x="3438" y="4144"/>
                    </a:lnTo>
                    <a:cubicBezTo>
                      <a:pt x="4197" y="5015"/>
                      <a:pt x="5023" y="5907"/>
                      <a:pt x="5848" y="6733"/>
                    </a:cubicBezTo>
                    <a:lnTo>
                      <a:pt x="4889" y="7068"/>
                    </a:lnTo>
                    <a:cubicBezTo>
                      <a:pt x="4844" y="7068"/>
                      <a:pt x="4822" y="7113"/>
                      <a:pt x="4844" y="7157"/>
                    </a:cubicBezTo>
                    <a:cubicBezTo>
                      <a:pt x="4844" y="7180"/>
                      <a:pt x="4889" y="7202"/>
                      <a:pt x="4933" y="7202"/>
                    </a:cubicBezTo>
                    <a:lnTo>
                      <a:pt x="5960" y="6845"/>
                    </a:lnTo>
                    <a:cubicBezTo>
                      <a:pt x="7411" y="8318"/>
                      <a:pt x="8795" y="9545"/>
                      <a:pt x="9710" y="9902"/>
                    </a:cubicBezTo>
                    <a:cubicBezTo>
                      <a:pt x="9710" y="9914"/>
                      <a:pt x="9715" y="9919"/>
                      <a:pt x="9724" y="9919"/>
                    </a:cubicBezTo>
                    <a:cubicBezTo>
                      <a:pt x="9732" y="9919"/>
                      <a:pt x="9743" y="9914"/>
                      <a:pt x="9754" y="9902"/>
                    </a:cubicBezTo>
                    <a:cubicBezTo>
                      <a:pt x="9777" y="9902"/>
                      <a:pt x="9777" y="9880"/>
                      <a:pt x="9799" y="9858"/>
                    </a:cubicBezTo>
                    <a:cubicBezTo>
                      <a:pt x="9799" y="9836"/>
                      <a:pt x="9799" y="9791"/>
                      <a:pt x="9754" y="9769"/>
                    </a:cubicBezTo>
                    <a:lnTo>
                      <a:pt x="9754" y="9791"/>
                    </a:lnTo>
                    <a:cubicBezTo>
                      <a:pt x="8884" y="9456"/>
                      <a:pt x="7522" y="8251"/>
                      <a:pt x="6094" y="6800"/>
                    </a:cubicBezTo>
                    <a:lnTo>
                      <a:pt x="6094" y="5439"/>
                    </a:lnTo>
                    <a:cubicBezTo>
                      <a:pt x="6094" y="5394"/>
                      <a:pt x="6049" y="5349"/>
                      <a:pt x="6027" y="5349"/>
                    </a:cubicBezTo>
                    <a:cubicBezTo>
                      <a:pt x="5982" y="5349"/>
                      <a:pt x="5960" y="5394"/>
                      <a:pt x="5960" y="5439"/>
                    </a:cubicBezTo>
                    <a:lnTo>
                      <a:pt x="5960" y="6644"/>
                    </a:lnTo>
                    <a:cubicBezTo>
                      <a:pt x="5112" y="5773"/>
                      <a:pt x="4242" y="4836"/>
                      <a:pt x="3438" y="3921"/>
                    </a:cubicBezTo>
                    <a:lnTo>
                      <a:pt x="3438" y="2359"/>
                    </a:lnTo>
                    <a:cubicBezTo>
                      <a:pt x="3438" y="2314"/>
                      <a:pt x="3393" y="2292"/>
                      <a:pt x="3371" y="2292"/>
                    </a:cubicBezTo>
                    <a:cubicBezTo>
                      <a:pt x="3326" y="2292"/>
                      <a:pt x="3282" y="2314"/>
                      <a:pt x="3282" y="2359"/>
                    </a:cubicBezTo>
                    <a:lnTo>
                      <a:pt x="3304" y="3765"/>
                    </a:lnTo>
                    <a:cubicBezTo>
                      <a:pt x="1541" y="1778"/>
                      <a:pt x="179" y="60"/>
                      <a:pt x="135" y="38"/>
                    </a:cubicBezTo>
                    <a:cubicBezTo>
                      <a:pt x="122" y="11"/>
                      <a:pt x="101" y="1"/>
                      <a:pt x="82" y="1"/>
                    </a:cubicBezTo>
                    <a:close/>
                  </a:path>
                </a:pathLst>
              </a:custGeom>
              <a:solidFill>
                <a:srgbClr val="0B8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1"/>
              <p:cNvSpPr/>
              <p:nvPr/>
            </p:nvSpPr>
            <p:spPr>
              <a:xfrm>
                <a:off x="2249623" y="1587744"/>
                <a:ext cx="2061738" cy="1448308"/>
              </a:xfrm>
              <a:custGeom>
                <a:avLst/>
                <a:gdLst/>
                <a:ahLst/>
                <a:cxnLst/>
                <a:rect l="l" t="t" r="r" b="b"/>
                <a:pathLst>
                  <a:path w="75841" h="53276" extrusionOk="0">
                    <a:moveTo>
                      <a:pt x="2590" y="0"/>
                    </a:moveTo>
                    <a:cubicBezTo>
                      <a:pt x="1161" y="0"/>
                      <a:pt x="1" y="1161"/>
                      <a:pt x="1" y="2611"/>
                    </a:cubicBezTo>
                    <a:lnTo>
                      <a:pt x="1" y="50664"/>
                    </a:lnTo>
                    <a:cubicBezTo>
                      <a:pt x="1" y="52115"/>
                      <a:pt x="1161" y="53275"/>
                      <a:pt x="2590" y="53275"/>
                    </a:cubicBezTo>
                    <a:lnTo>
                      <a:pt x="73229" y="53275"/>
                    </a:lnTo>
                    <a:cubicBezTo>
                      <a:pt x="74680" y="53275"/>
                      <a:pt x="75840" y="52115"/>
                      <a:pt x="75840" y="50664"/>
                    </a:cubicBezTo>
                    <a:lnTo>
                      <a:pt x="75840" y="2611"/>
                    </a:lnTo>
                    <a:cubicBezTo>
                      <a:pt x="75840" y="1161"/>
                      <a:pt x="74680" y="0"/>
                      <a:pt x="73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1"/>
              <p:cNvSpPr/>
              <p:nvPr/>
            </p:nvSpPr>
            <p:spPr>
              <a:xfrm>
                <a:off x="2323049" y="1639314"/>
                <a:ext cx="1926411" cy="1353650"/>
              </a:xfrm>
              <a:custGeom>
                <a:avLst/>
                <a:gdLst/>
                <a:ahLst/>
                <a:cxnLst/>
                <a:rect l="l" t="t" r="r" b="b"/>
                <a:pathLst>
                  <a:path w="70863" h="49794" extrusionOk="0">
                    <a:moveTo>
                      <a:pt x="2433" y="0"/>
                    </a:moveTo>
                    <a:cubicBezTo>
                      <a:pt x="1071" y="0"/>
                      <a:pt x="0" y="1094"/>
                      <a:pt x="0" y="2433"/>
                    </a:cubicBezTo>
                    <a:lnTo>
                      <a:pt x="0" y="47361"/>
                    </a:lnTo>
                    <a:cubicBezTo>
                      <a:pt x="0" y="48700"/>
                      <a:pt x="1071" y="49794"/>
                      <a:pt x="2433" y="49794"/>
                    </a:cubicBezTo>
                    <a:lnTo>
                      <a:pt x="68430" y="49794"/>
                    </a:lnTo>
                    <a:cubicBezTo>
                      <a:pt x="69792" y="49794"/>
                      <a:pt x="70863" y="48700"/>
                      <a:pt x="70863" y="47361"/>
                    </a:cubicBezTo>
                    <a:lnTo>
                      <a:pt x="70863" y="2433"/>
                    </a:lnTo>
                    <a:cubicBezTo>
                      <a:pt x="70863" y="1094"/>
                      <a:pt x="69792" y="0"/>
                      <a:pt x="68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1"/>
              <p:cNvSpPr/>
              <p:nvPr/>
            </p:nvSpPr>
            <p:spPr>
              <a:xfrm>
                <a:off x="2321826" y="1635046"/>
                <a:ext cx="624358" cy="1353677"/>
              </a:xfrm>
              <a:custGeom>
                <a:avLst/>
                <a:gdLst/>
                <a:ahLst/>
                <a:cxnLst/>
                <a:rect l="l" t="t" r="r" b="b"/>
                <a:pathLst>
                  <a:path w="22967" h="49795" extrusionOk="0">
                    <a:moveTo>
                      <a:pt x="2032" y="1"/>
                    </a:moveTo>
                    <a:cubicBezTo>
                      <a:pt x="916" y="1"/>
                      <a:pt x="0" y="916"/>
                      <a:pt x="0" y="2032"/>
                    </a:cubicBezTo>
                    <a:lnTo>
                      <a:pt x="0" y="47763"/>
                    </a:lnTo>
                    <a:cubicBezTo>
                      <a:pt x="0" y="48879"/>
                      <a:pt x="916" y="49794"/>
                      <a:pt x="2032" y="49794"/>
                    </a:cubicBezTo>
                    <a:lnTo>
                      <a:pt x="22967" y="49794"/>
                    </a:lnTo>
                    <a:lnTo>
                      <a:pt x="229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1"/>
              <p:cNvSpPr/>
              <p:nvPr/>
            </p:nvSpPr>
            <p:spPr>
              <a:xfrm>
                <a:off x="2270256" y="2100426"/>
                <a:ext cx="11554" cy="233628"/>
              </a:xfrm>
              <a:custGeom>
                <a:avLst/>
                <a:gdLst/>
                <a:ahLst/>
                <a:cxnLst/>
                <a:rect l="l" t="t" r="r" b="b"/>
                <a:pathLst>
                  <a:path w="425" h="8594" extrusionOk="0">
                    <a:moveTo>
                      <a:pt x="201" y="0"/>
                    </a:moveTo>
                    <a:cubicBezTo>
                      <a:pt x="90" y="0"/>
                      <a:pt x="0" y="90"/>
                      <a:pt x="0" y="224"/>
                    </a:cubicBezTo>
                    <a:lnTo>
                      <a:pt x="0" y="8370"/>
                    </a:lnTo>
                    <a:cubicBezTo>
                      <a:pt x="0" y="8482"/>
                      <a:pt x="90" y="8593"/>
                      <a:pt x="201" y="8593"/>
                    </a:cubicBezTo>
                    <a:cubicBezTo>
                      <a:pt x="335" y="8593"/>
                      <a:pt x="424" y="8482"/>
                      <a:pt x="424" y="8370"/>
                    </a:cubicBezTo>
                    <a:lnTo>
                      <a:pt x="424" y="224"/>
                    </a:lnTo>
                    <a:cubicBezTo>
                      <a:pt x="424" y="90"/>
                      <a:pt x="335"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1"/>
              <p:cNvSpPr/>
              <p:nvPr/>
            </p:nvSpPr>
            <p:spPr>
              <a:xfrm>
                <a:off x="2267211" y="2375892"/>
                <a:ext cx="17643" cy="18214"/>
              </a:xfrm>
              <a:custGeom>
                <a:avLst/>
                <a:gdLst/>
                <a:ahLst/>
                <a:cxnLst/>
                <a:rect l="l" t="t" r="r" b="b"/>
                <a:pathLst>
                  <a:path w="649" h="670" extrusionOk="0">
                    <a:moveTo>
                      <a:pt x="313" y="0"/>
                    </a:moveTo>
                    <a:cubicBezTo>
                      <a:pt x="135" y="0"/>
                      <a:pt x="1" y="156"/>
                      <a:pt x="1" y="335"/>
                    </a:cubicBezTo>
                    <a:cubicBezTo>
                      <a:pt x="1" y="514"/>
                      <a:pt x="135" y="670"/>
                      <a:pt x="313" y="670"/>
                    </a:cubicBezTo>
                    <a:cubicBezTo>
                      <a:pt x="514" y="670"/>
                      <a:pt x="648" y="514"/>
                      <a:pt x="648" y="335"/>
                    </a:cubicBezTo>
                    <a:cubicBezTo>
                      <a:pt x="648" y="156"/>
                      <a:pt x="514" y="0"/>
                      <a:pt x="3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1"/>
              <p:cNvSpPr/>
              <p:nvPr/>
            </p:nvSpPr>
            <p:spPr>
              <a:xfrm>
                <a:off x="3109973" y="1934788"/>
                <a:ext cx="426587" cy="443550"/>
              </a:xfrm>
              <a:custGeom>
                <a:avLst/>
                <a:gdLst/>
                <a:ahLst/>
                <a:cxnLst/>
                <a:rect l="l" t="t" r="r" b="b"/>
                <a:pathLst>
                  <a:path w="15692" h="16316" extrusionOk="0">
                    <a:moveTo>
                      <a:pt x="3349" y="0"/>
                    </a:moveTo>
                    <a:cubicBezTo>
                      <a:pt x="1496" y="0"/>
                      <a:pt x="1" y="1496"/>
                      <a:pt x="1" y="3348"/>
                    </a:cubicBezTo>
                    <a:lnTo>
                      <a:pt x="1" y="12968"/>
                    </a:lnTo>
                    <a:cubicBezTo>
                      <a:pt x="1" y="14820"/>
                      <a:pt x="1496" y="16316"/>
                      <a:pt x="3349" y="16316"/>
                    </a:cubicBezTo>
                    <a:lnTo>
                      <a:pt x="12343" y="16316"/>
                    </a:lnTo>
                    <a:cubicBezTo>
                      <a:pt x="14196" y="16316"/>
                      <a:pt x="15691" y="14820"/>
                      <a:pt x="15691" y="12968"/>
                    </a:cubicBezTo>
                    <a:lnTo>
                      <a:pt x="15691" y="3348"/>
                    </a:lnTo>
                    <a:cubicBezTo>
                      <a:pt x="15691" y="1496"/>
                      <a:pt x="14196" y="0"/>
                      <a:pt x="12343"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1"/>
              <p:cNvSpPr/>
              <p:nvPr/>
            </p:nvSpPr>
            <p:spPr>
              <a:xfrm>
                <a:off x="3245273" y="1997286"/>
                <a:ext cx="148702" cy="81310"/>
              </a:xfrm>
              <a:custGeom>
                <a:avLst/>
                <a:gdLst/>
                <a:ahLst/>
                <a:cxnLst/>
                <a:rect l="l" t="t" r="r" b="b"/>
                <a:pathLst>
                  <a:path w="5470" h="2991" extrusionOk="0">
                    <a:moveTo>
                      <a:pt x="2724" y="0"/>
                    </a:moveTo>
                    <a:cubicBezTo>
                      <a:pt x="1229" y="0"/>
                      <a:pt x="1" y="1161"/>
                      <a:pt x="1" y="2567"/>
                    </a:cubicBezTo>
                    <a:cubicBezTo>
                      <a:pt x="1" y="2723"/>
                      <a:pt x="1" y="2857"/>
                      <a:pt x="23" y="2991"/>
                    </a:cubicBezTo>
                    <a:cubicBezTo>
                      <a:pt x="291" y="2991"/>
                      <a:pt x="559" y="2969"/>
                      <a:pt x="827" y="2946"/>
                    </a:cubicBezTo>
                    <a:cubicBezTo>
                      <a:pt x="804" y="2835"/>
                      <a:pt x="782" y="2701"/>
                      <a:pt x="782" y="2567"/>
                    </a:cubicBezTo>
                    <a:cubicBezTo>
                      <a:pt x="782" y="1563"/>
                      <a:pt x="1653" y="759"/>
                      <a:pt x="2724" y="759"/>
                    </a:cubicBezTo>
                    <a:cubicBezTo>
                      <a:pt x="3795" y="759"/>
                      <a:pt x="4666" y="1563"/>
                      <a:pt x="4666" y="2567"/>
                    </a:cubicBezTo>
                    <a:cubicBezTo>
                      <a:pt x="4666" y="2656"/>
                      <a:pt x="4666" y="2745"/>
                      <a:pt x="4643" y="2812"/>
                    </a:cubicBezTo>
                    <a:lnTo>
                      <a:pt x="5447" y="2812"/>
                    </a:lnTo>
                    <a:cubicBezTo>
                      <a:pt x="5469" y="2723"/>
                      <a:pt x="5469" y="2634"/>
                      <a:pt x="5469" y="2567"/>
                    </a:cubicBezTo>
                    <a:cubicBezTo>
                      <a:pt x="5469" y="1161"/>
                      <a:pt x="4242" y="0"/>
                      <a:pt x="2724"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1"/>
              <p:cNvSpPr/>
              <p:nvPr/>
            </p:nvSpPr>
            <p:spPr>
              <a:xfrm>
                <a:off x="3366627" y="2045812"/>
                <a:ext cx="15196" cy="27946"/>
              </a:xfrm>
              <a:custGeom>
                <a:avLst/>
                <a:gdLst/>
                <a:ahLst/>
                <a:cxnLst/>
                <a:rect l="l" t="t" r="r" b="b"/>
                <a:pathLst>
                  <a:path w="559" h="1028" extrusionOk="0">
                    <a:moveTo>
                      <a:pt x="1" y="1"/>
                    </a:moveTo>
                    <a:lnTo>
                      <a:pt x="1" y="1"/>
                    </a:lnTo>
                    <a:cubicBezTo>
                      <a:pt x="135" y="246"/>
                      <a:pt x="202" y="492"/>
                      <a:pt x="202" y="782"/>
                    </a:cubicBezTo>
                    <a:cubicBezTo>
                      <a:pt x="202" y="871"/>
                      <a:pt x="202" y="938"/>
                      <a:pt x="179" y="1027"/>
                    </a:cubicBezTo>
                    <a:lnTo>
                      <a:pt x="559" y="1027"/>
                    </a:lnTo>
                    <a:cubicBezTo>
                      <a:pt x="403" y="670"/>
                      <a:pt x="224" y="313"/>
                      <a:pt x="1" y="1"/>
                    </a:cubicBezTo>
                    <a:close/>
                  </a:path>
                </a:pathLst>
              </a:custGeom>
              <a:solidFill>
                <a:srgbClr val="003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1"/>
              <p:cNvSpPr/>
              <p:nvPr/>
            </p:nvSpPr>
            <p:spPr>
              <a:xfrm>
                <a:off x="3124545" y="2056305"/>
                <a:ext cx="393802" cy="233438"/>
              </a:xfrm>
              <a:custGeom>
                <a:avLst/>
                <a:gdLst/>
                <a:ahLst/>
                <a:cxnLst/>
                <a:rect l="l" t="t" r="r" b="b"/>
                <a:pathLst>
                  <a:path w="14486" h="8587" extrusionOk="0">
                    <a:moveTo>
                      <a:pt x="7993" y="1"/>
                    </a:moveTo>
                    <a:cubicBezTo>
                      <a:pt x="5659" y="1"/>
                      <a:pt x="3075" y="89"/>
                      <a:pt x="2746" y="284"/>
                    </a:cubicBezTo>
                    <a:cubicBezTo>
                      <a:pt x="2746" y="284"/>
                      <a:pt x="1" y="7114"/>
                      <a:pt x="1429" y="7828"/>
                    </a:cubicBezTo>
                    <a:cubicBezTo>
                      <a:pt x="2234" y="8224"/>
                      <a:pt x="5722" y="8586"/>
                      <a:pt x="8793" y="8586"/>
                    </a:cubicBezTo>
                    <a:cubicBezTo>
                      <a:pt x="11258" y="8586"/>
                      <a:pt x="13453" y="8353"/>
                      <a:pt x="13771" y="7717"/>
                    </a:cubicBezTo>
                    <a:cubicBezTo>
                      <a:pt x="14486" y="6266"/>
                      <a:pt x="12209" y="396"/>
                      <a:pt x="11852" y="173"/>
                    </a:cubicBezTo>
                    <a:cubicBezTo>
                      <a:pt x="11690" y="61"/>
                      <a:pt x="9928" y="1"/>
                      <a:pt x="7993"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1"/>
              <p:cNvSpPr/>
              <p:nvPr/>
            </p:nvSpPr>
            <p:spPr>
              <a:xfrm>
                <a:off x="3164588" y="2151996"/>
                <a:ext cx="247574" cy="46405"/>
              </a:xfrm>
              <a:custGeom>
                <a:avLst/>
                <a:gdLst/>
                <a:ahLst/>
                <a:cxnLst/>
                <a:rect l="l" t="t" r="r" b="b"/>
                <a:pathLst>
                  <a:path w="9107" h="1707" extrusionOk="0">
                    <a:moveTo>
                      <a:pt x="9107" y="1"/>
                    </a:moveTo>
                    <a:lnTo>
                      <a:pt x="9107" y="1"/>
                    </a:lnTo>
                    <a:cubicBezTo>
                      <a:pt x="7433" y="1117"/>
                      <a:pt x="5863" y="1488"/>
                      <a:pt x="4514" y="1488"/>
                    </a:cubicBezTo>
                    <a:cubicBezTo>
                      <a:pt x="1816" y="1488"/>
                      <a:pt x="1" y="1"/>
                      <a:pt x="1" y="1"/>
                    </a:cubicBezTo>
                    <a:lnTo>
                      <a:pt x="1" y="1"/>
                    </a:lnTo>
                    <a:cubicBezTo>
                      <a:pt x="1481" y="1280"/>
                      <a:pt x="2986" y="1707"/>
                      <a:pt x="4335" y="1707"/>
                    </a:cubicBezTo>
                    <a:cubicBezTo>
                      <a:pt x="7033" y="1707"/>
                      <a:pt x="9106" y="1"/>
                      <a:pt x="91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1"/>
              <p:cNvSpPr/>
              <p:nvPr/>
            </p:nvSpPr>
            <p:spPr>
              <a:xfrm>
                <a:off x="3255005" y="2168389"/>
                <a:ext cx="51597" cy="52195"/>
              </a:xfrm>
              <a:custGeom>
                <a:avLst/>
                <a:gdLst/>
                <a:ahLst/>
                <a:cxnLst/>
                <a:rect l="l" t="t" r="r" b="b"/>
                <a:pathLst>
                  <a:path w="1898" h="1920" extrusionOk="0">
                    <a:moveTo>
                      <a:pt x="960" y="0"/>
                    </a:moveTo>
                    <a:cubicBezTo>
                      <a:pt x="424" y="0"/>
                      <a:pt x="0" y="424"/>
                      <a:pt x="0" y="960"/>
                    </a:cubicBezTo>
                    <a:cubicBezTo>
                      <a:pt x="0" y="1473"/>
                      <a:pt x="424" y="1920"/>
                      <a:pt x="960" y="1920"/>
                    </a:cubicBezTo>
                    <a:cubicBezTo>
                      <a:pt x="1473" y="1920"/>
                      <a:pt x="1897" y="1496"/>
                      <a:pt x="1897" y="960"/>
                    </a:cubicBezTo>
                    <a:cubicBezTo>
                      <a:pt x="1897" y="424"/>
                      <a:pt x="1473" y="0"/>
                      <a:pt x="960"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1"/>
              <p:cNvSpPr/>
              <p:nvPr/>
            </p:nvSpPr>
            <p:spPr>
              <a:xfrm>
                <a:off x="3262889" y="2176272"/>
                <a:ext cx="35830" cy="36428"/>
              </a:xfrm>
              <a:custGeom>
                <a:avLst/>
                <a:gdLst/>
                <a:ahLst/>
                <a:cxnLst/>
                <a:rect l="l" t="t" r="r" b="b"/>
                <a:pathLst>
                  <a:path w="1318" h="1340" extrusionOk="0">
                    <a:moveTo>
                      <a:pt x="647" y="0"/>
                    </a:moveTo>
                    <a:cubicBezTo>
                      <a:pt x="290" y="0"/>
                      <a:pt x="0" y="290"/>
                      <a:pt x="0" y="670"/>
                    </a:cubicBezTo>
                    <a:cubicBezTo>
                      <a:pt x="0" y="1027"/>
                      <a:pt x="290" y="1339"/>
                      <a:pt x="647" y="1339"/>
                    </a:cubicBezTo>
                    <a:cubicBezTo>
                      <a:pt x="1027" y="1339"/>
                      <a:pt x="1317" y="1027"/>
                      <a:pt x="1317" y="670"/>
                    </a:cubicBezTo>
                    <a:cubicBezTo>
                      <a:pt x="1317" y="290"/>
                      <a:pt x="1027" y="0"/>
                      <a:pt x="64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1"/>
              <p:cNvSpPr/>
              <p:nvPr/>
            </p:nvSpPr>
            <p:spPr>
              <a:xfrm>
                <a:off x="3447937" y="2076775"/>
                <a:ext cx="18839" cy="203262"/>
              </a:xfrm>
              <a:custGeom>
                <a:avLst/>
                <a:gdLst/>
                <a:ahLst/>
                <a:cxnLst/>
                <a:rect l="l" t="t" r="r" b="b"/>
                <a:pathLst>
                  <a:path w="693" h="7477" extrusionOk="0">
                    <a:moveTo>
                      <a:pt x="1" y="0"/>
                    </a:moveTo>
                    <a:cubicBezTo>
                      <a:pt x="1" y="625"/>
                      <a:pt x="23" y="1250"/>
                      <a:pt x="45" y="1897"/>
                    </a:cubicBezTo>
                    <a:cubicBezTo>
                      <a:pt x="67" y="2522"/>
                      <a:pt x="112" y="3147"/>
                      <a:pt x="157" y="3772"/>
                    </a:cubicBezTo>
                    <a:cubicBezTo>
                      <a:pt x="201" y="4397"/>
                      <a:pt x="246" y="5022"/>
                      <a:pt x="335" y="5647"/>
                    </a:cubicBezTo>
                    <a:cubicBezTo>
                      <a:pt x="358" y="5959"/>
                      <a:pt x="402" y="6272"/>
                      <a:pt x="447" y="6584"/>
                    </a:cubicBezTo>
                    <a:cubicBezTo>
                      <a:pt x="469" y="6740"/>
                      <a:pt x="514" y="6897"/>
                      <a:pt x="536" y="7030"/>
                    </a:cubicBezTo>
                    <a:cubicBezTo>
                      <a:pt x="559" y="7120"/>
                      <a:pt x="581" y="7187"/>
                      <a:pt x="603" y="7276"/>
                    </a:cubicBezTo>
                    <a:cubicBezTo>
                      <a:pt x="625" y="7343"/>
                      <a:pt x="625" y="7432"/>
                      <a:pt x="692" y="7477"/>
                    </a:cubicBezTo>
                    <a:cubicBezTo>
                      <a:pt x="648" y="7410"/>
                      <a:pt x="648" y="7343"/>
                      <a:pt x="625" y="7254"/>
                    </a:cubicBezTo>
                    <a:cubicBezTo>
                      <a:pt x="603" y="7187"/>
                      <a:pt x="603" y="7097"/>
                      <a:pt x="581" y="7030"/>
                    </a:cubicBezTo>
                    <a:cubicBezTo>
                      <a:pt x="559" y="6874"/>
                      <a:pt x="559" y="6718"/>
                      <a:pt x="536" y="6562"/>
                    </a:cubicBezTo>
                    <a:cubicBezTo>
                      <a:pt x="514" y="6249"/>
                      <a:pt x="492" y="5937"/>
                      <a:pt x="469" y="5624"/>
                    </a:cubicBezTo>
                    <a:lnTo>
                      <a:pt x="335" y="3750"/>
                    </a:lnTo>
                    <a:cubicBezTo>
                      <a:pt x="268" y="3125"/>
                      <a:pt x="224" y="2500"/>
                      <a:pt x="179" y="1875"/>
                    </a:cubicBezTo>
                    <a:cubicBezTo>
                      <a:pt x="112" y="1250"/>
                      <a:pt x="67" y="625"/>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1"/>
              <p:cNvSpPr/>
              <p:nvPr/>
            </p:nvSpPr>
            <p:spPr>
              <a:xfrm>
                <a:off x="3455821" y="2224200"/>
                <a:ext cx="87400" cy="59481"/>
              </a:xfrm>
              <a:custGeom>
                <a:avLst/>
                <a:gdLst/>
                <a:ahLst/>
                <a:cxnLst/>
                <a:rect l="l" t="t" r="r" b="b"/>
                <a:pathLst>
                  <a:path w="3215" h="2188" extrusionOk="0">
                    <a:moveTo>
                      <a:pt x="1608" y="1"/>
                    </a:moveTo>
                    <a:cubicBezTo>
                      <a:pt x="737" y="1"/>
                      <a:pt x="45" y="983"/>
                      <a:pt x="1" y="2188"/>
                    </a:cubicBezTo>
                    <a:lnTo>
                      <a:pt x="760" y="2188"/>
                    </a:lnTo>
                    <a:cubicBezTo>
                      <a:pt x="760" y="2165"/>
                      <a:pt x="760" y="2121"/>
                      <a:pt x="760" y="2098"/>
                    </a:cubicBezTo>
                    <a:cubicBezTo>
                      <a:pt x="760" y="1429"/>
                      <a:pt x="1139" y="916"/>
                      <a:pt x="1608" y="916"/>
                    </a:cubicBezTo>
                    <a:cubicBezTo>
                      <a:pt x="2054" y="916"/>
                      <a:pt x="2433" y="1451"/>
                      <a:pt x="2456" y="2098"/>
                    </a:cubicBezTo>
                    <a:cubicBezTo>
                      <a:pt x="2456" y="2121"/>
                      <a:pt x="2478" y="2165"/>
                      <a:pt x="2478" y="2188"/>
                    </a:cubicBezTo>
                    <a:lnTo>
                      <a:pt x="3215" y="2188"/>
                    </a:lnTo>
                    <a:cubicBezTo>
                      <a:pt x="3170" y="983"/>
                      <a:pt x="2456" y="1"/>
                      <a:pt x="1608" y="1"/>
                    </a:cubicBezTo>
                    <a:close/>
                  </a:path>
                </a:pathLst>
              </a:custGeom>
              <a:solidFill>
                <a:srgbClr val="FFB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1"/>
              <p:cNvSpPr/>
              <p:nvPr/>
            </p:nvSpPr>
            <p:spPr>
              <a:xfrm>
                <a:off x="3424884" y="2283055"/>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1"/>
              <p:cNvSpPr/>
              <p:nvPr/>
            </p:nvSpPr>
            <p:spPr>
              <a:xfrm>
                <a:off x="3483142" y="2311572"/>
                <a:ext cx="32785" cy="58883"/>
              </a:xfrm>
              <a:custGeom>
                <a:avLst/>
                <a:gdLst/>
                <a:ahLst/>
                <a:cxnLst/>
                <a:rect l="l" t="t" r="r" b="b"/>
                <a:pathLst>
                  <a:path w="1206" h="2166" extrusionOk="0">
                    <a:moveTo>
                      <a:pt x="603" y="0"/>
                    </a:moveTo>
                    <a:cubicBezTo>
                      <a:pt x="268" y="0"/>
                      <a:pt x="0" y="268"/>
                      <a:pt x="0" y="603"/>
                    </a:cubicBezTo>
                    <a:cubicBezTo>
                      <a:pt x="0" y="849"/>
                      <a:pt x="112" y="1049"/>
                      <a:pt x="312" y="1161"/>
                    </a:cubicBezTo>
                    <a:lnTo>
                      <a:pt x="0" y="2165"/>
                    </a:lnTo>
                    <a:lnTo>
                      <a:pt x="1205" y="2165"/>
                    </a:lnTo>
                    <a:lnTo>
                      <a:pt x="893" y="1161"/>
                    </a:lnTo>
                    <a:cubicBezTo>
                      <a:pt x="1071" y="1049"/>
                      <a:pt x="1205" y="849"/>
                      <a:pt x="1205" y="603"/>
                    </a:cubicBezTo>
                    <a:cubicBezTo>
                      <a:pt x="1205" y="268"/>
                      <a:pt x="937"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1"/>
              <p:cNvSpPr/>
              <p:nvPr/>
            </p:nvSpPr>
            <p:spPr>
              <a:xfrm>
                <a:off x="3646333" y="1934788"/>
                <a:ext cx="426587" cy="443550"/>
              </a:xfrm>
              <a:custGeom>
                <a:avLst/>
                <a:gdLst/>
                <a:ahLst/>
                <a:cxnLst/>
                <a:rect l="l" t="t" r="r" b="b"/>
                <a:pathLst>
                  <a:path w="15692" h="16316" extrusionOk="0">
                    <a:moveTo>
                      <a:pt x="3349" y="0"/>
                    </a:moveTo>
                    <a:cubicBezTo>
                      <a:pt x="1496" y="0"/>
                      <a:pt x="1" y="1496"/>
                      <a:pt x="1" y="3348"/>
                    </a:cubicBezTo>
                    <a:lnTo>
                      <a:pt x="1" y="12968"/>
                    </a:lnTo>
                    <a:cubicBezTo>
                      <a:pt x="1" y="14820"/>
                      <a:pt x="1496" y="16316"/>
                      <a:pt x="3349" y="16316"/>
                    </a:cubicBezTo>
                    <a:lnTo>
                      <a:pt x="12343" y="16316"/>
                    </a:lnTo>
                    <a:cubicBezTo>
                      <a:pt x="14196" y="16316"/>
                      <a:pt x="15691" y="14820"/>
                      <a:pt x="15691" y="12968"/>
                    </a:cubicBezTo>
                    <a:lnTo>
                      <a:pt x="15691" y="3348"/>
                    </a:lnTo>
                    <a:cubicBezTo>
                      <a:pt x="15691" y="1496"/>
                      <a:pt x="14196" y="0"/>
                      <a:pt x="12343"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1"/>
              <p:cNvSpPr/>
              <p:nvPr/>
            </p:nvSpPr>
            <p:spPr>
              <a:xfrm>
                <a:off x="3776794" y="1891102"/>
                <a:ext cx="165665" cy="530923"/>
              </a:xfrm>
              <a:custGeom>
                <a:avLst/>
                <a:gdLst/>
                <a:ahLst/>
                <a:cxnLst/>
                <a:rect l="l" t="t" r="r" b="b"/>
                <a:pathLst>
                  <a:path w="6094" h="19530" extrusionOk="0">
                    <a:moveTo>
                      <a:pt x="3036" y="0"/>
                    </a:moveTo>
                    <a:cubicBezTo>
                      <a:pt x="1362" y="0"/>
                      <a:pt x="0" y="1362"/>
                      <a:pt x="0" y="3036"/>
                    </a:cubicBezTo>
                    <a:lnTo>
                      <a:pt x="0" y="16494"/>
                    </a:lnTo>
                    <a:cubicBezTo>
                      <a:pt x="0" y="18168"/>
                      <a:pt x="1362" y="19529"/>
                      <a:pt x="3036" y="19529"/>
                    </a:cubicBezTo>
                    <a:cubicBezTo>
                      <a:pt x="4732" y="19529"/>
                      <a:pt x="6094" y="18168"/>
                      <a:pt x="6094" y="16494"/>
                    </a:cubicBezTo>
                    <a:lnTo>
                      <a:pt x="6094" y="3036"/>
                    </a:lnTo>
                    <a:cubicBezTo>
                      <a:pt x="6094" y="1362"/>
                      <a:pt x="4732" y="0"/>
                      <a:pt x="30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1"/>
              <p:cNvSpPr/>
              <p:nvPr/>
            </p:nvSpPr>
            <p:spPr>
              <a:xfrm>
                <a:off x="3761027" y="2038526"/>
                <a:ext cx="197200" cy="236673"/>
              </a:xfrm>
              <a:custGeom>
                <a:avLst/>
                <a:gdLst/>
                <a:ahLst/>
                <a:cxnLst/>
                <a:rect l="l" t="t" r="r" b="b"/>
                <a:pathLst>
                  <a:path w="7254" h="8706" extrusionOk="0">
                    <a:moveTo>
                      <a:pt x="3348" y="1"/>
                    </a:moveTo>
                    <a:cubicBezTo>
                      <a:pt x="1496" y="1"/>
                      <a:pt x="0" y="1496"/>
                      <a:pt x="0" y="3349"/>
                    </a:cubicBezTo>
                    <a:lnTo>
                      <a:pt x="0" y="5357"/>
                    </a:lnTo>
                    <a:cubicBezTo>
                      <a:pt x="0" y="7210"/>
                      <a:pt x="1496" y="8705"/>
                      <a:pt x="3348" y="8705"/>
                    </a:cubicBezTo>
                    <a:lnTo>
                      <a:pt x="3906" y="8705"/>
                    </a:lnTo>
                    <a:cubicBezTo>
                      <a:pt x="5758" y="8705"/>
                      <a:pt x="7254" y="7210"/>
                      <a:pt x="7254" y="5357"/>
                    </a:cubicBezTo>
                    <a:lnTo>
                      <a:pt x="7254" y="3349"/>
                    </a:lnTo>
                    <a:cubicBezTo>
                      <a:pt x="7254" y="1496"/>
                      <a:pt x="5758" y="1"/>
                      <a:pt x="39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1"/>
              <p:cNvSpPr/>
              <p:nvPr/>
            </p:nvSpPr>
            <p:spPr>
              <a:xfrm>
                <a:off x="3773750" y="2054321"/>
                <a:ext cx="171130" cy="205709"/>
              </a:xfrm>
              <a:custGeom>
                <a:avLst/>
                <a:gdLst/>
                <a:ahLst/>
                <a:cxnLst/>
                <a:rect l="l" t="t" r="r" b="b"/>
                <a:pathLst>
                  <a:path w="6295" h="7567" extrusionOk="0">
                    <a:moveTo>
                      <a:pt x="3148" y="0"/>
                    </a:moveTo>
                    <a:cubicBezTo>
                      <a:pt x="1429" y="0"/>
                      <a:pt x="1" y="1429"/>
                      <a:pt x="1" y="3147"/>
                    </a:cubicBezTo>
                    <a:lnTo>
                      <a:pt x="1" y="4397"/>
                    </a:lnTo>
                    <a:cubicBezTo>
                      <a:pt x="1" y="6138"/>
                      <a:pt x="1429" y="7566"/>
                      <a:pt x="3148" y="7566"/>
                    </a:cubicBezTo>
                    <a:cubicBezTo>
                      <a:pt x="4889" y="7566"/>
                      <a:pt x="6295" y="6138"/>
                      <a:pt x="6295" y="4397"/>
                    </a:cubicBezTo>
                    <a:lnTo>
                      <a:pt x="6295" y="3147"/>
                    </a:lnTo>
                    <a:cubicBezTo>
                      <a:pt x="6295" y="1406"/>
                      <a:pt x="4889" y="0"/>
                      <a:pt x="3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1"/>
              <p:cNvSpPr/>
              <p:nvPr/>
            </p:nvSpPr>
            <p:spPr>
              <a:xfrm>
                <a:off x="3851417" y="2100426"/>
                <a:ext cx="6715" cy="69186"/>
              </a:xfrm>
              <a:custGeom>
                <a:avLst/>
                <a:gdLst/>
                <a:ahLst/>
                <a:cxnLst/>
                <a:rect l="l" t="t" r="r" b="b"/>
                <a:pathLst>
                  <a:path w="247" h="2545" extrusionOk="0">
                    <a:moveTo>
                      <a:pt x="135" y="0"/>
                    </a:moveTo>
                    <a:cubicBezTo>
                      <a:pt x="68" y="0"/>
                      <a:pt x="1" y="67"/>
                      <a:pt x="1" y="112"/>
                    </a:cubicBezTo>
                    <a:lnTo>
                      <a:pt x="1" y="2411"/>
                    </a:lnTo>
                    <a:cubicBezTo>
                      <a:pt x="1" y="2478"/>
                      <a:pt x="68" y="2545"/>
                      <a:pt x="135" y="2545"/>
                    </a:cubicBezTo>
                    <a:cubicBezTo>
                      <a:pt x="202" y="2545"/>
                      <a:pt x="246" y="2478"/>
                      <a:pt x="246" y="2411"/>
                    </a:cubicBezTo>
                    <a:lnTo>
                      <a:pt x="246" y="112"/>
                    </a:lnTo>
                    <a:cubicBezTo>
                      <a:pt x="246" y="45"/>
                      <a:pt x="202" y="0"/>
                      <a:pt x="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1"/>
              <p:cNvSpPr/>
              <p:nvPr/>
            </p:nvSpPr>
            <p:spPr>
              <a:xfrm>
                <a:off x="3851417" y="2162299"/>
                <a:ext cx="43115" cy="6715"/>
              </a:xfrm>
              <a:custGeom>
                <a:avLst/>
                <a:gdLst/>
                <a:ahLst/>
                <a:cxnLst/>
                <a:rect l="l" t="t" r="r" b="b"/>
                <a:pathLst>
                  <a:path w="1586" h="247" extrusionOk="0">
                    <a:moveTo>
                      <a:pt x="135" y="1"/>
                    </a:moveTo>
                    <a:cubicBezTo>
                      <a:pt x="45" y="1"/>
                      <a:pt x="1" y="46"/>
                      <a:pt x="1" y="113"/>
                    </a:cubicBezTo>
                    <a:cubicBezTo>
                      <a:pt x="1" y="202"/>
                      <a:pt x="45" y="246"/>
                      <a:pt x="135" y="246"/>
                    </a:cubicBezTo>
                    <a:lnTo>
                      <a:pt x="1451" y="246"/>
                    </a:lnTo>
                    <a:cubicBezTo>
                      <a:pt x="1518" y="246"/>
                      <a:pt x="1585" y="202"/>
                      <a:pt x="1585" y="113"/>
                    </a:cubicBezTo>
                    <a:cubicBezTo>
                      <a:pt x="1585" y="46"/>
                      <a:pt x="1518" y="1"/>
                      <a:pt x="14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1"/>
              <p:cNvSpPr/>
              <p:nvPr/>
            </p:nvSpPr>
            <p:spPr>
              <a:xfrm>
                <a:off x="3850221" y="2065222"/>
                <a:ext cx="9107" cy="10956"/>
              </a:xfrm>
              <a:custGeom>
                <a:avLst/>
                <a:gdLst/>
                <a:ahLst/>
                <a:cxnLst/>
                <a:rect l="l" t="t" r="r" b="b"/>
                <a:pathLst>
                  <a:path w="335" h="403" extrusionOk="0">
                    <a:moveTo>
                      <a:pt x="179" y="1"/>
                    </a:moveTo>
                    <a:cubicBezTo>
                      <a:pt x="67" y="1"/>
                      <a:pt x="0" y="90"/>
                      <a:pt x="0" y="202"/>
                    </a:cubicBezTo>
                    <a:cubicBezTo>
                      <a:pt x="0" y="313"/>
                      <a:pt x="67" y="403"/>
                      <a:pt x="179" y="403"/>
                    </a:cubicBezTo>
                    <a:cubicBezTo>
                      <a:pt x="268" y="403"/>
                      <a:pt x="335" y="313"/>
                      <a:pt x="335" y="202"/>
                    </a:cubicBezTo>
                    <a:cubicBezTo>
                      <a:pt x="335" y="90"/>
                      <a:pt x="268" y="1"/>
                      <a:pt x="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1"/>
              <p:cNvSpPr/>
              <p:nvPr/>
            </p:nvSpPr>
            <p:spPr>
              <a:xfrm>
                <a:off x="3856283" y="2234503"/>
                <a:ext cx="9107" cy="10956"/>
              </a:xfrm>
              <a:custGeom>
                <a:avLst/>
                <a:gdLst/>
                <a:ahLst/>
                <a:cxnLst/>
                <a:rect l="l" t="t" r="r" b="b"/>
                <a:pathLst>
                  <a:path w="335" h="403" extrusionOk="0">
                    <a:moveTo>
                      <a:pt x="179" y="1"/>
                    </a:moveTo>
                    <a:cubicBezTo>
                      <a:pt x="89" y="1"/>
                      <a:pt x="0" y="90"/>
                      <a:pt x="0" y="202"/>
                    </a:cubicBezTo>
                    <a:cubicBezTo>
                      <a:pt x="0" y="313"/>
                      <a:pt x="89" y="403"/>
                      <a:pt x="179" y="403"/>
                    </a:cubicBezTo>
                    <a:cubicBezTo>
                      <a:pt x="268" y="403"/>
                      <a:pt x="335" y="313"/>
                      <a:pt x="335" y="202"/>
                    </a:cubicBezTo>
                    <a:cubicBezTo>
                      <a:pt x="335" y="90"/>
                      <a:pt x="268" y="1"/>
                      <a:pt x="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1"/>
              <p:cNvSpPr/>
              <p:nvPr/>
            </p:nvSpPr>
            <p:spPr>
              <a:xfrm>
                <a:off x="3884175" y="2073241"/>
                <a:ext cx="10357" cy="10493"/>
              </a:xfrm>
              <a:custGeom>
                <a:avLst/>
                <a:gdLst/>
                <a:ahLst/>
                <a:cxnLst/>
                <a:rect l="l" t="t" r="r" b="b"/>
                <a:pathLst>
                  <a:path w="381" h="386" extrusionOk="0">
                    <a:moveTo>
                      <a:pt x="207" y="1"/>
                    </a:moveTo>
                    <a:cubicBezTo>
                      <a:pt x="147" y="1"/>
                      <a:pt x="78" y="42"/>
                      <a:pt x="46" y="108"/>
                    </a:cubicBezTo>
                    <a:cubicBezTo>
                      <a:pt x="1" y="197"/>
                      <a:pt x="46" y="309"/>
                      <a:pt x="112" y="353"/>
                    </a:cubicBezTo>
                    <a:cubicBezTo>
                      <a:pt x="142" y="376"/>
                      <a:pt x="174" y="385"/>
                      <a:pt x="206" y="385"/>
                    </a:cubicBezTo>
                    <a:cubicBezTo>
                      <a:pt x="269" y="385"/>
                      <a:pt x="328" y="346"/>
                      <a:pt x="358" y="286"/>
                    </a:cubicBezTo>
                    <a:cubicBezTo>
                      <a:pt x="380" y="175"/>
                      <a:pt x="358" y="63"/>
                      <a:pt x="269" y="18"/>
                    </a:cubicBezTo>
                    <a:cubicBezTo>
                      <a:pt x="251" y="6"/>
                      <a:pt x="230"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1"/>
              <p:cNvSpPr/>
              <p:nvPr/>
            </p:nvSpPr>
            <p:spPr>
              <a:xfrm>
                <a:off x="3821079" y="2226755"/>
                <a:ext cx="10357" cy="10684"/>
              </a:xfrm>
              <a:custGeom>
                <a:avLst/>
                <a:gdLst/>
                <a:ahLst/>
                <a:cxnLst/>
                <a:rect l="l" t="t" r="r" b="b"/>
                <a:pathLst>
                  <a:path w="381" h="393" extrusionOk="0">
                    <a:moveTo>
                      <a:pt x="207" y="1"/>
                    </a:moveTo>
                    <a:cubicBezTo>
                      <a:pt x="147" y="1"/>
                      <a:pt x="78" y="42"/>
                      <a:pt x="45" y="107"/>
                    </a:cubicBezTo>
                    <a:cubicBezTo>
                      <a:pt x="1" y="197"/>
                      <a:pt x="45" y="331"/>
                      <a:pt x="112" y="375"/>
                    </a:cubicBezTo>
                    <a:cubicBezTo>
                      <a:pt x="136" y="387"/>
                      <a:pt x="162" y="393"/>
                      <a:pt x="187" y="393"/>
                    </a:cubicBezTo>
                    <a:cubicBezTo>
                      <a:pt x="257" y="393"/>
                      <a:pt x="325" y="351"/>
                      <a:pt x="358" y="286"/>
                    </a:cubicBezTo>
                    <a:cubicBezTo>
                      <a:pt x="380" y="197"/>
                      <a:pt x="358" y="85"/>
                      <a:pt x="269" y="18"/>
                    </a:cubicBezTo>
                    <a:cubicBezTo>
                      <a:pt x="251" y="6"/>
                      <a:pt x="229"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1"/>
              <p:cNvSpPr/>
              <p:nvPr/>
            </p:nvSpPr>
            <p:spPr>
              <a:xfrm>
                <a:off x="3913915" y="2101650"/>
                <a:ext cx="10330" cy="10330"/>
              </a:xfrm>
              <a:custGeom>
                <a:avLst/>
                <a:gdLst/>
                <a:ahLst/>
                <a:cxnLst/>
                <a:rect l="l" t="t" r="r" b="b"/>
                <a:pathLst>
                  <a:path w="380" h="380" extrusionOk="0">
                    <a:moveTo>
                      <a:pt x="183" y="0"/>
                    </a:moveTo>
                    <a:cubicBezTo>
                      <a:pt x="152" y="0"/>
                      <a:pt x="120" y="8"/>
                      <a:pt x="90" y="22"/>
                    </a:cubicBezTo>
                    <a:cubicBezTo>
                      <a:pt x="23" y="89"/>
                      <a:pt x="1" y="201"/>
                      <a:pt x="45" y="290"/>
                    </a:cubicBezTo>
                    <a:cubicBezTo>
                      <a:pt x="75" y="350"/>
                      <a:pt x="134" y="380"/>
                      <a:pt x="197" y="380"/>
                    </a:cubicBezTo>
                    <a:cubicBezTo>
                      <a:pt x="229" y="380"/>
                      <a:pt x="261" y="372"/>
                      <a:pt x="291" y="357"/>
                    </a:cubicBezTo>
                    <a:cubicBezTo>
                      <a:pt x="358" y="290"/>
                      <a:pt x="380" y="179"/>
                      <a:pt x="335" y="89"/>
                    </a:cubicBezTo>
                    <a:cubicBezTo>
                      <a:pt x="306" y="30"/>
                      <a:pt x="246" y="0"/>
                      <a:pt x="1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1"/>
              <p:cNvSpPr/>
              <p:nvPr/>
            </p:nvSpPr>
            <p:spPr>
              <a:xfrm>
                <a:off x="3791365" y="2198727"/>
                <a:ext cx="10928" cy="10330"/>
              </a:xfrm>
              <a:custGeom>
                <a:avLst/>
                <a:gdLst/>
                <a:ahLst/>
                <a:cxnLst/>
                <a:rect l="l" t="t" r="r" b="b"/>
                <a:pathLst>
                  <a:path w="402" h="380" extrusionOk="0">
                    <a:moveTo>
                      <a:pt x="189" y="0"/>
                    </a:moveTo>
                    <a:cubicBezTo>
                      <a:pt x="161" y="0"/>
                      <a:pt x="134" y="8"/>
                      <a:pt x="112" y="22"/>
                    </a:cubicBezTo>
                    <a:cubicBezTo>
                      <a:pt x="22" y="89"/>
                      <a:pt x="0" y="201"/>
                      <a:pt x="67" y="290"/>
                    </a:cubicBezTo>
                    <a:cubicBezTo>
                      <a:pt x="97" y="350"/>
                      <a:pt x="156" y="380"/>
                      <a:pt x="213" y="380"/>
                    </a:cubicBezTo>
                    <a:cubicBezTo>
                      <a:pt x="241" y="380"/>
                      <a:pt x="268" y="372"/>
                      <a:pt x="290" y="357"/>
                    </a:cubicBezTo>
                    <a:cubicBezTo>
                      <a:pt x="380" y="290"/>
                      <a:pt x="402" y="179"/>
                      <a:pt x="335" y="89"/>
                    </a:cubicBezTo>
                    <a:cubicBezTo>
                      <a:pt x="305" y="30"/>
                      <a:pt x="246" y="0"/>
                      <a:pt x="1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1"/>
              <p:cNvSpPr/>
              <p:nvPr/>
            </p:nvSpPr>
            <p:spPr>
              <a:xfrm>
                <a:off x="3927861" y="2144004"/>
                <a:ext cx="9134" cy="10439"/>
              </a:xfrm>
              <a:custGeom>
                <a:avLst/>
                <a:gdLst/>
                <a:ahLst/>
                <a:cxnLst/>
                <a:rect l="l" t="t" r="r" b="b"/>
                <a:pathLst>
                  <a:path w="336" h="384" extrusionOk="0">
                    <a:moveTo>
                      <a:pt x="185" y="1"/>
                    </a:moveTo>
                    <a:cubicBezTo>
                      <a:pt x="176" y="1"/>
                      <a:pt x="166" y="2"/>
                      <a:pt x="157" y="4"/>
                    </a:cubicBezTo>
                    <a:cubicBezTo>
                      <a:pt x="68" y="4"/>
                      <a:pt x="1" y="94"/>
                      <a:pt x="1" y="183"/>
                    </a:cubicBezTo>
                    <a:cubicBezTo>
                      <a:pt x="1" y="295"/>
                      <a:pt x="90" y="384"/>
                      <a:pt x="179" y="384"/>
                    </a:cubicBezTo>
                    <a:cubicBezTo>
                      <a:pt x="269" y="384"/>
                      <a:pt x="336" y="295"/>
                      <a:pt x="336" y="183"/>
                    </a:cubicBezTo>
                    <a:cubicBezTo>
                      <a:pt x="336" y="83"/>
                      <a:pt x="264" y="1"/>
                      <a:pt x="1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1"/>
              <p:cNvSpPr/>
              <p:nvPr/>
            </p:nvSpPr>
            <p:spPr>
              <a:xfrm>
                <a:off x="3779214" y="2156237"/>
                <a:ext cx="9134" cy="10357"/>
              </a:xfrm>
              <a:custGeom>
                <a:avLst/>
                <a:gdLst/>
                <a:ahLst/>
                <a:cxnLst/>
                <a:rect l="l" t="t" r="r" b="b"/>
                <a:pathLst>
                  <a:path w="336" h="381" extrusionOk="0">
                    <a:moveTo>
                      <a:pt x="157" y="1"/>
                    </a:moveTo>
                    <a:cubicBezTo>
                      <a:pt x="68" y="1"/>
                      <a:pt x="1" y="90"/>
                      <a:pt x="1" y="202"/>
                    </a:cubicBezTo>
                    <a:cubicBezTo>
                      <a:pt x="1" y="291"/>
                      <a:pt x="68" y="380"/>
                      <a:pt x="157" y="380"/>
                    </a:cubicBezTo>
                    <a:cubicBezTo>
                      <a:pt x="269" y="380"/>
                      <a:pt x="335" y="291"/>
                      <a:pt x="335" y="179"/>
                    </a:cubicBezTo>
                    <a:cubicBezTo>
                      <a:pt x="335" y="90"/>
                      <a:pt x="246" y="1"/>
                      <a:pt x="1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1"/>
              <p:cNvSpPr/>
              <p:nvPr/>
            </p:nvSpPr>
            <p:spPr>
              <a:xfrm>
                <a:off x="3918156" y="2190816"/>
                <a:ext cx="10357" cy="10357"/>
              </a:xfrm>
              <a:custGeom>
                <a:avLst/>
                <a:gdLst/>
                <a:ahLst/>
                <a:cxnLst/>
                <a:rect l="l" t="t" r="r" b="b"/>
                <a:pathLst>
                  <a:path w="381" h="381" extrusionOk="0">
                    <a:moveTo>
                      <a:pt x="197" y="1"/>
                    </a:moveTo>
                    <a:cubicBezTo>
                      <a:pt x="135" y="1"/>
                      <a:pt x="75" y="31"/>
                      <a:pt x="45" y="90"/>
                    </a:cubicBezTo>
                    <a:cubicBezTo>
                      <a:pt x="1" y="180"/>
                      <a:pt x="23" y="291"/>
                      <a:pt x="112" y="358"/>
                    </a:cubicBezTo>
                    <a:cubicBezTo>
                      <a:pt x="135" y="373"/>
                      <a:pt x="162" y="380"/>
                      <a:pt x="190" y="380"/>
                    </a:cubicBezTo>
                    <a:cubicBezTo>
                      <a:pt x="246" y="380"/>
                      <a:pt x="306" y="351"/>
                      <a:pt x="336" y="291"/>
                    </a:cubicBezTo>
                    <a:cubicBezTo>
                      <a:pt x="380" y="202"/>
                      <a:pt x="358" y="90"/>
                      <a:pt x="291" y="23"/>
                    </a:cubicBezTo>
                    <a:cubicBezTo>
                      <a:pt x="261" y="8"/>
                      <a:pt x="229"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1"/>
              <p:cNvSpPr/>
              <p:nvPr/>
            </p:nvSpPr>
            <p:spPr>
              <a:xfrm>
                <a:off x="3787097" y="2109261"/>
                <a:ext cx="10956" cy="10602"/>
              </a:xfrm>
              <a:custGeom>
                <a:avLst/>
                <a:gdLst/>
                <a:ahLst/>
                <a:cxnLst/>
                <a:rect l="l" t="t" r="r" b="b"/>
                <a:pathLst>
                  <a:path w="403" h="390" extrusionOk="0">
                    <a:moveTo>
                      <a:pt x="203" y="0"/>
                    </a:moveTo>
                    <a:cubicBezTo>
                      <a:pt x="145" y="0"/>
                      <a:pt x="90" y="40"/>
                      <a:pt x="45" y="100"/>
                    </a:cubicBezTo>
                    <a:cubicBezTo>
                      <a:pt x="1" y="189"/>
                      <a:pt x="23" y="300"/>
                      <a:pt x="112" y="367"/>
                    </a:cubicBezTo>
                    <a:cubicBezTo>
                      <a:pt x="142" y="382"/>
                      <a:pt x="172" y="390"/>
                      <a:pt x="200" y="390"/>
                    </a:cubicBezTo>
                    <a:cubicBezTo>
                      <a:pt x="256" y="390"/>
                      <a:pt x="306" y="360"/>
                      <a:pt x="336" y="300"/>
                    </a:cubicBezTo>
                    <a:cubicBezTo>
                      <a:pt x="403" y="211"/>
                      <a:pt x="358" y="100"/>
                      <a:pt x="291" y="33"/>
                    </a:cubicBezTo>
                    <a:cubicBezTo>
                      <a:pt x="261" y="10"/>
                      <a:pt x="231"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1"/>
              <p:cNvSpPr/>
              <p:nvPr/>
            </p:nvSpPr>
            <p:spPr>
              <a:xfrm>
                <a:off x="3893880" y="2220720"/>
                <a:ext cx="10357" cy="10439"/>
              </a:xfrm>
              <a:custGeom>
                <a:avLst/>
                <a:gdLst/>
                <a:ahLst/>
                <a:cxnLst/>
                <a:rect l="l" t="t" r="r" b="b"/>
                <a:pathLst>
                  <a:path w="381" h="384" extrusionOk="0">
                    <a:moveTo>
                      <a:pt x="206" y="0"/>
                    </a:moveTo>
                    <a:cubicBezTo>
                      <a:pt x="172" y="0"/>
                      <a:pt x="139" y="13"/>
                      <a:pt x="113" y="39"/>
                    </a:cubicBezTo>
                    <a:cubicBezTo>
                      <a:pt x="23" y="84"/>
                      <a:pt x="1" y="195"/>
                      <a:pt x="46" y="285"/>
                    </a:cubicBezTo>
                    <a:cubicBezTo>
                      <a:pt x="75" y="344"/>
                      <a:pt x="135" y="384"/>
                      <a:pt x="191" y="384"/>
                    </a:cubicBezTo>
                    <a:cubicBezTo>
                      <a:pt x="219" y="384"/>
                      <a:pt x="246" y="374"/>
                      <a:pt x="269" y="352"/>
                    </a:cubicBezTo>
                    <a:cubicBezTo>
                      <a:pt x="358" y="307"/>
                      <a:pt x="380" y="195"/>
                      <a:pt x="336" y="84"/>
                    </a:cubicBezTo>
                    <a:cubicBezTo>
                      <a:pt x="309" y="30"/>
                      <a:pt x="257" y="0"/>
                      <a:pt x="2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1"/>
              <p:cNvSpPr/>
              <p:nvPr/>
            </p:nvSpPr>
            <p:spPr>
              <a:xfrm>
                <a:off x="3811374" y="2079358"/>
                <a:ext cx="10956" cy="10439"/>
              </a:xfrm>
              <a:custGeom>
                <a:avLst/>
                <a:gdLst/>
                <a:ahLst/>
                <a:cxnLst/>
                <a:rect l="l" t="t" r="r" b="b"/>
                <a:pathLst>
                  <a:path w="403" h="384" extrusionOk="0">
                    <a:moveTo>
                      <a:pt x="215" y="0"/>
                    </a:moveTo>
                    <a:cubicBezTo>
                      <a:pt x="183" y="0"/>
                      <a:pt x="147" y="13"/>
                      <a:pt x="112" y="39"/>
                    </a:cubicBezTo>
                    <a:cubicBezTo>
                      <a:pt x="45" y="84"/>
                      <a:pt x="1" y="195"/>
                      <a:pt x="68" y="284"/>
                    </a:cubicBezTo>
                    <a:lnTo>
                      <a:pt x="45" y="284"/>
                    </a:lnTo>
                    <a:cubicBezTo>
                      <a:pt x="90" y="344"/>
                      <a:pt x="144" y="384"/>
                      <a:pt x="202" y="384"/>
                    </a:cubicBezTo>
                    <a:cubicBezTo>
                      <a:pt x="231" y="384"/>
                      <a:pt x="261" y="374"/>
                      <a:pt x="291" y="351"/>
                    </a:cubicBezTo>
                    <a:cubicBezTo>
                      <a:pt x="358" y="307"/>
                      <a:pt x="402" y="195"/>
                      <a:pt x="335" y="84"/>
                    </a:cubicBezTo>
                    <a:cubicBezTo>
                      <a:pt x="308" y="30"/>
                      <a:pt x="265"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1"/>
              <p:cNvSpPr/>
              <p:nvPr/>
            </p:nvSpPr>
            <p:spPr>
              <a:xfrm>
                <a:off x="3953361" y="2127122"/>
                <a:ext cx="17616" cy="49178"/>
              </a:xfrm>
              <a:custGeom>
                <a:avLst/>
                <a:gdLst/>
                <a:ahLst/>
                <a:cxnLst/>
                <a:rect l="l" t="t" r="r" b="b"/>
                <a:pathLst>
                  <a:path w="648" h="1809" extrusionOk="0">
                    <a:moveTo>
                      <a:pt x="0" y="0"/>
                    </a:moveTo>
                    <a:lnTo>
                      <a:pt x="0" y="1808"/>
                    </a:lnTo>
                    <a:lnTo>
                      <a:pt x="647" y="1808"/>
                    </a:lnTo>
                    <a:lnTo>
                      <a:pt x="647" y="0"/>
                    </a:lnTo>
                    <a:close/>
                  </a:path>
                </a:pathLst>
              </a:custGeom>
              <a:solidFill>
                <a:srgbClr val="003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1"/>
              <p:cNvSpPr/>
              <p:nvPr/>
            </p:nvSpPr>
            <p:spPr>
              <a:xfrm>
                <a:off x="3993404" y="2224200"/>
                <a:ext cx="87400" cy="59481"/>
              </a:xfrm>
              <a:custGeom>
                <a:avLst/>
                <a:gdLst/>
                <a:ahLst/>
                <a:cxnLst/>
                <a:rect l="l" t="t" r="r" b="b"/>
                <a:pathLst>
                  <a:path w="3215" h="2188" extrusionOk="0">
                    <a:moveTo>
                      <a:pt x="1607" y="1"/>
                    </a:moveTo>
                    <a:cubicBezTo>
                      <a:pt x="737" y="1"/>
                      <a:pt x="45" y="983"/>
                      <a:pt x="0" y="2188"/>
                    </a:cubicBezTo>
                    <a:lnTo>
                      <a:pt x="759" y="2188"/>
                    </a:lnTo>
                    <a:cubicBezTo>
                      <a:pt x="759" y="2165"/>
                      <a:pt x="759" y="2121"/>
                      <a:pt x="759" y="2098"/>
                    </a:cubicBezTo>
                    <a:cubicBezTo>
                      <a:pt x="759" y="1429"/>
                      <a:pt x="1139" y="916"/>
                      <a:pt x="1607" y="916"/>
                    </a:cubicBezTo>
                    <a:cubicBezTo>
                      <a:pt x="2054" y="916"/>
                      <a:pt x="2433" y="1451"/>
                      <a:pt x="2455" y="2098"/>
                    </a:cubicBezTo>
                    <a:cubicBezTo>
                      <a:pt x="2455" y="2121"/>
                      <a:pt x="2478" y="2165"/>
                      <a:pt x="2478" y="2188"/>
                    </a:cubicBezTo>
                    <a:lnTo>
                      <a:pt x="3214" y="2188"/>
                    </a:lnTo>
                    <a:cubicBezTo>
                      <a:pt x="3170" y="983"/>
                      <a:pt x="2455" y="1"/>
                      <a:pt x="1607" y="1"/>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1"/>
              <p:cNvSpPr/>
              <p:nvPr/>
            </p:nvSpPr>
            <p:spPr>
              <a:xfrm>
                <a:off x="3962468" y="2283055"/>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1"/>
              <p:cNvSpPr/>
              <p:nvPr/>
            </p:nvSpPr>
            <p:spPr>
              <a:xfrm>
                <a:off x="4020698" y="2311572"/>
                <a:ext cx="32785" cy="58883"/>
              </a:xfrm>
              <a:custGeom>
                <a:avLst/>
                <a:gdLst/>
                <a:ahLst/>
                <a:cxnLst/>
                <a:rect l="l" t="t" r="r" b="b"/>
                <a:pathLst>
                  <a:path w="1206" h="2166" extrusionOk="0">
                    <a:moveTo>
                      <a:pt x="603" y="0"/>
                    </a:moveTo>
                    <a:cubicBezTo>
                      <a:pt x="268" y="0"/>
                      <a:pt x="1" y="268"/>
                      <a:pt x="1" y="603"/>
                    </a:cubicBezTo>
                    <a:cubicBezTo>
                      <a:pt x="1" y="849"/>
                      <a:pt x="135" y="1049"/>
                      <a:pt x="313" y="1161"/>
                    </a:cubicBezTo>
                    <a:lnTo>
                      <a:pt x="1" y="2165"/>
                    </a:lnTo>
                    <a:lnTo>
                      <a:pt x="1206" y="2165"/>
                    </a:lnTo>
                    <a:lnTo>
                      <a:pt x="893" y="1161"/>
                    </a:lnTo>
                    <a:cubicBezTo>
                      <a:pt x="1072" y="1049"/>
                      <a:pt x="1206" y="849"/>
                      <a:pt x="1206" y="603"/>
                    </a:cubicBezTo>
                    <a:cubicBezTo>
                      <a:pt x="1206" y="268"/>
                      <a:pt x="938"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1"/>
              <p:cNvSpPr/>
              <p:nvPr/>
            </p:nvSpPr>
            <p:spPr>
              <a:xfrm>
                <a:off x="3647557" y="2461443"/>
                <a:ext cx="426560" cy="444149"/>
              </a:xfrm>
              <a:custGeom>
                <a:avLst/>
                <a:gdLst/>
                <a:ahLst/>
                <a:cxnLst/>
                <a:rect l="l" t="t" r="r" b="b"/>
                <a:pathLst>
                  <a:path w="15691" h="16338" extrusionOk="0">
                    <a:moveTo>
                      <a:pt x="3348" y="0"/>
                    </a:moveTo>
                    <a:cubicBezTo>
                      <a:pt x="1496" y="0"/>
                      <a:pt x="0" y="1496"/>
                      <a:pt x="0" y="3348"/>
                    </a:cubicBezTo>
                    <a:lnTo>
                      <a:pt x="0" y="12990"/>
                    </a:lnTo>
                    <a:cubicBezTo>
                      <a:pt x="0" y="14842"/>
                      <a:pt x="1496" y="16338"/>
                      <a:pt x="3348" y="16338"/>
                    </a:cubicBezTo>
                    <a:lnTo>
                      <a:pt x="12343" y="16338"/>
                    </a:lnTo>
                    <a:cubicBezTo>
                      <a:pt x="14195" y="16338"/>
                      <a:pt x="15691" y="14842"/>
                      <a:pt x="15691" y="12990"/>
                    </a:cubicBezTo>
                    <a:lnTo>
                      <a:pt x="15691" y="3348"/>
                    </a:lnTo>
                    <a:cubicBezTo>
                      <a:pt x="15691" y="1496"/>
                      <a:pt x="14195" y="0"/>
                      <a:pt x="12343"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1"/>
              <p:cNvSpPr/>
              <p:nvPr/>
            </p:nvSpPr>
            <p:spPr>
              <a:xfrm>
                <a:off x="3731287" y="2594921"/>
                <a:ext cx="259725" cy="259698"/>
              </a:xfrm>
              <a:custGeom>
                <a:avLst/>
                <a:gdLst/>
                <a:ahLst/>
                <a:cxnLst/>
                <a:rect l="l" t="t" r="r" b="b"/>
                <a:pathLst>
                  <a:path w="9554" h="9553" extrusionOk="0">
                    <a:moveTo>
                      <a:pt x="4777" y="737"/>
                    </a:moveTo>
                    <a:cubicBezTo>
                      <a:pt x="7009" y="737"/>
                      <a:pt x="8816" y="2545"/>
                      <a:pt x="8816" y="4777"/>
                    </a:cubicBezTo>
                    <a:cubicBezTo>
                      <a:pt x="8816" y="7008"/>
                      <a:pt x="7009" y="8816"/>
                      <a:pt x="4777" y="8816"/>
                    </a:cubicBezTo>
                    <a:cubicBezTo>
                      <a:pt x="2545" y="8816"/>
                      <a:pt x="737" y="7008"/>
                      <a:pt x="737" y="4777"/>
                    </a:cubicBezTo>
                    <a:cubicBezTo>
                      <a:pt x="737" y="2545"/>
                      <a:pt x="2545" y="737"/>
                      <a:pt x="4777" y="737"/>
                    </a:cubicBezTo>
                    <a:close/>
                    <a:moveTo>
                      <a:pt x="4777" y="0"/>
                    </a:moveTo>
                    <a:cubicBezTo>
                      <a:pt x="2143" y="0"/>
                      <a:pt x="0" y="2143"/>
                      <a:pt x="0" y="4777"/>
                    </a:cubicBezTo>
                    <a:cubicBezTo>
                      <a:pt x="0" y="7410"/>
                      <a:pt x="2143" y="9553"/>
                      <a:pt x="4777" y="9553"/>
                    </a:cubicBezTo>
                    <a:cubicBezTo>
                      <a:pt x="7410" y="9553"/>
                      <a:pt x="9553" y="7410"/>
                      <a:pt x="9553" y="4777"/>
                    </a:cubicBezTo>
                    <a:cubicBezTo>
                      <a:pt x="9553" y="2143"/>
                      <a:pt x="7410" y="0"/>
                      <a:pt x="4777"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1"/>
              <p:cNvSpPr/>
              <p:nvPr/>
            </p:nvSpPr>
            <p:spPr>
              <a:xfrm>
                <a:off x="3813195" y="2513611"/>
                <a:ext cx="95881" cy="83159"/>
              </a:xfrm>
              <a:custGeom>
                <a:avLst/>
                <a:gdLst/>
                <a:ahLst/>
                <a:cxnLst/>
                <a:rect l="l" t="t" r="r" b="b"/>
                <a:pathLst>
                  <a:path w="3527" h="3059" extrusionOk="0">
                    <a:moveTo>
                      <a:pt x="871" y="1"/>
                    </a:moveTo>
                    <a:lnTo>
                      <a:pt x="1" y="1518"/>
                    </a:lnTo>
                    <a:lnTo>
                      <a:pt x="871" y="3058"/>
                    </a:lnTo>
                    <a:lnTo>
                      <a:pt x="2657" y="3058"/>
                    </a:lnTo>
                    <a:lnTo>
                      <a:pt x="3527" y="1518"/>
                    </a:lnTo>
                    <a:lnTo>
                      <a:pt x="26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1"/>
              <p:cNvSpPr/>
              <p:nvPr/>
            </p:nvSpPr>
            <p:spPr>
              <a:xfrm>
                <a:off x="3813195" y="2512388"/>
                <a:ext cx="95881" cy="85578"/>
              </a:xfrm>
              <a:custGeom>
                <a:avLst/>
                <a:gdLst/>
                <a:ahLst/>
                <a:cxnLst/>
                <a:rect l="l" t="t" r="r" b="b"/>
                <a:pathLst>
                  <a:path w="3527" h="3148" extrusionOk="0">
                    <a:moveTo>
                      <a:pt x="2344" y="313"/>
                    </a:moveTo>
                    <a:lnTo>
                      <a:pt x="2969" y="1541"/>
                    </a:lnTo>
                    <a:lnTo>
                      <a:pt x="1786" y="1541"/>
                    </a:lnTo>
                    <a:lnTo>
                      <a:pt x="1786" y="782"/>
                    </a:lnTo>
                    <a:lnTo>
                      <a:pt x="2344" y="313"/>
                    </a:lnTo>
                    <a:close/>
                    <a:moveTo>
                      <a:pt x="893" y="1"/>
                    </a:moveTo>
                    <a:lnTo>
                      <a:pt x="871" y="46"/>
                    </a:lnTo>
                    <a:lnTo>
                      <a:pt x="1741" y="782"/>
                    </a:lnTo>
                    <a:lnTo>
                      <a:pt x="1741" y="1541"/>
                    </a:lnTo>
                    <a:lnTo>
                      <a:pt x="603" y="1541"/>
                    </a:lnTo>
                    <a:lnTo>
                      <a:pt x="1273" y="447"/>
                    </a:lnTo>
                    <a:lnTo>
                      <a:pt x="1228" y="425"/>
                    </a:lnTo>
                    <a:lnTo>
                      <a:pt x="536" y="1541"/>
                    </a:lnTo>
                    <a:lnTo>
                      <a:pt x="1" y="1541"/>
                    </a:lnTo>
                    <a:lnTo>
                      <a:pt x="1" y="1586"/>
                    </a:lnTo>
                    <a:lnTo>
                      <a:pt x="492" y="1586"/>
                    </a:lnTo>
                    <a:lnTo>
                      <a:pt x="469" y="1608"/>
                    </a:lnTo>
                    <a:lnTo>
                      <a:pt x="1206" y="3103"/>
                    </a:lnTo>
                    <a:lnTo>
                      <a:pt x="1250" y="3081"/>
                    </a:lnTo>
                    <a:lnTo>
                      <a:pt x="536" y="1608"/>
                    </a:lnTo>
                    <a:lnTo>
                      <a:pt x="559" y="1586"/>
                    </a:lnTo>
                    <a:lnTo>
                      <a:pt x="1741" y="1586"/>
                    </a:lnTo>
                    <a:lnTo>
                      <a:pt x="1741" y="3103"/>
                    </a:lnTo>
                    <a:lnTo>
                      <a:pt x="1786" y="3103"/>
                    </a:lnTo>
                    <a:lnTo>
                      <a:pt x="1786" y="1586"/>
                    </a:lnTo>
                    <a:lnTo>
                      <a:pt x="2991" y="1586"/>
                    </a:lnTo>
                    <a:lnTo>
                      <a:pt x="3014" y="1608"/>
                    </a:lnTo>
                    <a:lnTo>
                      <a:pt x="2299" y="3126"/>
                    </a:lnTo>
                    <a:lnTo>
                      <a:pt x="2366" y="3148"/>
                    </a:lnTo>
                    <a:lnTo>
                      <a:pt x="3081" y="1608"/>
                    </a:lnTo>
                    <a:lnTo>
                      <a:pt x="3058" y="1586"/>
                    </a:lnTo>
                    <a:lnTo>
                      <a:pt x="3527" y="1586"/>
                    </a:lnTo>
                    <a:lnTo>
                      <a:pt x="3527" y="1541"/>
                    </a:lnTo>
                    <a:lnTo>
                      <a:pt x="3036" y="1541"/>
                    </a:lnTo>
                    <a:lnTo>
                      <a:pt x="2389" y="291"/>
                    </a:lnTo>
                    <a:lnTo>
                      <a:pt x="2657" y="46"/>
                    </a:lnTo>
                    <a:lnTo>
                      <a:pt x="2634" y="1"/>
                    </a:lnTo>
                    <a:lnTo>
                      <a:pt x="1764" y="738"/>
                    </a:lnTo>
                    <a:lnTo>
                      <a:pt x="8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1"/>
              <p:cNvSpPr/>
              <p:nvPr/>
            </p:nvSpPr>
            <p:spPr>
              <a:xfrm>
                <a:off x="3993404" y="2749033"/>
                <a:ext cx="87400" cy="60079"/>
              </a:xfrm>
              <a:custGeom>
                <a:avLst/>
                <a:gdLst/>
                <a:ahLst/>
                <a:cxnLst/>
                <a:rect l="l" t="t" r="r" b="b"/>
                <a:pathLst>
                  <a:path w="3215" h="2210" extrusionOk="0">
                    <a:moveTo>
                      <a:pt x="1607" y="0"/>
                    </a:moveTo>
                    <a:cubicBezTo>
                      <a:pt x="737" y="0"/>
                      <a:pt x="45" y="982"/>
                      <a:pt x="0" y="2210"/>
                    </a:cubicBezTo>
                    <a:lnTo>
                      <a:pt x="759" y="2210"/>
                    </a:lnTo>
                    <a:cubicBezTo>
                      <a:pt x="759" y="2165"/>
                      <a:pt x="759" y="2143"/>
                      <a:pt x="759" y="2098"/>
                    </a:cubicBezTo>
                    <a:cubicBezTo>
                      <a:pt x="759" y="1451"/>
                      <a:pt x="1139" y="915"/>
                      <a:pt x="1607" y="915"/>
                    </a:cubicBezTo>
                    <a:cubicBezTo>
                      <a:pt x="2054" y="915"/>
                      <a:pt x="2433" y="1451"/>
                      <a:pt x="2455" y="2098"/>
                    </a:cubicBezTo>
                    <a:cubicBezTo>
                      <a:pt x="2455" y="2143"/>
                      <a:pt x="2478" y="2165"/>
                      <a:pt x="2478" y="2210"/>
                    </a:cubicBezTo>
                    <a:lnTo>
                      <a:pt x="3214" y="2210"/>
                    </a:lnTo>
                    <a:cubicBezTo>
                      <a:pt x="3170" y="982"/>
                      <a:pt x="2455" y="0"/>
                      <a:pt x="1607"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1"/>
              <p:cNvSpPr/>
              <p:nvPr/>
            </p:nvSpPr>
            <p:spPr>
              <a:xfrm>
                <a:off x="3962468" y="2807889"/>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1"/>
              <p:cNvSpPr/>
              <p:nvPr/>
            </p:nvSpPr>
            <p:spPr>
              <a:xfrm>
                <a:off x="4020698" y="2836406"/>
                <a:ext cx="32785" cy="58883"/>
              </a:xfrm>
              <a:custGeom>
                <a:avLst/>
                <a:gdLst/>
                <a:ahLst/>
                <a:cxnLst/>
                <a:rect l="l" t="t" r="r" b="b"/>
                <a:pathLst>
                  <a:path w="1206" h="2166" extrusionOk="0">
                    <a:moveTo>
                      <a:pt x="603" y="0"/>
                    </a:moveTo>
                    <a:cubicBezTo>
                      <a:pt x="268" y="0"/>
                      <a:pt x="1" y="290"/>
                      <a:pt x="1" y="625"/>
                    </a:cubicBezTo>
                    <a:cubicBezTo>
                      <a:pt x="1" y="848"/>
                      <a:pt x="135" y="1049"/>
                      <a:pt x="313" y="1161"/>
                    </a:cubicBezTo>
                    <a:lnTo>
                      <a:pt x="1" y="2165"/>
                    </a:lnTo>
                    <a:lnTo>
                      <a:pt x="1206" y="2165"/>
                    </a:lnTo>
                    <a:lnTo>
                      <a:pt x="893" y="1161"/>
                    </a:lnTo>
                    <a:cubicBezTo>
                      <a:pt x="1072" y="1049"/>
                      <a:pt x="1206" y="848"/>
                      <a:pt x="1206" y="625"/>
                    </a:cubicBezTo>
                    <a:cubicBezTo>
                      <a:pt x="1206" y="290"/>
                      <a:pt x="938"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1"/>
              <p:cNvSpPr/>
              <p:nvPr/>
            </p:nvSpPr>
            <p:spPr>
              <a:xfrm>
                <a:off x="3110599" y="2461443"/>
                <a:ext cx="425962" cy="444149"/>
              </a:xfrm>
              <a:custGeom>
                <a:avLst/>
                <a:gdLst/>
                <a:ahLst/>
                <a:cxnLst/>
                <a:rect l="l" t="t" r="r" b="b"/>
                <a:pathLst>
                  <a:path w="15669" h="16338" extrusionOk="0">
                    <a:moveTo>
                      <a:pt x="3348" y="0"/>
                    </a:moveTo>
                    <a:cubicBezTo>
                      <a:pt x="1496" y="0"/>
                      <a:pt x="0" y="1496"/>
                      <a:pt x="0" y="3348"/>
                    </a:cubicBezTo>
                    <a:lnTo>
                      <a:pt x="0" y="12990"/>
                    </a:lnTo>
                    <a:cubicBezTo>
                      <a:pt x="0" y="14842"/>
                      <a:pt x="1496" y="16338"/>
                      <a:pt x="3348" y="16338"/>
                    </a:cubicBezTo>
                    <a:lnTo>
                      <a:pt x="12320" y="16338"/>
                    </a:lnTo>
                    <a:cubicBezTo>
                      <a:pt x="14173" y="16338"/>
                      <a:pt x="15668" y="14842"/>
                      <a:pt x="15668" y="12990"/>
                    </a:cubicBezTo>
                    <a:lnTo>
                      <a:pt x="15668" y="3348"/>
                    </a:lnTo>
                    <a:cubicBezTo>
                      <a:pt x="15668" y="1496"/>
                      <a:pt x="14173" y="0"/>
                      <a:pt x="12320"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1"/>
              <p:cNvSpPr/>
              <p:nvPr/>
            </p:nvSpPr>
            <p:spPr>
              <a:xfrm>
                <a:off x="3194927" y="2812184"/>
                <a:ext cx="259100" cy="36564"/>
              </a:xfrm>
              <a:custGeom>
                <a:avLst/>
                <a:gdLst/>
                <a:ahLst/>
                <a:cxnLst/>
                <a:rect l="l" t="t" r="r" b="b"/>
                <a:pathLst>
                  <a:path w="9531" h="1345" extrusionOk="0">
                    <a:moveTo>
                      <a:pt x="5622" y="0"/>
                    </a:moveTo>
                    <a:cubicBezTo>
                      <a:pt x="4103" y="0"/>
                      <a:pt x="2196" y="279"/>
                      <a:pt x="1" y="1181"/>
                    </a:cubicBezTo>
                    <a:cubicBezTo>
                      <a:pt x="1" y="1181"/>
                      <a:pt x="1905" y="1345"/>
                      <a:pt x="4105" y="1345"/>
                    </a:cubicBezTo>
                    <a:cubicBezTo>
                      <a:pt x="6052" y="1345"/>
                      <a:pt x="8232" y="1217"/>
                      <a:pt x="9531" y="735"/>
                    </a:cubicBezTo>
                    <a:cubicBezTo>
                      <a:pt x="9531" y="735"/>
                      <a:pt x="8087" y="0"/>
                      <a:pt x="56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1"/>
              <p:cNvSpPr/>
              <p:nvPr/>
            </p:nvSpPr>
            <p:spPr>
              <a:xfrm>
                <a:off x="3143357" y="2518477"/>
                <a:ext cx="360419" cy="327063"/>
              </a:xfrm>
              <a:custGeom>
                <a:avLst/>
                <a:gdLst/>
                <a:ahLst/>
                <a:cxnLst/>
                <a:rect l="l" t="t" r="r" b="b"/>
                <a:pathLst>
                  <a:path w="13258" h="12031" extrusionOk="0">
                    <a:moveTo>
                      <a:pt x="4888" y="0"/>
                    </a:moveTo>
                    <a:lnTo>
                      <a:pt x="2322" y="714"/>
                    </a:lnTo>
                    <a:lnTo>
                      <a:pt x="2322" y="737"/>
                    </a:lnTo>
                    <a:lnTo>
                      <a:pt x="0" y="1406"/>
                    </a:lnTo>
                    <a:lnTo>
                      <a:pt x="782" y="5602"/>
                    </a:lnTo>
                    <a:lnTo>
                      <a:pt x="2098" y="5424"/>
                    </a:lnTo>
                    <a:lnTo>
                      <a:pt x="1786" y="12030"/>
                    </a:lnTo>
                    <a:cubicBezTo>
                      <a:pt x="3348" y="11405"/>
                      <a:pt x="5134" y="11227"/>
                      <a:pt x="6763" y="11137"/>
                    </a:cubicBezTo>
                    <a:cubicBezTo>
                      <a:pt x="7167" y="11119"/>
                      <a:pt x="7588" y="11106"/>
                      <a:pt x="8017" y="11106"/>
                    </a:cubicBezTo>
                    <a:cubicBezTo>
                      <a:pt x="9152" y="11106"/>
                      <a:pt x="10343" y="11199"/>
                      <a:pt x="11428" y="11539"/>
                    </a:cubicBezTo>
                    <a:lnTo>
                      <a:pt x="11026" y="5424"/>
                    </a:lnTo>
                    <a:lnTo>
                      <a:pt x="11026" y="5424"/>
                    </a:lnTo>
                    <a:lnTo>
                      <a:pt x="12477" y="5625"/>
                    </a:lnTo>
                    <a:lnTo>
                      <a:pt x="13258" y="1429"/>
                    </a:lnTo>
                    <a:lnTo>
                      <a:pt x="10714" y="692"/>
                    </a:lnTo>
                    <a:lnTo>
                      <a:pt x="10714" y="670"/>
                    </a:lnTo>
                    <a:lnTo>
                      <a:pt x="8325" y="0"/>
                    </a:lnTo>
                    <a:cubicBezTo>
                      <a:pt x="7700" y="424"/>
                      <a:pt x="7076" y="580"/>
                      <a:pt x="6607" y="625"/>
                    </a:cubicBezTo>
                    <a:cubicBezTo>
                      <a:pt x="6116" y="580"/>
                      <a:pt x="5513" y="424"/>
                      <a:pt x="4888" y="0"/>
                    </a:cubicBezTo>
                    <a:close/>
                  </a:path>
                </a:pathLst>
              </a:custGeom>
              <a:solidFill>
                <a:srgbClr val="0B8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1"/>
              <p:cNvSpPr/>
              <p:nvPr/>
            </p:nvSpPr>
            <p:spPr>
              <a:xfrm>
                <a:off x="3265309" y="2520435"/>
                <a:ext cx="114095" cy="27185"/>
              </a:xfrm>
              <a:custGeom>
                <a:avLst/>
                <a:gdLst/>
                <a:ahLst/>
                <a:cxnLst/>
                <a:rect l="l" t="t" r="r" b="b"/>
                <a:pathLst>
                  <a:path w="4197" h="1000" extrusionOk="0">
                    <a:moveTo>
                      <a:pt x="56" y="1"/>
                    </a:moveTo>
                    <a:cubicBezTo>
                      <a:pt x="45" y="1"/>
                      <a:pt x="34" y="6"/>
                      <a:pt x="23" y="17"/>
                    </a:cubicBezTo>
                    <a:cubicBezTo>
                      <a:pt x="1" y="40"/>
                      <a:pt x="1" y="62"/>
                      <a:pt x="23" y="84"/>
                    </a:cubicBezTo>
                    <a:cubicBezTo>
                      <a:pt x="23" y="107"/>
                      <a:pt x="916" y="999"/>
                      <a:pt x="2143" y="999"/>
                    </a:cubicBezTo>
                    <a:cubicBezTo>
                      <a:pt x="2768" y="999"/>
                      <a:pt x="3460" y="776"/>
                      <a:pt x="4174" y="84"/>
                    </a:cubicBezTo>
                    <a:cubicBezTo>
                      <a:pt x="4196" y="84"/>
                      <a:pt x="4196" y="40"/>
                      <a:pt x="4174" y="17"/>
                    </a:cubicBezTo>
                    <a:cubicBezTo>
                      <a:pt x="4163" y="6"/>
                      <a:pt x="4146" y="1"/>
                      <a:pt x="4130" y="1"/>
                    </a:cubicBezTo>
                    <a:cubicBezTo>
                      <a:pt x="4113" y="1"/>
                      <a:pt x="4096" y="6"/>
                      <a:pt x="4085" y="17"/>
                    </a:cubicBezTo>
                    <a:cubicBezTo>
                      <a:pt x="3396" y="676"/>
                      <a:pt x="2725" y="896"/>
                      <a:pt x="2136" y="896"/>
                    </a:cubicBezTo>
                    <a:cubicBezTo>
                      <a:pt x="988" y="896"/>
                      <a:pt x="149" y="62"/>
                      <a:pt x="90" y="17"/>
                    </a:cubicBezTo>
                    <a:cubicBezTo>
                      <a:pt x="79" y="6"/>
                      <a:pt x="67" y="1"/>
                      <a:pt x="56"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1"/>
              <p:cNvSpPr/>
              <p:nvPr/>
            </p:nvSpPr>
            <p:spPr>
              <a:xfrm>
                <a:off x="3153062" y="2553410"/>
                <a:ext cx="21857" cy="114938"/>
              </a:xfrm>
              <a:custGeom>
                <a:avLst/>
                <a:gdLst/>
                <a:ahLst/>
                <a:cxnLst/>
                <a:rect l="l" t="t" r="r" b="b"/>
                <a:pathLst>
                  <a:path w="804" h="4228" extrusionOk="0">
                    <a:moveTo>
                      <a:pt x="85" y="1"/>
                    </a:moveTo>
                    <a:cubicBezTo>
                      <a:pt x="79" y="1"/>
                      <a:pt x="73" y="4"/>
                      <a:pt x="67" y="10"/>
                    </a:cubicBezTo>
                    <a:cubicBezTo>
                      <a:pt x="23" y="10"/>
                      <a:pt x="0" y="32"/>
                      <a:pt x="23" y="77"/>
                    </a:cubicBezTo>
                    <a:lnTo>
                      <a:pt x="692" y="4183"/>
                    </a:lnTo>
                    <a:cubicBezTo>
                      <a:pt x="692" y="4206"/>
                      <a:pt x="715" y="4228"/>
                      <a:pt x="759" y="4228"/>
                    </a:cubicBezTo>
                    <a:cubicBezTo>
                      <a:pt x="782" y="4228"/>
                      <a:pt x="804" y="4183"/>
                      <a:pt x="804" y="4161"/>
                    </a:cubicBezTo>
                    <a:lnTo>
                      <a:pt x="134" y="54"/>
                    </a:lnTo>
                    <a:cubicBezTo>
                      <a:pt x="118" y="22"/>
                      <a:pt x="102" y="1"/>
                      <a:pt x="85"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1"/>
              <p:cNvSpPr/>
              <p:nvPr/>
            </p:nvSpPr>
            <p:spPr>
              <a:xfrm>
                <a:off x="3469169" y="2553410"/>
                <a:ext cx="20063" cy="116162"/>
              </a:xfrm>
              <a:custGeom>
                <a:avLst/>
                <a:gdLst/>
                <a:ahLst/>
                <a:cxnLst/>
                <a:rect l="l" t="t" r="r" b="b"/>
                <a:pathLst>
                  <a:path w="738" h="4273" extrusionOk="0">
                    <a:moveTo>
                      <a:pt x="662" y="1"/>
                    </a:moveTo>
                    <a:cubicBezTo>
                      <a:pt x="638" y="1"/>
                      <a:pt x="626" y="22"/>
                      <a:pt x="626" y="54"/>
                    </a:cubicBezTo>
                    <a:lnTo>
                      <a:pt x="1" y="4206"/>
                    </a:lnTo>
                    <a:cubicBezTo>
                      <a:pt x="1" y="4228"/>
                      <a:pt x="23" y="4250"/>
                      <a:pt x="68" y="4273"/>
                    </a:cubicBezTo>
                    <a:cubicBezTo>
                      <a:pt x="90" y="4273"/>
                      <a:pt x="112" y="4250"/>
                      <a:pt x="135" y="4206"/>
                    </a:cubicBezTo>
                    <a:lnTo>
                      <a:pt x="737" y="54"/>
                    </a:lnTo>
                    <a:cubicBezTo>
                      <a:pt x="737" y="32"/>
                      <a:pt x="715" y="10"/>
                      <a:pt x="693" y="10"/>
                    </a:cubicBezTo>
                    <a:cubicBezTo>
                      <a:pt x="681" y="4"/>
                      <a:pt x="670" y="1"/>
                      <a:pt x="662"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1"/>
              <p:cNvSpPr/>
              <p:nvPr/>
            </p:nvSpPr>
            <p:spPr>
              <a:xfrm>
                <a:off x="3191882" y="2802941"/>
                <a:ext cx="263368" cy="32867"/>
              </a:xfrm>
              <a:custGeom>
                <a:avLst/>
                <a:gdLst/>
                <a:ahLst/>
                <a:cxnLst/>
                <a:rect l="l" t="t" r="r" b="b"/>
                <a:pathLst>
                  <a:path w="9688" h="1209" extrusionOk="0">
                    <a:moveTo>
                      <a:pt x="5631" y="0"/>
                    </a:moveTo>
                    <a:cubicBezTo>
                      <a:pt x="1851" y="0"/>
                      <a:pt x="63" y="1080"/>
                      <a:pt x="46" y="1097"/>
                    </a:cubicBezTo>
                    <a:cubicBezTo>
                      <a:pt x="23" y="1120"/>
                      <a:pt x="1" y="1142"/>
                      <a:pt x="23" y="1164"/>
                    </a:cubicBezTo>
                    <a:cubicBezTo>
                      <a:pt x="46" y="1187"/>
                      <a:pt x="46" y="1209"/>
                      <a:pt x="68" y="1209"/>
                    </a:cubicBezTo>
                    <a:cubicBezTo>
                      <a:pt x="90" y="1209"/>
                      <a:pt x="90" y="1187"/>
                      <a:pt x="113" y="1187"/>
                    </a:cubicBezTo>
                    <a:cubicBezTo>
                      <a:pt x="129" y="1170"/>
                      <a:pt x="1865" y="119"/>
                      <a:pt x="5556" y="119"/>
                    </a:cubicBezTo>
                    <a:cubicBezTo>
                      <a:pt x="6715" y="119"/>
                      <a:pt x="8068" y="223"/>
                      <a:pt x="9620" y="495"/>
                    </a:cubicBezTo>
                    <a:cubicBezTo>
                      <a:pt x="9643" y="495"/>
                      <a:pt x="9665" y="472"/>
                      <a:pt x="9687" y="428"/>
                    </a:cubicBezTo>
                    <a:cubicBezTo>
                      <a:pt x="9687" y="405"/>
                      <a:pt x="9665" y="383"/>
                      <a:pt x="9643" y="361"/>
                    </a:cubicBezTo>
                    <a:cubicBezTo>
                      <a:pt x="8117" y="100"/>
                      <a:pt x="6782" y="0"/>
                      <a:pt x="5631" y="0"/>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1"/>
              <p:cNvSpPr/>
              <p:nvPr/>
            </p:nvSpPr>
            <p:spPr>
              <a:xfrm>
                <a:off x="3289585" y="2642849"/>
                <a:ext cx="95881" cy="71007"/>
              </a:xfrm>
              <a:custGeom>
                <a:avLst/>
                <a:gdLst/>
                <a:ahLst/>
                <a:cxnLst/>
                <a:rect l="l" t="t" r="r" b="b"/>
                <a:pathLst>
                  <a:path w="3527" h="2612" extrusionOk="0">
                    <a:moveTo>
                      <a:pt x="3482" y="1"/>
                    </a:moveTo>
                    <a:cubicBezTo>
                      <a:pt x="3437" y="1"/>
                      <a:pt x="3415" y="1"/>
                      <a:pt x="3393" y="45"/>
                    </a:cubicBezTo>
                    <a:cubicBezTo>
                      <a:pt x="2679" y="1741"/>
                      <a:pt x="67" y="2500"/>
                      <a:pt x="45" y="2500"/>
                    </a:cubicBezTo>
                    <a:cubicBezTo>
                      <a:pt x="0" y="2523"/>
                      <a:pt x="0" y="2545"/>
                      <a:pt x="0" y="2567"/>
                    </a:cubicBezTo>
                    <a:cubicBezTo>
                      <a:pt x="0" y="2612"/>
                      <a:pt x="23" y="2612"/>
                      <a:pt x="67" y="2612"/>
                    </a:cubicBezTo>
                    <a:cubicBezTo>
                      <a:pt x="179" y="2590"/>
                      <a:pt x="2746" y="1831"/>
                      <a:pt x="3504" y="90"/>
                    </a:cubicBezTo>
                    <a:cubicBezTo>
                      <a:pt x="3527" y="45"/>
                      <a:pt x="3504" y="23"/>
                      <a:pt x="3482"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1"/>
              <p:cNvSpPr/>
              <p:nvPr/>
            </p:nvSpPr>
            <p:spPr>
              <a:xfrm>
                <a:off x="3455821" y="2749033"/>
                <a:ext cx="87400" cy="60079"/>
              </a:xfrm>
              <a:custGeom>
                <a:avLst/>
                <a:gdLst/>
                <a:ahLst/>
                <a:cxnLst/>
                <a:rect l="l" t="t" r="r" b="b"/>
                <a:pathLst>
                  <a:path w="3215" h="2210" extrusionOk="0">
                    <a:moveTo>
                      <a:pt x="1608" y="0"/>
                    </a:moveTo>
                    <a:cubicBezTo>
                      <a:pt x="737" y="0"/>
                      <a:pt x="45" y="982"/>
                      <a:pt x="1" y="2210"/>
                    </a:cubicBezTo>
                    <a:lnTo>
                      <a:pt x="760" y="2210"/>
                    </a:lnTo>
                    <a:cubicBezTo>
                      <a:pt x="760" y="2165"/>
                      <a:pt x="760" y="2143"/>
                      <a:pt x="760" y="2098"/>
                    </a:cubicBezTo>
                    <a:cubicBezTo>
                      <a:pt x="760" y="1451"/>
                      <a:pt x="1139" y="915"/>
                      <a:pt x="1608" y="915"/>
                    </a:cubicBezTo>
                    <a:cubicBezTo>
                      <a:pt x="2054" y="915"/>
                      <a:pt x="2433" y="1451"/>
                      <a:pt x="2456" y="2098"/>
                    </a:cubicBezTo>
                    <a:cubicBezTo>
                      <a:pt x="2456" y="2143"/>
                      <a:pt x="2478" y="2165"/>
                      <a:pt x="2478" y="2210"/>
                    </a:cubicBezTo>
                    <a:lnTo>
                      <a:pt x="3215" y="2210"/>
                    </a:lnTo>
                    <a:cubicBezTo>
                      <a:pt x="3170" y="982"/>
                      <a:pt x="2456" y="0"/>
                      <a:pt x="1608" y="0"/>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1"/>
              <p:cNvSpPr/>
              <p:nvPr/>
            </p:nvSpPr>
            <p:spPr>
              <a:xfrm>
                <a:off x="3424884" y="2807889"/>
                <a:ext cx="149273" cy="120756"/>
              </a:xfrm>
              <a:custGeom>
                <a:avLst/>
                <a:gdLst/>
                <a:ahLst/>
                <a:cxnLst/>
                <a:rect l="l" t="t" r="r" b="b"/>
                <a:pathLst>
                  <a:path w="5491" h="4442" extrusionOk="0">
                    <a:moveTo>
                      <a:pt x="0" y="0"/>
                    </a:moveTo>
                    <a:lnTo>
                      <a:pt x="0" y="4442"/>
                    </a:lnTo>
                    <a:lnTo>
                      <a:pt x="5491" y="4442"/>
                    </a:lnTo>
                    <a:lnTo>
                      <a:pt x="5491" y="0"/>
                    </a:ln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1"/>
              <p:cNvSpPr/>
              <p:nvPr/>
            </p:nvSpPr>
            <p:spPr>
              <a:xfrm>
                <a:off x="3483142" y="2836406"/>
                <a:ext cx="32785" cy="58883"/>
              </a:xfrm>
              <a:custGeom>
                <a:avLst/>
                <a:gdLst/>
                <a:ahLst/>
                <a:cxnLst/>
                <a:rect l="l" t="t" r="r" b="b"/>
                <a:pathLst>
                  <a:path w="1206" h="2166" extrusionOk="0">
                    <a:moveTo>
                      <a:pt x="603" y="0"/>
                    </a:moveTo>
                    <a:cubicBezTo>
                      <a:pt x="268" y="0"/>
                      <a:pt x="0" y="290"/>
                      <a:pt x="0" y="625"/>
                    </a:cubicBezTo>
                    <a:cubicBezTo>
                      <a:pt x="0" y="848"/>
                      <a:pt x="112" y="1049"/>
                      <a:pt x="312" y="1161"/>
                    </a:cubicBezTo>
                    <a:lnTo>
                      <a:pt x="0" y="2165"/>
                    </a:lnTo>
                    <a:lnTo>
                      <a:pt x="1205" y="2165"/>
                    </a:lnTo>
                    <a:lnTo>
                      <a:pt x="893" y="1161"/>
                    </a:lnTo>
                    <a:cubicBezTo>
                      <a:pt x="1071" y="1049"/>
                      <a:pt x="1205" y="848"/>
                      <a:pt x="1205" y="625"/>
                    </a:cubicBezTo>
                    <a:cubicBezTo>
                      <a:pt x="1205" y="290"/>
                      <a:pt x="937" y="0"/>
                      <a:pt x="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1"/>
              <p:cNvSpPr/>
              <p:nvPr/>
            </p:nvSpPr>
            <p:spPr>
              <a:xfrm>
                <a:off x="2390386" y="1747293"/>
                <a:ext cx="26723" cy="41892"/>
              </a:xfrm>
              <a:custGeom>
                <a:avLst/>
                <a:gdLst/>
                <a:ahLst/>
                <a:cxnLst/>
                <a:rect l="l" t="t" r="r" b="b"/>
                <a:pathLst>
                  <a:path w="983" h="1541" extrusionOk="0">
                    <a:moveTo>
                      <a:pt x="469" y="179"/>
                    </a:moveTo>
                    <a:cubicBezTo>
                      <a:pt x="559" y="179"/>
                      <a:pt x="648" y="202"/>
                      <a:pt x="692" y="246"/>
                    </a:cubicBezTo>
                    <a:cubicBezTo>
                      <a:pt x="737" y="291"/>
                      <a:pt x="759" y="358"/>
                      <a:pt x="759" y="470"/>
                    </a:cubicBezTo>
                    <a:cubicBezTo>
                      <a:pt x="759" y="559"/>
                      <a:pt x="737" y="626"/>
                      <a:pt x="692" y="670"/>
                    </a:cubicBezTo>
                    <a:cubicBezTo>
                      <a:pt x="648" y="715"/>
                      <a:pt x="559" y="737"/>
                      <a:pt x="469" y="737"/>
                    </a:cubicBezTo>
                    <a:lnTo>
                      <a:pt x="201" y="737"/>
                    </a:lnTo>
                    <a:lnTo>
                      <a:pt x="201" y="179"/>
                    </a:lnTo>
                    <a:close/>
                    <a:moveTo>
                      <a:pt x="1" y="1"/>
                    </a:moveTo>
                    <a:lnTo>
                      <a:pt x="1" y="1541"/>
                    </a:lnTo>
                    <a:lnTo>
                      <a:pt x="201" y="1541"/>
                    </a:lnTo>
                    <a:lnTo>
                      <a:pt x="201" y="916"/>
                    </a:lnTo>
                    <a:lnTo>
                      <a:pt x="469" y="916"/>
                    </a:lnTo>
                    <a:cubicBezTo>
                      <a:pt x="648" y="916"/>
                      <a:pt x="759" y="871"/>
                      <a:pt x="849" y="804"/>
                    </a:cubicBezTo>
                    <a:cubicBezTo>
                      <a:pt x="938" y="715"/>
                      <a:pt x="983" y="603"/>
                      <a:pt x="983" y="470"/>
                    </a:cubicBezTo>
                    <a:cubicBezTo>
                      <a:pt x="983" y="313"/>
                      <a:pt x="938" y="202"/>
                      <a:pt x="849" y="112"/>
                    </a:cubicBezTo>
                    <a:cubicBezTo>
                      <a:pt x="759" y="46"/>
                      <a:pt x="648" y="1"/>
                      <a:pt x="4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1"/>
              <p:cNvSpPr/>
              <p:nvPr/>
            </p:nvSpPr>
            <p:spPr>
              <a:xfrm>
                <a:off x="2424966" y="1747293"/>
                <a:ext cx="32187" cy="41892"/>
              </a:xfrm>
              <a:custGeom>
                <a:avLst/>
                <a:gdLst/>
                <a:ahLst/>
                <a:cxnLst/>
                <a:rect l="l" t="t" r="r" b="b"/>
                <a:pathLst>
                  <a:path w="1184" h="1541" extrusionOk="0">
                    <a:moveTo>
                      <a:pt x="447" y="179"/>
                    </a:moveTo>
                    <a:cubicBezTo>
                      <a:pt x="559" y="179"/>
                      <a:pt x="626" y="202"/>
                      <a:pt x="693" y="246"/>
                    </a:cubicBezTo>
                    <a:cubicBezTo>
                      <a:pt x="737" y="291"/>
                      <a:pt x="760" y="358"/>
                      <a:pt x="760" y="447"/>
                    </a:cubicBezTo>
                    <a:cubicBezTo>
                      <a:pt x="760" y="537"/>
                      <a:pt x="737" y="603"/>
                      <a:pt x="693" y="648"/>
                    </a:cubicBezTo>
                    <a:cubicBezTo>
                      <a:pt x="626" y="693"/>
                      <a:pt x="559" y="715"/>
                      <a:pt x="447" y="715"/>
                    </a:cubicBezTo>
                    <a:lnTo>
                      <a:pt x="202" y="715"/>
                    </a:lnTo>
                    <a:lnTo>
                      <a:pt x="202" y="179"/>
                    </a:lnTo>
                    <a:close/>
                    <a:moveTo>
                      <a:pt x="1" y="1"/>
                    </a:moveTo>
                    <a:lnTo>
                      <a:pt x="1" y="1541"/>
                    </a:lnTo>
                    <a:lnTo>
                      <a:pt x="202" y="1541"/>
                    </a:lnTo>
                    <a:lnTo>
                      <a:pt x="202" y="894"/>
                    </a:lnTo>
                    <a:lnTo>
                      <a:pt x="425" y="894"/>
                    </a:lnTo>
                    <a:cubicBezTo>
                      <a:pt x="514" y="894"/>
                      <a:pt x="559" y="894"/>
                      <a:pt x="626" y="938"/>
                    </a:cubicBezTo>
                    <a:cubicBezTo>
                      <a:pt x="670" y="961"/>
                      <a:pt x="715" y="1028"/>
                      <a:pt x="760" y="1139"/>
                    </a:cubicBezTo>
                    <a:lnTo>
                      <a:pt x="960" y="1541"/>
                    </a:lnTo>
                    <a:lnTo>
                      <a:pt x="1184" y="1541"/>
                    </a:lnTo>
                    <a:lnTo>
                      <a:pt x="960" y="1117"/>
                    </a:lnTo>
                    <a:cubicBezTo>
                      <a:pt x="938" y="1028"/>
                      <a:pt x="893" y="961"/>
                      <a:pt x="849" y="916"/>
                    </a:cubicBezTo>
                    <a:cubicBezTo>
                      <a:pt x="804" y="871"/>
                      <a:pt x="760" y="827"/>
                      <a:pt x="715" y="804"/>
                    </a:cubicBezTo>
                    <a:cubicBezTo>
                      <a:pt x="804" y="782"/>
                      <a:pt x="871" y="737"/>
                      <a:pt x="916" y="693"/>
                    </a:cubicBezTo>
                    <a:cubicBezTo>
                      <a:pt x="960" y="626"/>
                      <a:pt x="983" y="537"/>
                      <a:pt x="983" y="447"/>
                    </a:cubicBezTo>
                    <a:cubicBezTo>
                      <a:pt x="983" y="291"/>
                      <a:pt x="938" y="179"/>
                      <a:pt x="849" y="112"/>
                    </a:cubicBezTo>
                    <a:cubicBezTo>
                      <a:pt x="760" y="46"/>
                      <a:pt x="626" y="1"/>
                      <a:pt x="4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1"/>
              <p:cNvSpPr/>
              <p:nvPr/>
            </p:nvSpPr>
            <p:spPr>
              <a:xfrm>
                <a:off x="2464411" y="1747293"/>
                <a:ext cx="26723" cy="41892"/>
              </a:xfrm>
              <a:custGeom>
                <a:avLst/>
                <a:gdLst/>
                <a:ahLst/>
                <a:cxnLst/>
                <a:rect l="l" t="t" r="r" b="b"/>
                <a:pathLst>
                  <a:path w="983" h="1541" extrusionOk="0">
                    <a:moveTo>
                      <a:pt x="0" y="1"/>
                    </a:moveTo>
                    <a:lnTo>
                      <a:pt x="0" y="1541"/>
                    </a:lnTo>
                    <a:lnTo>
                      <a:pt x="982" y="1541"/>
                    </a:lnTo>
                    <a:lnTo>
                      <a:pt x="982" y="1362"/>
                    </a:lnTo>
                    <a:lnTo>
                      <a:pt x="201" y="1362"/>
                    </a:lnTo>
                    <a:lnTo>
                      <a:pt x="201" y="804"/>
                    </a:lnTo>
                    <a:lnTo>
                      <a:pt x="938" y="804"/>
                    </a:lnTo>
                    <a:lnTo>
                      <a:pt x="938" y="626"/>
                    </a:lnTo>
                    <a:lnTo>
                      <a:pt x="201" y="626"/>
                    </a:lnTo>
                    <a:lnTo>
                      <a:pt x="201" y="179"/>
                    </a:lnTo>
                    <a:lnTo>
                      <a:pt x="960" y="179"/>
                    </a:lnTo>
                    <a:lnTo>
                      <a:pt x="96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1"/>
              <p:cNvSpPr/>
              <p:nvPr/>
            </p:nvSpPr>
            <p:spPr>
              <a:xfrm>
                <a:off x="2497169" y="1770971"/>
                <a:ext cx="15196" cy="4866"/>
              </a:xfrm>
              <a:custGeom>
                <a:avLst/>
                <a:gdLst/>
                <a:ahLst/>
                <a:cxnLst/>
                <a:rect l="l" t="t" r="r" b="b"/>
                <a:pathLst>
                  <a:path w="559" h="179" extrusionOk="0">
                    <a:moveTo>
                      <a:pt x="1" y="0"/>
                    </a:moveTo>
                    <a:lnTo>
                      <a:pt x="1" y="179"/>
                    </a:lnTo>
                    <a:lnTo>
                      <a:pt x="559" y="179"/>
                    </a:lnTo>
                    <a:lnTo>
                      <a:pt x="5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1"/>
              <p:cNvSpPr/>
              <p:nvPr/>
            </p:nvSpPr>
            <p:spPr>
              <a:xfrm>
                <a:off x="2519624" y="1746695"/>
                <a:ext cx="38847" cy="43115"/>
              </a:xfrm>
              <a:custGeom>
                <a:avLst/>
                <a:gdLst/>
                <a:ahLst/>
                <a:cxnLst/>
                <a:rect l="l" t="t" r="r" b="b"/>
                <a:pathLst>
                  <a:path w="1429" h="1586" extrusionOk="0">
                    <a:moveTo>
                      <a:pt x="715" y="157"/>
                    </a:moveTo>
                    <a:cubicBezTo>
                      <a:pt x="871" y="157"/>
                      <a:pt x="983" y="224"/>
                      <a:pt x="1072" y="335"/>
                    </a:cubicBezTo>
                    <a:cubicBezTo>
                      <a:pt x="1161" y="447"/>
                      <a:pt x="1206" y="603"/>
                      <a:pt x="1206" y="782"/>
                    </a:cubicBezTo>
                    <a:cubicBezTo>
                      <a:pt x="1206" y="983"/>
                      <a:pt x="1161" y="1139"/>
                      <a:pt x="1072" y="1250"/>
                    </a:cubicBezTo>
                    <a:cubicBezTo>
                      <a:pt x="983" y="1362"/>
                      <a:pt x="871" y="1407"/>
                      <a:pt x="715" y="1407"/>
                    </a:cubicBezTo>
                    <a:cubicBezTo>
                      <a:pt x="558" y="1407"/>
                      <a:pt x="447" y="1362"/>
                      <a:pt x="358" y="1250"/>
                    </a:cubicBezTo>
                    <a:cubicBezTo>
                      <a:pt x="268" y="1139"/>
                      <a:pt x="224" y="983"/>
                      <a:pt x="224" y="782"/>
                    </a:cubicBezTo>
                    <a:cubicBezTo>
                      <a:pt x="224" y="603"/>
                      <a:pt x="268" y="447"/>
                      <a:pt x="358" y="335"/>
                    </a:cubicBezTo>
                    <a:cubicBezTo>
                      <a:pt x="447" y="224"/>
                      <a:pt x="558" y="157"/>
                      <a:pt x="715" y="157"/>
                    </a:cubicBezTo>
                    <a:close/>
                    <a:moveTo>
                      <a:pt x="715" y="1"/>
                    </a:moveTo>
                    <a:cubicBezTo>
                      <a:pt x="514" y="1"/>
                      <a:pt x="335" y="68"/>
                      <a:pt x="201" y="224"/>
                    </a:cubicBezTo>
                    <a:cubicBezTo>
                      <a:pt x="67" y="358"/>
                      <a:pt x="0" y="559"/>
                      <a:pt x="0" y="782"/>
                    </a:cubicBezTo>
                    <a:cubicBezTo>
                      <a:pt x="0" y="1027"/>
                      <a:pt x="67" y="1228"/>
                      <a:pt x="201" y="1362"/>
                    </a:cubicBezTo>
                    <a:cubicBezTo>
                      <a:pt x="335" y="1518"/>
                      <a:pt x="514" y="1585"/>
                      <a:pt x="715" y="1585"/>
                    </a:cubicBezTo>
                    <a:cubicBezTo>
                      <a:pt x="938" y="1585"/>
                      <a:pt x="1094" y="1518"/>
                      <a:pt x="1228" y="1362"/>
                    </a:cubicBezTo>
                    <a:cubicBezTo>
                      <a:pt x="1362" y="1228"/>
                      <a:pt x="1429" y="1027"/>
                      <a:pt x="1429" y="782"/>
                    </a:cubicBezTo>
                    <a:cubicBezTo>
                      <a:pt x="1429" y="559"/>
                      <a:pt x="1362" y="358"/>
                      <a:pt x="1228" y="224"/>
                    </a:cubicBezTo>
                    <a:cubicBezTo>
                      <a:pt x="1094" y="68"/>
                      <a:pt x="938" y="1"/>
                      <a:pt x="7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1"/>
              <p:cNvSpPr/>
              <p:nvPr/>
            </p:nvSpPr>
            <p:spPr>
              <a:xfrm>
                <a:off x="2566953" y="1747293"/>
                <a:ext cx="32187" cy="41892"/>
              </a:xfrm>
              <a:custGeom>
                <a:avLst/>
                <a:gdLst/>
                <a:ahLst/>
                <a:cxnLst/>
                <a:rect l="l" t="t" r="r" b="b"/>
                <a:pathLst>
                  <a:path w="1184" h="1541" extrusionOk="0">
                    <a:moveTo>
                      <a:pt x="469" y="179"/>
                    </a:moveTo>
                    <a:cubicBezTo>
                      <a:pt x="581" y="179"/>
                      <a:pt x="648" y="202"/>
                      <a:pt x="692" y="246"/>
                    </a:cubicBezTo>
                    <a:cubicBezTo>
                      <a:pt x="737" y="291"/>
                      <a:pt x="782" y="358"/>
                      <a:pt x="782" y="447"/>
                    </a:cubicBezTo>
                    <a:cubicBezTo>
                      <a:pt x="782" y="537"/>
                      <a:pt x="737" y="603"/>
                      <a:pt x="692" y="648"/>
                    </a:cubicBezTo>
                    <a:cubicBezTo>
                      <a:pt x="648" y="693"/>
                      <a:pt x="581" y="715"/>
                      <a:pt x="469" y="715"/>
                    </a:cubicBezTo>
                    <a:lnTo>
                      <a:pt x="201" y="715"/>
                    </a:lnTo>
                    <a:lnTo>
                      <a:pt x="201" y="179"/>
                    </a:lnTo>
                    <a:close/>
                    <a:moveTo>
                      <a:pt x="0" y="1"/>
                    </a:moveTo>
                    <a:lnTo>
                      <a:pt x="0" y="1541"/>
                    </a:lnTo>
                    <a:lnTo>
                      <a:pt x="201" y="1541"/>
                    </a:lnTo>
                    <a:lnTo>
                      <a:pt x="201" y="894"/>
                    </a:lnTo>
                    <a:lnTo>
                      <a:pt x="447" y="894"/>
                    </a:lnTo>
                    <a:cubicBezTo>
                      <a:pt x="514" y="894"/>
                      <a:pt x="581" y="894"/>
                      <a:pt x="625" y="938"/>
                    </a:cubicBezTo>
                    <a:cubicBezTo>
                      <a:pt x="670" y="961"/>
                      <a:pt x="737" y="1028"/>
                      <a:pt x="782" y="1139"/>
                    </a:cubicBezTo>
                    <a:lnTo>
                      <a:pt x="982" y="1541"/>
                    </a:lnTo>
                    <a:lnTo>
                      <a:pt x="1183" y="1541"/>
                    </a:lnTo>
                    <a:lnTo>
                      <a:pt x="982" y="1117"/>
                    </a:lnTo>
                    <a:cubicBezTo>
                      <a:pt x="938" y="1028"/>
                      <a:pt x="893" y="961"/>
                      <a:pt x="848" y="916"/>
                    </a:cubicBezTo>
                    <a:cubicBezTo>
                      <a:pt x="826" y="871"/>
                      <a:pt x="782" y="827"/>
                      <a:pt x="737" y="804"/>
                    </a:cubicBezTo>
                    <a:cubicBezTo>
                      <a:pt x="804" y="782"/>
                      <a:pt x="871" y="737"/>
                      <a:pt x="915" y="693"/>
                    </a:cubicBezTo>
                    <a:cubicBezTo>
                      <a:pt x="960" y="626"/>
                      <a:pt x="982" y="537"/>
                      <a:pt x="982" y="447"/>
                    </a:cubicBezTo>
                    <a:cubicBezTo>
                      <a:pt x="982" y="291"/>
                      <a:pt x="938" y="179"/>
                      <a:pt x="871" y="112"/>
                    </a:cubicBezTo>
                    <a:cubicBezTo>
                      <a:pt x="782" y="46"/>
                      <a:pt x="648" y="1"/>
                      <a:pt x="4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1"/>
              <p:cNvSpPr/>
              <p:nvPr/>
            </p:nvSpPr>
            <p:spPr>
              <a:xfrm>
                <a:off x="2606398" y="1747293"/>
                <a:ext cx="35205" cy="41892"/>
              </a:xfrm>
              <a:custGeom>
                <a:avLst/>
                <a:gdLst/>
                <a:ahLst/>
                <a:cxnLst/>
                <a:rect l="l" t="t" r="r" b="b"/>
                <a:pathLst>
                  <a:path w="1295" h="1541" extrusionOk="0">
                    <a:moveTo>
                      <a:pt x="469" y="179"/>
                    </a:moveTo>
                    <a:cubicBezTo>
                      <a:pt x="670" y="179"/>
                      <a:pt x="826" y="224"/>
                      <a:pt x="915" y="313"/>
                    </a:cubicBezTo>
                    <a:cubicBezTo>
                      <a:pt x="1027" y="403"/>
                      <a:pt x="1071" y="559"/>
                      <a:pt x="1071" y="760"/>
                    </a:cubicBezTo>
                    <a:cubicBezTo>
                      <a:pt x="1071" y="961"/>
                      <a:pt x="1027" y="1117"/>
                      <a:pt x="915" y="1206"/>
                    </a:cubicBezTo>
                    <a:cubicBezTo>
                      <a:pt x="826" y="1318"/>
                      <a:pt x="670" y="1362"/>
                      <a:pt x="469" y="1362"/>
                    </a:cubicBezTo>
                    <a:lnTo>
                      <a:pt x="223" y="1362"/>
                    </a:lnTo>
                    <a:lnTo>
                      <a:pt x="223" y="179"/>
                    </a:lnTo>
                    <a:close/>
                    <a:moveTo>
                      <a:pt x="0" y="1"/>
                    </a:moveTo>
                    <a:lnTo>
                      <a:pt x="0" y="1541"/>
                    </a:lnTo>
                    <a:lnTo>
                      <a:pt x="424" y="1541"/>
                    </a:lnTo>
                    <a:cubicBezTo>
                      <a:pt x="737" y="1541"/>
                      <a:pt x="937" y="1474"/>
                      <a:pt x="1071" y="1340"/>
                    </a:cubicBezTo>
                    <a:cubicBezTo>
                      <a:pt x="1228" y="1228"/>
                      <a:pt x="1295" y="1028"/>
                      <a:pt x="1295" y="760"/>
                    </a:cubicBezTo>
                    <a:cubicBezTo>
                      <a:pt x="1295" y="514"/>
                      <a:pt x="1228" y="313"/>
                      <a:pt x="1094" y="179"/>
                    </a:cubicBezTo>
                    <a:cubicBezTo>
                      <a:pt x="937" y="68"/>
                      <a:pt x="737" y="1"/>
                      <a:pt x="4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1"/>
              <p:cNvSpPr/>
              <p:nvPr/>
            </p:nvSpPr>
            <p:spPr>
              <a:xfrm>
                <a:off x="2650683" y="1747293"/>
                <a:ext cx="26723" cy="41892"/>
              </a:xfrm>
              <a:custGeom>
                <a:avLst/>
                <a:gdLst/>
                <a:ahLst/>
                <a:cxnLst/>
                <a:rect l="l" t="t" r="r" b="b"/>
                <a:pathLst>
                  <a:path w="983" h="1541" extrusionOk="0">
                    <a:moveTo>
                      <a:pt x="0" y="1"/>
                    </a:moveTo>
                    <a:lnTo>
                      <a:pt x="0" y="1541"/>
                    </a:lnTo>
                    <a:lnTo>
                      <a:pt x="982" y="1541"/>
                    </a:lnTo>
                    <a:lnTo>
                      <a:pt x="982" y="1362"/>
                    </a:lnTo>
                    <a:lnTo>
                      <a:pt x="201" y="1362"/>
                    </a:lnTo>
                    <a:lnTo>
                      <a:pt x="201" y="804"/>
                    </a:lnTo>
                    <a:lnTo>
                      <a:pt x="915" y="804"/>
                    </a:lnTo>
                    <a:lnTo>
                      <a:pt x="915" y="626"/>
                    </a:lnTo>
                    <a:lnTo>
                      <a:pt x="201" y="626"/>
                    </a:lnTo>
                    <a:lnTo>
                      <a:pt x="201" y="179"/>
                    </a:lnTo>
                    <a:lnTo>
                      <a:pt x="960" y="179"/>
                    </a:lnTo>
                    <a:lnTo>
                      <a:pt x="96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1"/>
              <p:cNvSpPr/>
              <p:nvPr/>
            </p:nvSpPr>
            <p:spPr>
              <a:xfrm>
                <a:off x="2686485" y="1747293"/>
                <a:ext cx="32187" cy="41892"/>
              </a:xfrm>
              <a:custGeom>
                <a:avLst/>
                <a:gdLst/>
                <a:ahLst/>
                <a:cxnLst/>
                <a:rect l="l" t="t" r="r" b="b"/>
                <a:pathLst>
                  <a:path w="1184" h="1541" extrusionOk="0">
                    <a:moveTo>
                      <a:pt x="469" y="179"/>
                    </a:moveTo>
                    <a:cubicBezTo>
                      <a:pt x="558" y="179"/>
                      <a:pt x="625" y="202"/>
                      <a:pt x="692" y="246"/>
                    </a:cubicBezTo>
                    <a:cubicBezTo>
                      <a:pt x="737" y="291"/>
                      <a:pt x="759" y="358"/>
                      <a:pt x="759" y="447"/>
                    </a:cubicBezTo>
                    <a:cubicBezTo>
                      <a:pt x="759" y="537"/>
                      <a:pt x="737" y="603"/>
                      <a:pt x="692" y="648"/>
                    </a:cubicBezTo>
                    <a:cubicBezTo>
                      <a:pt x="625" y="693"/>
                      <a:pt x="558" y="715"/>
                      <a:pt x="469" y="715"/>
                    </a:cubicBezTo>
                    <a:lnTo>
                      <a:pt x="201" y="715"/>
                    </a:lnTo>
                    <a:lnTo>
                      <a:pt x="201" y="179"/>
                    </a:lnTo>
                    <a:close/>
                    <a:moveTo>
                      <a:pt x="0" y="1"/>
                    </a:moveTo>
                    <a:lnTo>
                      <a:pt x="0" y="1541"/>
                    </a:lnTo>
                    <a:lnTo>
                      <a:pt x="201" y="1541"/>
                    </a:lnTo>
                    <a:lnTo>
                      <a:pt x="201" y="894"/>
                    </a:lnTo>
                    <a:lnTo>
                      <a:pt x="424" y="894"/>
                    </a:lnTo>
                    <a:cubicBezTo>
                      <a:pt x="514" y="894"/>
                      <a:pt x="580" y="894"/>
                      <a:pt x="625" y="938"/>
                    </a:cubicBezTo>
                    <a:cubicBezTo>
                      <a:pt x="670" y="961"/>
                      <a:pt x="714" y="1028"/>
                      <a:pt x="759" y="1139"/>
                    </a:cubicBezTo>
                    <a:lnTo>
                      <a:pt x="960" y="1541"/>
                    </a:lnTo>
                    <a:lnTo>
                      <a:pt x="1183" y="1541"/>
                    </a:lnTo>
                    <a:lnTo>
                      <a:pt x="982" y="1117"/>
                    </a:lnTo>
                    <a:cubicBezTo>
                      <a:pt x="938" y="1028"/>
                      <a:pt x="893" y="961"/>
                      <a:pt x="848" y="916"/>
                    </a:cubicBezTo>
                    <a:cubicBezTo>
                      <a:pt x="804" y="871"/>
                      <a:pt x="759" y="827"/>
                      <a:pt x="714" y="804"/>
                    </a:cubicBezTo>
                    <a:cubicBezTo>
                      <a:pt x="804" y="782"/>
                      <a:pt x="871" y="737"/>
                      <a:pt x="915" y="693"/>
                    </a:cubicBezTo>
                    <a:cubicBezTo>
                      <a:pt x="960" y="626"/>
                      <a:pt x="982" y="537"/>
                      <a:pt x="982" y="447"/>
                    </a:cubicBezTo>
                    <a:cubicBezTo>
                      <a:pt x="982" y="291"/>
                      <a:pt x="938" y="179"/>
                      <a:pt x="848" y="112"/>
                    </a:cubicBezTo>
                    <a:cubicBezTo>
                      <a:pt x="759" y="46"/>
                      <a:pt x="625" y="1"/>
                      <a:pt x="4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1"/>
              <p:cNvSpPr/>
              <p:nvPr/>
            </p:nvSpPr>
            <p:spPr>
              <a:xfrm>
                <a:off x="3263487" y="1710892"/>
                <a:ext cx="41892" cy="55865"/>
              </a:xfrm>
              <a:custGeom>
                <a:avLst/>
                <a:gdLst/>
                <a:ahLst/>
                <a:cxnLst/>
                <a:rect l="l" t="t" r="r" b="b"/>
                <a:pathLst>
                  <a:path w="1541" h="2055" extrusionOk="0">
                    <a:moveTo>
                      <a:pt x="1" y="1"/>
                    </a:moveTo>
                    <a:lnTo>
                      <a:pt x="1" y="2054"/>
                    </a:lnTo>
                    <a:lnTo>
                      <a:pt x="268" y="2054"/>
                    </a:lnTo>
                    <a:lnTo>
                      <a:pt x="268" y="336"/>
                    </a:lnTo>
                    <a:lnTo>
                      <a:pt x="1161" y="2054"/>
                    </a:lnTo>
                    <a:lnTo>
                      <a:pt x="1541" y="2054"/>
                    </a:lnTo>
                    <a:lnTo>
                      <a:pt x="1541" y="1"/>
                    </a:lnTo>
                    <a:lnTo>
                      <a:pt x="1273" y="1"/>
                    </a:lnTo>
                    <a:lnTo>
                      <a:pt x="1273" y="1719"/>
                    </a:lnTo>
                    <a:lnTo>
                      <a:pt x="3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1"/>
              <p:cNvSpPr/>
              <p:nvPr/>
            </p:nvSpPr>
            <p:spPr>
              <a:xfrm>
                <a:off x="3320521" y="1710892"/>
                <a:ext cx="35232" cy="55865"/>
              </a:xfrm>
              <a:custGeom>
                <a:avLst/>
                <a:gdLst/>
                <a:ahLst/>
                <a:cxnLst/>
                <a:rect l="l" t="t" r="r" b="b"/>
                <a:pathLst>
                  <a:path w="1296" h="2055" extrusionOk="0">
                    <a:moveTo>
                      <a:pt x="1" y="1"/>
                    </a:moveTo>
                    <a:lnTo>
                      <a:pt x="1" y="2054"/>
                    </a:lnTo>
                    <a:lnTo>
                      <a:pt x="1295" y="2054"/>
                    </a:lnTo>
                    <a:lnTo>
                      <a:pt x="1295" y="1809"/>
                    </a:lnTo>
                    <a:lnTo>
                      <a:pt x="268" y="1809"/>
                    </a:lnTo>
                    <a:lnTo>
                      <a:pt x="268" y="1072"/>
                    </a:lnTo>
                    <a:lnTo>
                      <a:pt x="1228" y="1072"/>
                    </a:lnTo>
                    <a:lnTo>
                      <a:pt x="1228" y="849"/>
                    </a:lnTo>
                    <a:lnTo>
                      <a:pt x="268" y="849"/>
                    </a:lnTo>
                    <a:lnTo>
                      <a:pt x="268" y="246"/>
                    </a:lnTo>
                    <a:lnTo>
                      <a:pt x="1273" y="246"/>
                    </a:lnTo>
                    <a:lnTo>
                      <a:pt x="12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1"/>
              <p:cNvSpPr/>
              <p:nvPr/>
            </p:nvSpPr>
            <p:spPr>
              <a:xfrm>
                <a:off x="3363609" y="1710892"/>
                <a:ext cx="69784" cy="55865"/>
              </a:xfrm>
              <a:custGeom>
                <a:avLst/>
                <a:gdLst/>
                <a:ahLst/>
                <a:cxnLst/>
                <a:rect l="l" t="t" r="r" b="b"/>
                <a:pathLst>
                  <a:path w="2567" h="2055" extrusionOk="0">
                    <a:moveTo>
                      <a:pt x="0" y="1"/>
                    </a:moveTo>
                    <a:lnTo>
                      <a:pt x="491" y="2054"/>
                    </a:lnTo>
                    <a:lnTo>
                      <a:pt x="848" y="2054"/>
                    </a:lnTo>
                    <a:lnTo>
                      <a:pt x="1272" y="269"/>
                    </a:lnTo>
                    <a:lnTo>
                      <a:pt x="1719" y="2054"/>
                    </a:lnTo>
                    <a:lnTo>
                      <a:pt x="2054" y="2054"/>
                    </a:lnTo>
                    <a:lnTo>
                      <a:pt x="2567" y="1"/>
                    </a:lnTo>
                    <a:lnTo>
                      <a:pt x="2299" y="1"/>
                    </a:lnTo>
                    <a:lnTo>
                      <a:pt x="1853" y="1742"/>
                    </a:lnTo>
                    <a:lnTo>
                      <a:pt x="1429" y="1"/>
                    </a:lnTo>
                    <a:lnTo>
                      <a:pt x="1116" y="1"/>
                    </a:lnTo>
                    <a:lnTo>
                      <a:pt x="692" y="1742"/>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1"/>
              <p:cNvSpPr/>
              <p:nvPr/>
            </p:nvSpPr>
            <p:spPr>
              <a:xfrm>
                <a:off x="3464330" y="1710294"/>
                <a:ext cx="44312" cy="57061"/>
              </a:xfrm>
              <a:custGeom>
                <a:avLst/>
                <a:gdLst/>
                <a:ahLst/>
                <a:cxnLst/>
                <a:rect l="l" t="t" r="r" b="b"/>
                <a:pathLst>
                  <a:path w="1630" h="2099" extrusionOk="0">
                    <a:moveTo>
                      <a:pt x="982" y="0"/>
                    </a:moveTo>
                    <a:cubicBezTo>
                      <a:pt x="692" y="0"/>
                      <a:pt x="447" y="90"/>
                      <a:pt x="268" y="268"/>
                    </a:cubicBezTo>
                    <a:cubicBezTo>
                      <a:pt x="89" y="469"/>
                      <a:pt x="0" y="715"/>
                      <a:pt x="0" y="1049"/>
                    </a:cubicBezTo>
                    <a:cubicBezTo>
                      <a:pt x="0" y="1384"/>
                      <a:pt x="89" y="1630"/>
                      <a:pt x="268" y="1831"/>
                    </a:cubicBezTo>
                    <a:cubicBezTo>
                      <a:pt x="447" y="2009"/>
                      <a:pt x="692" y="2098"/>
                      <a:pt x="982" y="2098"/>
                    </a:cubicBezTo>
                    <a:cubicBezTo>
                      <a:pt x="1116" y="2098"/>
                      <a:pt x="1228" y="2098"/>
                      <a:pt x="1339" y="2054"/>
                    </a:cubicBezTo>
                    <a:cubicBezTo>
                      <a:pt x="1451" y="2031"/>
                      <a:pt x="1540" y="1987"/>
                      <a:pt x="1629" y="1920"/>
                    </a:cubicBezTo>
                    <a:lnTo>
                      <a:pt x="1629" y="1630"/>
                    </a:lnTo>
                    <a:cubicBezTo>
                      <a:pt x="1540" y="1719"/>
                      <a:pt x="1451" y="1764"/>
                      <a:pt x="1339" y="1808"/>
                    </a:cubicBezTo>
                    <a:cubicBezTo>
                      <a:pt x="1228" y="1853"/>
                      <a:pt x="1116" y="1875"/>
                      <a:pt x="1004" y="1875"/>
                    </a:cubicBezTo>
                    <a:cubicBezTo>
                      <a:pt x="781" y="1875"/>
                      <a:pt x="603" y="1808"/>
                      <a:pt x="469" y="1674"/>
                    </a:cubicBezTo>
                    <a:cubicBezTo>
                      <a:pt x="357" y="1518"/>
                      <a:pt x="290" y="1317"/>
                      <a:pt x="290" y="1049"/>
                    </a:cubicBezTo>
                    <a:cubicBezTo>
                      <a:pt x="290" y="782"/>
                      <a:pt x="357" y="581"/>
                      <a:pt x="469" y="424"/>
                    </a:cubicBezTo>
                    <a:cubicBezTo>
                      <a:pt x="603" y="291"/>
                      <a:pt x="781" y="224"/>
                      <a:pt x="1004" y="224"/>
                    </a:cubicBezTo>
                    <a:cubicBezTo>
                      <a:pt x="1116" y="224"/>
                      <a:pt x="1228" y="246"/>
                      <a:pt x="1339" y="291"/>
                    </a:cubicBezTo>
                    <a:cubicBezTo>
                      <a:pt x="1451" y="335"/>
                      <a:pt x="1540" y="402"/>
                      <a:pt x="1629" y="469"/>
                    </a:cubicBezTo>
                    <a:lnTo>
                      <a:pt x="1629" y="179"/>
                    </a:lnTo>
                    <a:cubicBezTo>
                      <a:pt x="1540" y="134"/>
                      <a:pt x="1451" y="67"/>
                      <a:pt x="1339" y="45"/>
                    </a:cubicBezTo>
                    <a:cubicBezTo>
                      <a:pt x="1228" y="0"/>
                      <a:pt x="1116" y="0"/>
                      <a:pt x="9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1"/>
              <p:cNvSpPr/>
              <p:nvPr/>
            </p:nvSpPr>
            <p:spPr>
              <a:xfrm>
                <a:off x="3517096" y="1710294"/>
                <a:ext cx="51597" cy="57061"/>
              </a:xfrm>
              <a:custGeom>
                <a:avLst/>
                <a:gdLst/>
                <a:ahLst/>
                <a:cxnLst/>
                <a:rect l="l" t="t" r="r" b="b"/>
                <a:pathLst>
                  <a:path w="1898" h="2099" extrusionOk="0">
                    <a:moveTo>
                      <a:pt x="961" y="224"/>
                    </a:moveTo>
                    <a:cubicBezTo>
                      <a:pt x="1161" y="224"/>
                      <a:pt x="1318" y="291"/>
                      <a:pt x="1429" y="447"/>
                    </a:cubicBezTo>
                    <a:cubicBezTo>
                      <a:pt x="1541" y="581"/>
                      <a:pt x="1608" y="804"/>
                      <a:pt x="1608" y="1049"/>
                    </a:cubicBezTo>
                    <a:cubicBezTo>
                      <a:pt x="1608" y="1317"/>
                      <a:pt x="1541" y="1518"/>
                      <a:pt x="1429" y="1652"/>
                    </a:cubicBezTo>
                    <a:cubicBezTo>
                      <a:pt x="1318" y="1808"/>
                      <a:pt x="1161" y="1875"/>
                      <a:pt x="961" y="1875"/>
                    </a:cubicBezTo>
                    <a:cubicBezTo>
                      <a:pt x="760" y="1875"/>
                      <a:pt x="581" y="1808"/>
                      <a:pt x="470" y="1652"/>
                    </a:cubicBezTo>
                    <a:cubicBezTo>
                      <a:pt x="358" y="1518"/>
                      <a:pt x="291" y="1317"/>
                      <a:pt x="291" y="1049"/>
                    </a:cubicBezTo>
                    <a:cubicBezTo>
                      <a:pt x="291" y="804"/>
                      <a:pt x="358" y="581"/>
                      <a:pt x="470" y="447"/>
                    </a:cubicBezTo>
                    <a:cubicBezTo>
                      <a:pt x="581" y="291"/>
                      <a:pt x="760" y="224"/>
                      <a:pt x="961" y="224"/>
                    </a:cubicBezTo>
                    <a:close/>
                    <a:moveTo>
                      <a:pt x="961" y="0"/>
                    </a:moveTo>
                    <a:cubicBezTo>
                      <a:pt x="670" y="0"/>
                      <a:pt x="425" y="90"/>
                      <a:pt x="269" y="291"/>
                    </a:cubicBezTo>
                    <a:cubicBezTo>
                      <a:pt x="90" y="469"/>
                      <a:pt x="1" y="737"/>
                      <a:pt x="1" y="1049"/>
                    </a:cubicBezTo>
                    <a:cubicBezTo>
                      <a:pt x="1" y="1384"/>
                      <a:pt x="90" y="1630"/>
                      <a:pt x="269" y="1831"/>
                    </a:cubicBezTo>
                    <a:cubicBezTo>
                      <a:pt x="425" y="2009"/>
                      <a:pt x="670" y="2098"/>
                      <a:pt x="961" y="2098"/>
                    </a:cubicBezTo>
                    <a:cubicBezTo>
                      <a:pt x="1228" y="2098"/>
                      <a:pt x="1474" y="2009"/>
                      <a:pt x="1630" y="1831"/>
                    </a:cubicBezTo>
                    <a:cubicBezTo>
                      <a:pt x="1809" y="1630"/>
                      <a:pt x="1898" y="1362"/>
                      <a:pt x="1898" y="1049"/>
                    </a:cubicBezTo>
                    <a:cubicBezTo>
                      <a:pt x="1898" y="737"/>
                      <a:pt x="1809" y="469"/>
                      <a:pt x="1630" y="291"/>
                    </a:cubicBezTo>
                    <a:cubicBezTo>
                      <a:pt x="1474" y="90"/>
                      <a:pt x="1228" y="0"/>
                      <a:pt x="9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1"/>
              <p:cNvSpPr/>
              <p:nvPr/>
            </p:nvSpPr>
            <p:spPr>
              <a:xfrm>
                <a:off x="3580220" y="1710892"/>
                <a:ext cx="34607" cy="55865"/>
              </a:xfrm>
              <a:custGeom>
                <a:avLst/>
                <a:gdLst/>
                <a:ahLst/>
                <a:cxnLst/>
                <a:rect l="l" t="t" r="r" b="b"/>
                <a:pathLst>
                  <a:path w="1273" h="2055" extrusionOk="0">
                    <a:moveTo>
                      <a:pt x="0" y="1"/>
                    </a:moveTo>
                    <a:lnTo>
                      <a:pt x="0" y="2054"/>
                    </a:lnTo>
                    <a:lnTo>
                      <a:pt x="1272" y="2054"/>
                    </a:lnTo>
                    <a:lnTo>
                      <a:pt x="1272" y="1809"/>
                    </a:lnTo>
                    <a:lnTo>
                      <a:pt x="268" y="1809"/>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1"/>
              <p:cNvSpPr/>
              <p:nvPr/>
            </p:nvSpPr>
            <p:spPr>
              <a:xfrm>
                <a:off x="3622683" y="1710892"/>
                <a:ext cx="34607" cy="55865"/>
              </a:xfrm>
              <a:custGeom>
                <a:avLst/>
                <a:gdLst/>
                <a:ahLst/>
                <a:cxnLst/>
                <a:rect l="l" t="t" r="r" b="b"/>
                <a:pathLst>
                  <a:path w="1273" h="2055" extrusionOk="0">
                    <a:moveTo>
                      <a:pt x="0" y="1"/>
                    </a:moveTo>
                    <a:lnTo>
                      <a:pt x="0" y="2054"/>
                    </a:lnTo>
                    <a:lnTo>
                      <a:pt x="1273" y="2054"/>
                    </a:lnTo>
                    <a:lnTo>
                      <a:pt x="1273" y="1809"/>
                    </a:lnTo>
                    <a:lnTo>
                      <a:pt x="268" y="1809"/>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1"/>
              <p:cNvSpPr/>
              <p:nvPr/>
            </p:nvSpPr>
            <p:spPr>
              <a:xfrm>
                <a:off x="3664547" y="1710892"/>
                <a:ext cx="35830" cy="55865"/>
              </a:xfrm>
              <a:custGeom>
                <a:avLst/>
                <a:gdLst/>
                <a:ahLst/>
                <a:cxnLst/>
                <a:rect l="l" t="t" r="r" b="b"/>
                <a:pathLst>
                  <a:path w="1318" h="2055" extrusionOk="0">
                    <a:moveTo>
                      <a:pt x="0" y="1"/>
                    </a:moveTo>
                    <a:lnTo>
                      <a:pt x="0" y="2054"/>
                    </a:lnTo>
                    <a:lnTo>
                      <a:pt x="1317" y="2054"/>
                    </a:lnTo>
                    <a:lnTo>
                      <a:pt x="1317" y="1809"/>
                    </a:lnTo>
                    <a:lnTo>
                      <a:pt x="291" y="1809"/>
                    </a:lnTo>
                    <a:lnTo>
                      <a:pt x="291" y="1072"/>
                    </a:lnTo>
                    <a:lnTo>
                      <a:pt x="1250" y="1072"/>
                    </a:lnTo>
                    <a:lnTo>
                      <a:pt x="1250" y="849"/>
                    </a:lnTo>
                    <a:lnTo>
                      <a:pt x="291" y="849"/>
                    </a:lnTo>
                    <a:lnTo>
                      <a:pt x="291" y="246"/>
                    </a:lnTo>
                    <a:lnTo>
                      <a:pt x="1295" y="246"/>
                    </a:lnTo>
                    <a:lnTo>
                      <a:pt x="12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1"/>
              <p:cNvSpPr/>
              <p:nvPr/>
            </p:nvSpPr>
            <p:spPr>
              <a:xfrm>
                <a:off x="3709457" y="1710294"/>
                <a:ext cx="44910" cy="57061"/>
              </a:xfrm>
              <a:custGeom>
                <a:avLst/>
                <a:gdLst/>
                <a:ahLst/>
                <a:cxnLst/>
                <a:rect l="l" t="t" r="r" b="b"/>
                <a:pathLst>
                  <a:path w="1652" h="2099" extrusionOk="0">
                    <a:moveTo>
                      <a:pt x="1004" y="0"/>
                    </a:moveTo>
                    <a:cubicBezTo>
                      <a:pt x="692" y="0"/>
                      <a:pt x="446" y="90"/>
                      <a:pt x="268" y="268"/>
                    </a:cubicBezTo>
                    <a:cubicBezTo>
                      <a:pt x="89" y="469"/>
                      <a:pt x="0" y="715"/>
                      <a:pt x="0" y="1049"/>
                    </a:cubicBezTo>
                    <a:cubicBezTo>
                      <a:pt x="0" y="1384"/>
                      <a:pt x="89" y="1630"/>
                      <a:pt x="268" y="1831"/>
                    </a:cubicBezTo>
                    <a:cubicBezTo>
                      <a:pt x="446" y="2009"/>
                      <a:pt x="692" y="2098"/>
                      <a:pt x="1004" y="2098"/>
                    </a:cubicBezTo>
                    <a:cubicBezTo>
                      <a:pt x="1116" y="2098"/>
                      <a:pt x="1228" y="2098"/>
                      <a:pt x="1339" y="2054"/>
                    </a:cubicBezTo>
                    <a:cubicBezTo>
                      <a:pt x="1451" y="2031"/>
                      <a:pt x="1562" y="1987"/>
                      <a:pt x="1652" y="1920"/>
                    </a:cubicBezTo>
                    <a:lnTo>
                      <a:pt x="1652" y="1630"/>
                    </a:lnTo>
                    <a:cubicBezTo>
                      <a:pt x="1562" y="1719"/>
                      <a:pt x="1451" y="1764"/>
                      <a:pt x="1361" y="1808"/>
                    </a:cubicBezTo>
                    <a:cubicBezTo>
                      <a:pt x="1250" y="1853"/>
                      <a:pt x="1138" y="1875"/>
                      <a:pt x="1027" y="1875"/>
                    </a:cubicBezTo>
                    <a:cubicBezTo>
                      <a:pt x="781" y="1875"/>
                      <a:pt x="603" y="1808"/>
                      <a:pt x="491" y="1674"/>
                    </a:cubicBezTo>
                    <a:cubicBezTo>
                      <a:pt x="357" y="1518"/>
                      <a:pt x="290" y="1317"/>
                      <a:pt x="290" y="1049"/>
                    </a:cubicBezTo>
                    <a:cubicBezTo>
                      <a:pt x="290" y="782"/>
                      <a:pt x="357" y="581"/>
                      <a:pt x="491" y="424"/>
                    </a:cubicBezTo>
                    <a:cubicBezTo>
                      <a:pt x="603" y="291"/>
                      <a:pt x="781" y="224"/>
                      <a:pt x="1027" y="224"/>
                    </a:cubicBezTo>
                    <a:cubicBezTo>
                      <a:pt x="1138" y="224"/>
                      <a:pt x="1250" y="246"/>
                      <a:pt x="1361" y="291"/>
                    </a:cubicBezTo>
                    <a:cubicBezTo>
                      <a:pt x="1451" y="335"/>
                      <a:pt x="1562" y="402"/>
                      <a:pt x="1652" y="469"/>
                    </a:cubicBezTo>
                    <a:lnTo>
                      <a:pt x="1652" y="179"/>
                    </a:lnTo>
                    <a:cubicBezTo>
                      <a:pt x="1562" y="134"/>
                      <a:pt x="1451" y="67"/>
                      <a:pt x="1339" y="45"/>
                    </a:cubicBezTo>
                    <a:cubicBezTo>
                      <a:pt x="1228" y="0"/>
                      <a:pt x="1116" y="0"/>
                      <a:pt x="1004" y="0"/>
                    </a:cubicBezTo>
                    <a:close/>
                  </a:path>
                </a:pathLst>
              </a:custGeom>
              <a:solidFill>
                <a:srgbClr val="000000"/>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a:p>
            </p:txBody>
          </p:sp>
          <p:sp>
            <p:nvSpPr>
              <p:cNvPr id="1155" name="Google Shape;1155;p51"/>
              <p:cNvSpPr/>
              <p:nvPr/>
            </p:nvSpPr>
            <p:spPr>
              <a:xfrm>
                <a:off x="3757982" y="1710892"/>
                <a:ext cx="46758" cy="55865"/>
              </a:xfrm>
              <a:custGeom>
                <a:avLst/>
                <a:gdLst/>
                <a:ahLst/>
                <a:cxnLst/>
                <a:rect l="l" t="t" r="r" b="b"/>
                <a:pathLst>
                  <a:path w="1720" h="2055" extrusionOk="0">
                    <a:moveTo>
                      <a:pt x="1" y="1"/>
                    </a:moveTo>
                    <a:lnTo>
                      <a:pt x="1" y="246"/>
                    </a:lnTo>
                    <a:lnTo>
                      <a:pt x="737" y="246"/>
                    </a:lnTo>
                    <a:lnTo>
                      <a:pt x="737" y="2054"/>
                    </a:lnTo>
                    <a:lnTo>
                      <a:pt x="1005" y="2054"/>
                    </a:lnTo>
                    <a:lnTo>
                      <a:pt x="1005" y="246"/>
                    </a:lnTo>
                    <a:lnTo>
                      <a:pt x="1719" y="246"/>
                    </a:lnTo>
                    <a:lnTo>
                      <a:pt x="17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1"/>
              <p:cNvSpPr/>
              <p:nvPr/>
            </p:nvSpPr>
            <p:spPr>
              <a:xfrm>
                <a:off x="3811972" y="1710892"/>
                <a:ext cx="7938" cy="55865"/>
              </a:xfrm>
              <a:custGeom>
                <a:avLst/>
                <a:gdLst/>
                <a:ahLst/>
                <a:cxnLst/>
                <a:rect l="l" t="t" r="r" b="b"/>
                <a:pathLst>
                  <a:path w="292" h="2055" extrusionOk="0">
                    <a:moveTo>
                      <a:pt x="1" y="1"/>
                    </a:moveTo>
                    <a:lnTo>
                      <a:pt x="1" y="2054"/>
                    </a:lnTo>
                    <a:lnTo>
                      <a:pt x="291" y="2054"/>
                    </a:lnTo>
                    <a:lnTo>
                      <a:pt x="2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1"/>
              <p:cNvSpPr/>
              <p:nvPr/>
            </p:nvSpPr>
            <p:spPr>
              <a:xfrm>
                <a:off x="3831409" y="1710294"/>
                <a:ext cx="50972" cy="57061"/>
              </a:xfrm>
              <a:custGeom>
                <a:avLst/>
                <a:gdLst/>
                <a:ahLst/>
                <a:cxnLst/>
                <a:rect l="l" t="t" r="r" b="b"/>
                <a:pathLst>
                  <a:path w="1875" h="2099" extrusionOk="0">
                    <a:moveTo>
                      <a:pt x="938" y="224"/>
                    </a:moveTo>
                    <a:cubicBezTo>
                      <a:pt x="1138" y="224"/>
                      <a:pt x="1295" y="291"/>
                      <a:pt x="1429" y="447"/>
                    </a:cubicBezTo>
                    <a:cubicBezTo>
                      <a:pt x="1540" y="581"/>
                      <a:pt x="1585" y="804"/>
                      <a:pt x="1585" y="1049"/>
                    </a:cubicBezTo>
                    <a:cubicBezTo>
                      <a:pt x="1585" y="1317"/>
                      <a:pt x="1540" y="1518"/>
                      <a:pt x="1429" y="1652"/>
                    </a:cubicBezTo>
                    <a:cubicBezTo>
                      <a:pt x="1295" y="1808"/>
                      <a:pt x="1138" y="1875"/>
                      <a:pt x="938" y="1875"/>
                    </a:cubicBezTo>
                    <a:cubicBezTo>
                      <a:pt x="737" y="1875"/>
                      <a:pt x="580" y="1808"/>
                      <a:pt x="469" y="1652"/>
                    </a:cubicBezTo>
                    <a:cubicBezTo>
                      <a:pt x="357" y="1518"/>
                      <a:pt x="290" y="1317"/>
                      <a:pt x="290" y="1049"/>
                    </a:cubicBezTo>
                    <a:cubicBezTo>
                      <a:pt x="290" y="804"/>
                      <a:pt x="357" y="581"/>
                      <a:pt x="469" y="447"/>
                    </a:cubicBezTo>
                    <a:cubicBezTo>
                      <a:pt x="580" y="291"/>
                      <a:pt x="737" y="224"/>
                      <a:pt x="938" y="224"/>
                    </a:cubicBezTo>
                    <a:close/>
                    <a:moveTo>
                      <a:pt x="938" y="0"/>
                    </a:moveTo>
                    <a:cubicBezTo>
                      <a:pt x="647" y="0"/>
                      <a:pt x="424" y="90"/>
                      <a:pt x="246" y="291"/>
                    </a:cubicBezTo>
                    <a:cubicBezTo>
                      <a:pt x="89" y="469"/>
                      <a:pt x="0" y="737"/>
                      <a:pt x="0" y="1049"/>
                    </a:cubicBezTo>
                    <a:cubicBezTo>
                      <a:pt x="0" y="1384"/>
                      <a:pt x="89" y="1630"/>
                      <a:pt x="246" y="1831"/>
                    </a:cubicBezTo>
                    <a:cubicBezTo>
                      <a:pt x="424" y="2009"/>
                      <a:pt x="647" y="2098"/>
                      <a:pt x="938" y="2098"/>
                    </a:cubicBezTo>
                    <a:cubicBezTo>
                      <a:pt x="1228" y="2098"/>
                      <a:pt x="1451" y="2009"/>
                      <a:pt x="1629" y="1831"/>
                    </a:cubicBezTo>
                    <a:cubicBezTo>
                      <a:pt x="1808" y="1630"/>
                      <a:pt x="1875" y="1362"/>
                      <a:pt x="1875" y="1049"/>
                    </a:cubicBezTo>
                    <a:cubicBezTo>
                      <a:pt x="1875" y="737"/>
                      <a:pt x="1808" y="469"/>
                      <a:pt x="1629" y="291"/>
                    </a:cubicBezTo>
                    <a:cubicBezTo>
                      <a:pt x="1451" y="90"/>
                      <a:pt x="1228" y="0"/>
                      <a:pt x="9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1"/>
              <p:cNvSpPr/>
              <p:nvPr/>
            </p:nvSpPr>
            <p:spPr>
              <a:xfrm>
                <a:off x="3894505" y="1710892"/>
                <a:ext cx="41892" cy="55865"/>
              </a:xfrm>
              <a:custGeom>
                <a:avLst/>
                <a:gdLst/>
                <a:ahLst/>
                <a:cxnLst/>
                <a:rect l="l" t="t" r="r" b="b"/>
                <a:pathLst>
                  <a:path w="1541" h="2055" extrusionOk="0">
                    <a:moveTo>
                      <a:pt x="0" y="1"/>
                    </a:moveTo>
                    <a:lnTo>
                      <a:pt x="0" y="2054"/>
                    </a:lnTo>
                    <a:lnTo>
                      <a:pt x="268" y="2054"/>
                    </a:lnTo>
                    <a:lnTo>
                      <a:pt x="268" y="336"/>
                    </a:lnTo>
                    <a:lnTo>
                      <a:pt x="1161" y="2054"/>
                    </a:lnTo>
                    <a:lnTo>
                      <a:pt x="1540" y="2054"/>
                    </a:lnTo>
                    <a:lnTo>
                      <a:pt x="1540" y="1"/>
                    </a:lnTo>
                    <a:lnTo>
                      <a:pt x="1272" y="1"/>
                    </a:lnTo>
                    <a:lnTo>
                      <a:pt x="1272" y="1719"/>
                    </a:lnTo>
                    <a:lnTo>
                      <a:pt x="3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1"/>
              <p:cNvSpPr/>
              <p:nvPr/>
            </p:nvSpPr>
            <p:spPr>
              <a:xfrm>
                <a:off x="3321745" y="1801310"/>
                <a:ext cx="44910" cy="57659"/>
              </a:xfrm>
              <a:custGeom>
                <a:avLst/>
                <a:gdLst/>
                <a:ahLst/>
                <a:cxnLst/>
                <a:rect l="l" t="t" r="r" b="b"/>
                <a:pathLst>
                  <a:path w="1652" h="2121" extrusionOk="0">
                    <a:moveTo>
                      <a:pt x="1005" y="0"/>
                    </a:moveTo>
                    <a:cubicBezTo>
                      <a:pt x="692" y="0"/>
                      <a:pt x="447" y="90"/>
                      <a:pt x="268" y="290"/>
                    </a:cubicBezTo>
                    <a:cubicBezTo>
                      <a:pt x="89" y="469"/>
                      <a:pt x="0" y="737"/>
                      <a:pt x="0" y="1049"/>
                    </a:cubicBezTo>
                    <a:cubicBezTo>
                      <a:pt x="0" y="1384"/>
                      <a:pt x="89" y="1630"/>
                      <a:pt x="268" y="1830"/>
                    </a:cubicBezTo>
                    <a:cubicBezTo>
                      <a:pt x="447" y="2009"/>
                      <a:pt x="692" y="2121"/>
                      <a:pt x="1005" y="2121"/>
                    </a:cubicBezTo>
                    <a:cubicBezTo>
                      <a:pt x="1116" y="2121"/>
                      <a:pt x="1228" y="2098"/>
                      <a:pt x="1339" y="2054"/>
                    </a:cubicBezTo>
                    <a:cubicBezTo>
                      <a:pt x="1451" y="2031"/>
                      <a:pt x="1540" y="1987"/>
                      <a:pt x="1652" y="1920"/>
                    </a:cubicBezTo>
                    <a:lnTo>
                      <a:pt x="1652" y="1630"/>
                    </a:lnTo>
                    <a:cubicBezTo>
                      <a:pt x="1540" y="1719"/>
                      <a:pt x="1451" y="1786"/>
                      <a:pt x="1339" y="1830"/>
                    </a:cubicBezTo>
                    <a:cubicBezTo>
                      <a:pt x="1250" y="1853"/>
                      <a:pt x="1138" y="1875"/>
                      <a:pt x="1005" y="1875"/>
                    </a:cubicBezTo>
                    <a:cubicBezTo>
                      <a:pt x="781" y="1875"/>
                      <a:pt x="603" y="1808"/>
                      <a:pt x="469" y="1674"/>
                    </a:cubicBezTo>
                    <a:cubicBezTo>
                      <a:pt x="357" y="1518"/>
                      <a:pt x="290" y="1317"/>
                      <a:pt x="290" y="1049"/>
                    </a:cubicBezTo>
                    <a:cubicBezTo>
                      <a:pt x="290" y="781"/>
                      <a:pt x="357" y="581"/>
                      <a:pt x="469" y="447"/>
                    </a:cubicBezTo>
                    <a:cubicBezTo>
                      <a:pt x="603" y="290"/>
                      <a:pt x="781" y="223"/>
                      <a:pt x="1005" y="223"/>
                    </a:cubicBezTo>
                    <a:cubicBezTo>
                      <a:pt x="1138" y="223"/>
                      <a:pt x="1250" y="246"/>
                      <a:pt x="1339" y="290"/>
                    </a:cubicBezTo>
                    <a:cubicBezTo>
                      <a:pt x="1451" y="335"/>
                      <a:pt x="1540" y="402"/>
                      <a:pt x="1652" y="491"/>
                    </a:cubicBezTo>
                    <a:lnTo>
                      <a:pt x="1652" y="201"/>
                    </a:lnTo>
                    <a:cubicBezTo>
                      <a:pt x="1540" y="134"/>
                      <a:pt x="1451" y="90"/>
                      <a:pt x="1339" y="45"/>
                    </a:cubicBezTo>
                    <a:cubicBezTo>
                      <a:pt x="1228" y="23"/>
                      <a:pt x="1116" y="0"/>
                      <a:pt x="10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1"/>
              <p:cNvSpPr/>
              <p:nvPr/>
            </p:nvSpPr>
            <p:spPr>
              <a:xfrm>
                <a:off x="3374511" y="1801310"/>
                <a:ext cx="51624" cy="57659"/>
              </a:xfrm>
              <a:custGeom>
                <a:avLst/>
                <a:gdLst/>
                <a:ahLst/>
                <a:cxnLst/>
                <a:rect l="l" t="t" r="r" b="b"/>
                <a:pathLst>
                  <a:path w="1899" h="2121" extrusionOk="0">
                    <a:moveTo>
                      <a:pt x="961" y="223"/>
                    </a:moveTo>
                    <a:cubicBezTo>
                      <a:pt x="1162" y="223"/>
                      <a:pt x="1318" y="290"/>
                      <a:pt x="1429" y="447"/>
                    </a:cubicBezTo>
                    <a:cubicBezTo>
                      <a:pt x="1541" y="603"/>
                      <a:pt x="1608" y="804"/>
                      <a:pt x="1608" y="1049"/>
                    </a:cubicBezTo>
                    <a:cubicBezTo>
                      <a:pt x="1608" y="1317"/>
                      <a:pt x="1541" y="1518"/>
                      <a:pt x="1429" y="1652"/>
                    </a:cubicBezTo>
                    <a:cubicBezTo>
                      <a:pt x="1318" y="1808"/>
                      <a:pt x="1162" y="1897"/>
                      <a:pt x="961" y="1897"/>
                    </a:cubicBezTo>
                    <a:cubicBezTo>
                      <a:pt x="760" y="1897"/>
                      <a:pt x="604" y="1808"/>
                      <a:pt x="470" y="1652"/>
                    </a:cubicBezTo>
                    <a:cubicBezTo>
                      <a:pt x="358" y="1518"/>
                      <a:pt x="291" y="1317"/>
                      <a:pt x="291" y="1049"/>
                    </a:cubicBezTo>
                    <a:cubicBezTo>
                      <a:pt x="291" y="804"/>
                      <a:pt x="358" y="603"/>
                      <a:pt x="470" y="447"/>
                    </a:cubicBezTo>
                    <a:cubicBezTo>
                      <a:pt x="604" y="290"/>
                      <a:pt x="760" y="223"/>
                      <a:pt x="961" y="223"/>
                    </a:cubicBezTo>
                    <a:close/>
                    <a:moveTo>
                      <a:pt x="961" y="0"/>
                    </a:moveTo>
                    <a:cubicBezTo>
                      <a:pt x="670" y="0"/>
                      <a:pt x="447" y="90"/>
                      <a:pt x="269" y="290"/>
                    </a:cubicBezTo>
                    <a:cubicBezTo>
                      <a:pt x="90" y="469"/>
                      <a:pt x="1" y="737"/>
                      <a:pt x="1" y="1049"/>
                    </a:cubicBezTo>
                    <a:cubicBezTo>
                      <a:pt x="1" y="1384"/>
                      <a:pt x="90" y="1630"/>
                      <a:pt x="269" y="1830"/>
                    </a:cubicBezTo>
                    <a:cubicBezTo>
                      <a:pt x="447" y="2009"/>
                      <a:pt x="670" y="2121"/>
                      <a:pt x="961" y="2121"/>
                    </a:cubicBezTo>
                    <a:cubicBezTo>
                      <a:pt x="1228" y="2121"/>
                      <a:pt x="1474" y="2009"/>
                      <a:pt x="1630" y="1830"/>
                    </a:cubicBezTo>
                    <a:cubicBezTo>
                      <a:pt x="1809" y="1630"/>
                      <a:pt x="1898" y="1384"/>
                      <a:pt x="1898" y="1049"/>
                    </a:cubicBezTo>
                    <a:cubicBezTo>
                      <a:pt x="1898" y="737"/>
                      <a:pt x="1809" y="469"/>
                      <a:pt x="1630" y="290"/>
                    </a:cubicBezTo>
                    <a:cubicBezTo>
                      <a:pt x="1474" y="90"/>
                      <a:pt x="1228" y="0"/>
                      <a:pt x="9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1"/>
              <p:cNvSpPr/>
              <p:nvPr/>
            </p:nvSpPr>
            <p:spPr>
              <a:xfrm>
                <a:off x="3437634" y="1802506"/>
                <a:ext cx="50972" cy="55240"/>
              </a:xfrm>
              <a:custGeom>
                <a:avLst/>
                <a:gdLst/>
                <a:ahLst/>
                <a:cxnLst/>
                <a:rect l="l" t="t" r="r" b="b"/>
                <a:pathLst>
                  <a:path w="1875" h="2032" extrusionOk="0">
                    <a:moveTo>
                      <a:pt x="0" y="1"/>
                    </a:moveTo>
                    <a:lnTo>
                      <a:pt x="0" y="2032"/>
                    </a:lnTo>
                    <a:lnTo>
                      <a:pt x="268" y="2032"/>
                    </a:lnTo>
                    <a:lnTo>
                      <a:pt x="268" y="246"/>
                    </a:lnTo>
                    <a:lnTo>
                      <a:pt x="804" y="1630"/>
                    </a:lnTo>
                    <a:lnTo>
                      <a:pt x="1071" y="1630"/>
                    </a:lnTo>
                    <a:lnTo>
                      <a:pt x="1607" y="246"/>
                    </a:lnTo>
                    <a:lnTo>
                      <a:pt x="1607" y="2032"/>
                    </a:lnTo>
                    <a:lnTo>
                      <a:pt x="1875" y="2032"/>
                    </a:lnTo>
                    <a:lnTo>
                      <a:pt x="1875" y="1"/>
                    </a:lnTo>
                    <a:lnTo>
                      <a:pt x="1451" y="1"/>
                    </a:lnTo>
                    <a:lnTo>
                      <a:pt x="938" y="1385"/>
                    </a:lnTo>
                    <a:lnTo>
                      <a:pt x="4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1"/>
              <p:cNvSpPr/>
              <p:nvPr/>
            </p:nvSpPr>
            <p:spPr>
              <a:xfrm>
                <a:off x="3503150" y="1802506"/>
                <a:ext cx="7313" cy="55240"/>
              </a:xfrm>
              <a:custGeom>
                <a:avLst/>
                <a:gdLst/>
                <a:ahLst/>
                <a:cxnLst/>
                <a:rect l="l" t="t" r="r" b="b"/>
                <a:pathLst>
                  <a:path w="269" h="2032" extrusionOk="0">
                    <a:moveTo>
                      <a:pt x="1" y="1"/>
                    </a:moveTo>
                    <a:lnTo>
                      <a:pt x="1" y="2032"/>
                    </a:lnTo>
                    <a:lnTo>
                      <a:pt x="268" y="2032"/>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1"/>
              <p:cNvSpPr/>
              <p:nvPr/>
            </p:nvSpPr>
            <p:spPr>
              <a:xfrm>
                <a:off x="3525605" y="1802506"/>
                <a:ext cx="41892" cy="55240"/>
              </a:xfrm>
              <a:custGeom>
                <a:avLst/>
                <a:gdLst/>
                <a:ahLst/>
                <a:cxnLst/>
                <a:rect l="l" t="t" r="r" b="b"/>
                <a:pathLst>
                  <a:path w="1541" h="2032" extrusionOk="0">
                    <a:moveTo>
                      <a:pt x="0" y="1"/>
                    </a:moveTo>
                    <a:lnTo>
                      <a:pt x="0" y="2032"/>
                    </a:lnTo>
                    <a:lnTo>
                      <a:pt x="268" y="2032"/>
                    </a:lnTo>
                    <a:lnTo>
                      <a:pt x="268" y="313"/>
                    </a:lnTo>
                    <a:lnTo>
                      <a:pt x="1161" y="2032"/>
                    </a:lnTo>
                    <a:lnTo>
                      <a:pt x="1540" y="2032"/>
                    </a:lnTo>
                    <a:lnTo>
                      <a:pt x="1540" y="1"/>
                    </a:lnTo>
                    <a:lnTo>
                      <a:pt x="1273" y="1"/>
                    </a:lnTo>
                    <a:lnTo>
                      <a:pt x="1273" y="1697"/>
                    </a:lnTo>
                    <a:lnTo>
                      <a:pt x="3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1"/>
              <p:cNvSpPr/>
              <p:nvPr/>
            </p:nvSpPr>
            <p:spPr>
              <a:xfrm>
                <a:off x="3578996" y="1801310"/>
                <a:ext cx="48552" cy="57659"/>
              </a:xfrm>
              <a:custGeom>
                <a:avLst/>
                <a:gdLst/>
                <a:ahLst/>
                <a:cxnLst/>
                <a:rect l="l" t="t" r="r" b="b"/>
                <a:pathLst>
                  <a:path w="1786" h="2121" extrusionOk="0">
                    <a:moveTo>
                      <a:pt x="1027" y="0"/>
                    </a:moveTo>
                    <a:cubicBezTo>
                      <a:pt x="715" y="0"/>
                      <a:pt x="447" y="90"/>
                      <a:pt x="268" y="268"/>
                    </a:cubicBezTo>
                    <a:cubicBezTo>
                      <a:pt x="90" y="469"/>
                      <a:pt x="0" y="714"/>
                      <a:pt x="0" y="1049"/>
                    </a:cubicBezTo>
                    <a:cubicBezTo>
                      <a:pt x="0" y="1384"/>
                      <a:pt x="90" y="1652"/>
                      <a:pt x="268" y="1830"/>
                    </a:cubicBezTo>
                    <a:cubicBezTo>
                      <a:pt x="447" y="2009"/>
                      <a:pt x="715" y="2121"/>
                      <a:pt x="1027" y="2121"/>
                    </a:cubicBezTo>
                    <a:cubicBezTo>
                      <a:pt x="1161" y="2121"/>
                      <a:pt x="1317" y="2098"/>
                      <a:pt x="1429" y="2054"/>
                    </a:cubicBezTo>
                    <a:cubicBezTo>
                      <a:pt x="1563" y="2009"/>
                      <a:pt x="1674" y="1964"/>
                      <a:pt x="1786" y="1875"/>
                    </a:cubicBezTo>
                    <a:lnTo>
                      <a:pt x="1786" y="1005"/>
                    </a:lnTo>
                    <a:lnTo>
                      <a:pt x="1072" y="1005"/>
                    </a:lnTo>
                    <a:lnTo>
                      <a:pt x="1072" y="1228"/>
                    </a:lnTo>
                    <a:lnTo>
                      <a:pt x="1518" y="1228"/>
                    </a:lnTo>
                    <a:lnTo>
                      <a:pt x="1518" y="1786"/>
                    </a:lnTo>
                    <a:cubicBezTo>
                      <a:pt x="1451" y="1808"/>
                      <a:pt x="1384" y="1853"/>
                      <a:pt x="1317" y="1853"/>
                    </a:cubicBezTo>
                    <a:cubicBezTo>
                      <a:pt x="1228" y="1875"/>
                      <a:pt x="1139" y="1875"/>
                      <a:pt x="1049" y="1875"/>
                    </a:cubicBezTo>
                    <a:cubicBezTo>
                      <a:pt x="804" y="1875"/>
                      <a:pt x="603" y="1808"/>
                      <a:pt x="491" y="1674"/>
                    </a:cubicBezTo>
                    <a:cubicBezTo>
                      <a:pt x="358" y="1540"/>
                      <a:pt x="291" y="1339"/>
                      <a:pt x="291" y="1049"/>
                    </a:cubicBezTo>
                    <a:cubicBezTo>
                      <a:pt x="291" y="781"/>
                      <a:pt x="358" y="581"/>
                      <a:pt x="491" y="424"/>
                    </a:cubicBezTo>
                    <a:cubicBezTo>
                      <a:pt x="603" y="290"/>
                      <a:pt x="804" y="223"/>
                      <a:pt x="1049" y="223"/>
                    </a:cubicBezTo>
                    <a:cubicBezTo>
                      <a:pt x="1183" y="223"/>
                      <a:pt x="1295" y="246"/>
                      <a:pt x="1407" y="290"/>
                    </a:cubicBezTo>
                    <a:cubicBezTo>
                      <a:pt x="1518" y="335"/>
                      <a:pt x="1630" y="402"/>
                      <a:pt x="1741" y="491"/>
                    </a:cubicBezTo>
                    <a:lnTo>
                      <a:pt x="1741" y="201"/>
                    </a:lnTo>
                    <a:cubicBezTo>
                      <a:pt x="1630" y="134"/>
                      <a:pt x="1518" y="90"/>
                      <a:pt x="1407" y="45"/>
                    </a:cubicBezTo>
                    <a:cubicBezTo>
                      <a:pt x="1273" y="23"/>
                      <a:pt x="1161" y="0"/>
                      <a:pt x="10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1"/>
              <p:cNvSpPr/>
              <p:nvPr/>
            </p:nvSpPr>
            <p:spPr>
              <a:xfrm>
                <a:off x="3662726" y="1801310"/>
                <a:ext cx="39473" cy="57659"/>
              </a:xfrm>
              <a:custGeom>
                <a:avLst/>
                <a:gdLst/>
                <a:ahLst/>
                <a:cxnLst/>
                <a:rect l="l" t="t" r="r" b="b"/>
                <a:pathLst>
                  <a:path w="1452" h="2121" extrusionOk="0">
                    <a:moveTo>
                      <a:pt x="715" y="0"/>
                    </a:moveTo>
                    <a:cubicBezTo>
                      <a:pt x="491" y="0"/>
                      <a:pt x="313" y="45"/>
                      <a:pt x="201" y="156"/>
                    </a:cubicBezTo>
                    <a:cubicBezTo>
                      <a:pt x="67" y="246"/>
                      <a:pt x="0" y="402"/>
                      <a:pt x="0" y="581"/>
                    </a:cubicBezTo>
                    <a:cubicBezTo>
                      <a:pt x="0" y="737"/>
                      <a:pt x="45" y="848"/>
                      <a:pt x="134" y="938"/>
                    </a:cubicBezTo>
                    <a:cubicBezTo>
                      <a:pt x="246" y="1027"/>
                      <a:pt x="380" y="1094"/>
                      <a:pt x="581" y="1139"/>
                    </a:cubicBezTo>
                    <a:lnTo>
                      <a:pt x="759" y="1161"/>
                    </a:lnTo>
                    <a:cubicBezTo>
                      <a:pt x="893" y="1205"/>
                      <a:pt x="1005" y="1228"/>
                      <a:pt x="1049" y="1295"/>
                    </a:cubicBezTo>
                    <a:cubicBezTo>
                      <a:pt x="1116" y="1362"/>
                      <a:pt x="1161" y="1429"/>
                      <a:pt x="1161" y="1518"/>
                    </a:cubicBezTo>
                    <a:cubicBezTo>
                      <a:pt x="1161" y="1652"/>
                      <a:pt x="1116" y="1741"/>
                      <a:pt x="1027" y="1786"/>
                    </a:cubicBezTo>
                    <a:cubicBezTo>
                      <a:pt x="938" y="1853"/>
                      <a:pt x="826" y="1897"/>
                      <a:pt x="670" y="1897"/>
                    </a:cubicBezTo>
                    <a:cubicBezTo>
                      <a:pt x="558" y="1897"/>
                      <a:pt x="447" y="1875"/>
                      <a:pt x="335" y="1830"/>
                    </a:cubicBezTo>
                    <a:cubicBezTo>
                      <a:pt x="246" y="1808"/>
                      <a:pt x="134" y="1763"/>
                      <a:pt x="23" y="1696"/>
                    </a:cubicBezTo>
                    <a:lnTo>
                      <a:pt x="23" y="1987"/>
                    </a:lnTo>
                    <a:cubicBezTo>
                      <a:pt x="134" y="2031"/>
                      <a:pt x="246" y="2054"/>
                      <a:pt x="358" y="2076"/>
                    </a:cubicBezTo>
                    <a:cubicBezTo>
                      <a:pt x="469" y="2098"/>
                      <a:pt x="558" y="2121"/>
                      <a:pt x="670" y="2121"/>
                    </a:cubicBezTo>
                    <a:cubicBezTo>
                      <a:pt x="916" y="2121"/>
                      <a:pt x="1116" y="2054"/>
                      <a:pt x="1250" y="1964"/>
                    </a:cubicBezTo>
                    <a:cubicBezTo>
                      <a:pt x="1384" y="1853"/>
                      <a:pt x="1451" y="1696"/>
                      <a:pt x="1451" y="1518"/>
                    </a:cubicBezTo>
                    <a:cubicBezTo>
                      <a:pt x="1451" y="1339"/>
                      <a:pt x="1384" y="1205"/>
                      <a:pt x="1295" y="1116"/>
                    </a:cubicBezTo>
                    <a:cubicBezTo>
                      <a:pt x="1206" y="1005"/>
                      <a:pt x="1049" y="938"/>
                      <a:pt x="849" y="915"/>
                    </a:cubicBezTo>
                    <a:lnTo>
                      <a:pt x="670" y="871"/>
                    </a:lnTo>
                    <a:cubicBezTo>
                      <a:pt x="514" y="848"/>
                      <a:pt x="425" y="804"/>
                      <a:pt x="358" y="759"/>
                    </a:cubicBezTo>
                    <a:cubicBezTo>
                      <a:pt x="313" y="714"/>
                      <a:pt x="291" y="647"/>
                      <a:pt x="291" y="558"/>
                    </a:cubicBezTo>
                    <a:cubicBezTo>
                      <a:pt x="291" y="447"/>
                      <a:pt x="335" y="357"/>
                      <a:pt x="402" y="313"/>
                    </a:cubicBezTo>
                    <a:cubicBezTo>
                      <a:pt x="491" y="246"/>
                      <a:pt x="603" y="223"/>
                      <a:pt x="759" y="223"/>
                    </a:cubicBezTo>
                    <a:cubicBezTo>
                      <a:pt x="849" y="223"/>
                      <a:pt x="938" y="223"/>
                      <a:pt x="1027" y="268"/>
                    </a:cubicBezTo>
                    <a:cubicBezTo>
                      <a:pt x="1116" y="290"/>
                      <a:pt x="1206" y="313"/>
                      <a:pt x="1317" y="380"/>
                    </a:cubicBezTo>
                    <a:lnTo>
                      <a:pt x="1317" y="112"/>
                    </a:lnTo>
                    <a:cubicBezTo>
                      <a:pt x="1206" y="67"/>
                      <a:pt x="1116" y="45"/>
                      <a:pt x="1005" y="23"/>
                    </a:cubicBezTo>
                    <a:cubicBezTo>
                      <a:pt x="916" y="0"/>
                      <a:pt x="826" y="0"/>
                      <a:pt x="7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1"/>
              <p:cNvSpPr/>
              <p:nvPr/>
            </p:nvSpPr>
            <p:spPr>
              <a:xfrm>
                <a:off x="3710055" y="1801310"/>
                <a:ext cx="51597" cy="57659"/>
              </a:xfrm>
              <a:custGeom>
                <a:avLst/>
                <a:gdLst/>
                <a:ahLst/>
                <a:cxnLst/>
                <a:rect l="l" t="t" r="r" b="b"/>
                <a:pathLst>
                  <a:path w="1898" h="2121" extrusionOk="0">
                    <a:moveTo>
                      <a:pt x="960" y="223"/>
                    </a:moveTo>
                    <a:cubicBezTo>
                      <a:pt x="1161" y="223"/>
                      <a:pt x="1317" y="290"/>
                      <a:pt x="1429" y="447"/>
                    </a:cubicBezTo>
                    <a:cubicBezTo>
                      <a:pt x="1540" y="603"/>
                      <a:pt x="1607" y="804"/>
                      <a:pt x="1607" y="1049"/>
                    </a:cubicBezTo>
                    <a:cubicBezTo>
                      <a:pt x="1607" y="1317"/>
                      <a:pt x="1540" y="1518"/>
                      <a:pt x="1429" y="1652"/>
                    </a:cubicBezTo>
                    <a:cubicBezTo>
                      <a:pt x="1317" y="1808"/>
                      <a:pt x="1161" y="1897"/>
                      <a:pt x="960" y="1897"/>
                    </a:cubicBezTo>
                    <a:cubicBezTo>
                      <a:pt x="759" y="1897"/>
                      <a:pt x="603" y="1808"/>
                      <a:pt x="469" y="1652"/>
                    </a:cubicBezTo>
                    <a:cubicBezTo>
                      <a:pt x="357" y="1518"/>
                      <a:pt x="313" y="1317"/>
                      <a:pt x="313" y="1049"/>
                    </a:cubicBezTo>
                    <a:cubicBezTo>
                      <a:pt x="313" y="804"/>
                      <a:pt x="357" y="603"/>
                      <a:pt x="469" y="447"/>
                    </a:cubicBezTo>
                    <a:cubicBezTo>
                      <a:pt x="603" y="290"/>
                      <a:pt x="759" y="223"/>
                      <a:pt x="960" y="223"/>
                    </a:cubicBezTo>
                    <a:close/>
                    <a:moveTo>
                      <a:pt x="960" y="0"/>
                    </a:moveTo>
                    <a:cubicBezTo>
                      <a:pt x="670" y="0"/>
                      <a:pt x="447" y="90"/>
                      <a:pt x="268" y="290"/>
                    </a:cubicBezTo>
                    <a:cubicBezTo>
                      <a:pt x="90" y="469"/>
                      <a:pt x="0" y="737"/>
                      <a:pt x="0" y="1049"/>
                    </a:cubicBezTo>
                    <a:cubicBezTo>
                      <a:pt x="0" y="1384"/>
                      <a:pt x="90" y="1630"/>
                      <a:pt x="268" y="1830"/>
                    </a:cubicBezTo>
                    <a:cubicBezTo>
                      <a:pt x="447" y="2009"/>
                      <a:pt x="670" y="2121"/>
                      <a:pt x="960" y="2121"/>
                    </a:cubicBezTo>
                    <a:cubicBezTo>
                      <a:pt x="1250" y="2121"/>
                      <a:pt x="1473" y="2009"/>
                      <a:pt x="1630" y="1830"/>
                    </a:cubicBezTo>
                    <a:cubicBezTo>
                      <a:pt x="1808" y="1630"/>
                      <a:pt x="1897" y="1384"/>
                      <a:pt x="1897" y="1049"/>
                    </a:cubicBezTo>
                    <a:cubicBezTo>
                      <a:pt x="1897" y="737"/>
                      <a:pt x="1808" y="469"/>
                      <a:pt x="1630" y="290"/>
                    </a:cubicBezTo>
                    <a:cubicBezTo>
                      <a:pt x="1473" y="90"/>
                      <a:pt x="1250" y="0"/>
                      <a:pt x="9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1"/>
              <p:cNvSpPr/>
              <p:nvPr/>
            </p:nvSpPr>
            <p:spPr>
              <a:xfrm>
                <a:off x="3770107" y="1801310"/>
                <a:ext cx="50999" cy="57659"/>
              </a:xfrm>
              <a:custGeom>
                <a:avLst/>
                <a:gdLst/>
                <a:ahLst/>
                <a:cxnLst/>
                <a:rect l="l" t="t" r="r" b="b"/>
                <a:pathLst>
                  <a:path w="1876" h="2121" extrusionOk="0">
                    <a:moveTo>
                      <a:pt x="938" y="223"/>
                    </a:moveTo>
                    <a:cubicBezTo>
                      <a:pt x="1139" y="223"/>
                      <a:pt x="1295" y="290"/>
                      <a:pt x="1429" y="447"/>
                    </a:cubicBezTo>
                    <a:cubicBezTo>
                      <a:pt x="1541" y="603"/>
                      <a:pt x="1586" y="804"/>
                      <a:pt x="1586" y="1049"/>
                    </a:cubicBezTo>
                    <a:cubicBezTo>
                      <a:pt x="1586" y="1317"/>
                      <a:pt x="1541" y="1518"/>
                      <a:pt x="1429" y="1652"/>
                    </a:cubicBezTo>
                    <a:cubicBezTo>
                      <a:pt x="1295" y="1808"/>
                      <a:pt x="1139" y="1897"/>
                      <a:pt x="938" y="1897"/>
                    </a:cubicBezTo>
                    <a:cubicBezTo>
                      <a:pt x="737" y="1897"/>
                      <a:pt x="581" y="1808"/>
                      <a:pt x="470" y="1652"/>
                    </a:cubicBezTo>
                    <a:cubicBezTo>
                      <a:pt x="358" y="1518"/>
                      <a:pt x="291" y="1317"/>
                      <a:pt x="291" y="1049"/>
                    </a:cubicBezTo>
                    <a:cubicBezTo>
                      <a:pt x="291" y="804"/>
                      <a:pt x="358" y="603"/>
                      <a:pt x="470" y="447"/>
                    </a:cubicBezTo>
                    <a:cubicBezTo>
                      <a:pt x="581" y="290"/>
                      <a:pt x="737" y="223"/>
                      <a:pt x="938" y="223"/>
                    </a:cubicBezTo>
                    <a:close/>
                    <a:moveTo>
                      <a:pt x="938" y="0"/>
                    </a:moveTo>
                    <a:cubicBezTo>
                      <a:pt x="648" y="0"/>
                      <a:pt x="425" y="90"/>
                      <a:pt x="246" y="290"/>
                    </a:cubicBezTo>
                    <a:cubicBezTo>
                      <a:pt x="90" y="469"/>
                      <a:pt x="1" y="737"/>
                      <a:pt x="1" y="1049"/>
                    </a:cubicBezTo>
                    <a:cubicBezTo>
                      <a:pt x="1" y="1384"/>
                      <a:pt x="90" y="1630"/>
                      <a:pt x="246" y="1830"/>
                    </a:cubicBezTo>
                    <a:cubicBezTo>
                      <a:pt x="425" y="2009"/>
                      <a:pt x="648" y="2121"/>
                      <a:pt x="938" y="2121"/>
                    </a:cubicBezTo>
                    <a:cubicBezTo>
                      <a:pt x="1228" y="2121"/>
                      <a:pt x="1452" y="2009"/>
                      <a:pt x="1630" y="1830"/>
                    </a:cubicBezTo>
                    <a:cubicBezTo>
                      <a:pt x="1809" y="1630"/>
                      <a:pt x="1876" y="1384"/>
                      <a:pt x="1876" y="1049"/>
                    </a:cubicBezTo>
                    <a:cubicBezTo>
                      <a:pt x="1876" y="737"/>
                      <a:pt x="1809" y="469"/>
                      <a:pt x="1630" y="290"/>
                    </a:cubicBezTo>
                    <a:cubicBezTo>
                      <a:pt x="1452" y="90"/>
                      <a:pt x="1228" y="0"/>
                      <a:pt x="9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1"/>
              <p:cNvSpPr/>
              <p:nvPr/>
            </p:nvSpPr>
            <p:spPr>
              <a:xfrm>
                <a:off x="3833230" y="1802506"/>
                <a:ext cx="41892" cy="55240"/>
              </a:xfrm>
              <a:custGeom>
                <a:avLst/>
                <a:gdLst/>
                <a:ahLst/>
                <a:cxnLst/>
                <a:rect l="l" t="t" r="r" b="b"/>
                <a:pathLst>
                  <a:path w="1541" h="2032" extrusionOk="0">
                    <a:moveTo>
                      <a:pt x="0" y="1"/>
                    </a:moveTo>
                    <a:lnTo>
                      <a:pt x="0" y="2032"/>
                    </a:lnTo>
                    <a:lnTo>
                      <a:pt x="268" y="2032"/>
                    </a:lnTo>
                    <a:lnTo>
                      <a:pt x="268" y="313"/>
                    </a:lnTo>
                    <a:lnTo>
                      <a:pt x="1161" y="2032"/>
                    </a:lnTo>
                    <a:lnTo>
                      <a:pt x="1540" y="2032"/>
                    </a:lnTo>
                    <a:lnTo>
                      <a:pt x="1540" y="1"/>
                    </a:lnTo>
                    <a:lnTo>
                      <a:pt x="1272" y="1"/>
                    </a:lnTo>
                    <a:lnTo>
                      <a:pt x="1272" y="1697"/>
                    </a:lnTo>
                    <a:lnTo>
                      <a:pt x="3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1"/>
              <p:cNvSpPr/>
              <p:nvPr/>
            </p:nvSpPr>
            <p:spPr>
              <a:xfrm>
                <a:off x="3893880" y="1802506"/>
                <a:ext cx="7313" cy="55240"/>
              </a:xfrm>
              <a:custGeom>
                <a:avLst/>
                <a:gdLst/>
                <a:ahLst/>
                <a:cxnLst/>
                <a:rect l="l" t="t" r="r" b="b"/>
                <a:pathLst>
                  <a:path w="269" h="2032" extrusionOk="0">
                    <a:moveTo>
                      <a:pt x="1" y="1"/>
                    </a:moveTo>
                    <a:lnTo>
                      <a:pt x="1" y="894"/>
                    </a:lnTo>
                    <a:lnTo>
                      <a:pt x="23" y="1362"/>
                    </a:lnTo>
                    <a:lnTo>
                      <a:pt x="246" y="1362"/>
                    </a:lnTo>
                    <a:lnTo>
                      <a:pt x="269" y="894"/>
                    </a:lnTo>
                    <a:lnTo>
                      <a:pt x="269" y="1"/>
                    </a:lnTo>
                    <a:close/>
                    <a:moveTo>
                      <a:pt x="1" y="1675"/>
                    </a:moveTo>
                    <a:lnTo>
                      <a:pt x="1" y="2032"/>
                    </a:lnTo>
                    <a:lnTo>
                      <a:pt x="269" y="2032"/>
                    </a:lnTo>
                    <a:lnTo>
                      <a:pt x="269" y="167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1"/>
              <p:cNvSpPr/>
              <p:nvPr/>
            </p:nvSpPr>
            <p:spPr>
              <a:xfrm>
                <a:off x="2372173" y="1891102"/>
                <a:ext cx="180862" cy="188120"/>
              </a:xfrm>
              <a:custGeom>
                <a:avLst/>
                <a:gdLst/>
                <a:ahLst/>
                <a:cxnLst/>
                <a:rect l="l" t="t" r="r" b="b"/>
                <a:pathLst>
                  <a:path w="6653" h="6920" extrusionOk="0">
                    <a:moveTo>
                      <a:pt x="3326" y="0"/>
                    </a:moveTo>
                    <a:cubicBezTo>
                      <a:pt x="1496" y="0"/>
                      <a:pt x="1" y="1496"/>
                      <a:pt x="1" y="3326"/>
                    </a:cubicBezTo>
                    <a:lnTo>
                      <a:pt x="1" y="3594"/>
                    </a:lnTo>
                    <a:cubicBezTo>
                      <a:pt x="1" y="5424"/>
                      <a:pt x="1496" y="6919"/>
                      <a:pt x="3326" y="6919"/>
                    </a:cubicBezTo>
                    <a:cubicBezTo>
                      <a:pt x="5157" y="6919"/>
                      <a:pt x="6652" y="5424"/>
                      <a:pt x="6652" y="3594"/>
                    </a:cubicBezTo>
                    <a:lnTo>
                      <a:pt x="6652" y="3326"/>
                    </a:lnTo>
                    <a:cubicBezTo>
                      <a:pt x="6652" y="1496"/>
                      <a:pt x="5157" y="0"/>
                      <a:pt x="3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1"/>
              <p:cNvSpPr/>
              <p:nvPr/>
            </p:nvSpPr>
            <p:spPr>
              <a:xfrm>
                <a:off x="2431028" y="1917797"/>
                <a:ext cx="63151" cy="34607"/>
              </a:xfrm>
              <a:custGeom>
                <a:avLst/>
                <a:gdLst/>
                <a:ahLst/>
                <a:cxnLst/>
                <a:rect l="l" t="t" r="r" b="b"/>
                <a:pathLst>
                  <a:path w="2323" h="1273" extrusionOk="0">
                    <a:moveTo>
                      <a:pt x="1161" y="0"/>
                    </a:moveTo>
                    <a:cubicBezTo>
                      <a:pt x="514" y="0"/>
                      <a:pt x="1" y="491"/>
                      <a:pt x="1" y="1094"/>
                    </a:cubicBezTo>
                    <a:cubicBezTo>
                      <a:pt x="1" y="1161"/>
                      <a:pt x="1" y="1228"/>
                      <a:pt x="1" y="1273"/>
                    </a:cubicBezTo>
                    <a:cubicBezTo>
                      <a:pt x="135" y="1273"/>
                      <a:pt x="246" y="1273"/>
                      <a:pt x="358" y="1250"/>
                    </a:cubicBezTo>
                    <a:cubicBezTo>
                      <a:pt x="336" y="1206"/>
                      <a:pt x="336" y="1139"/>
                      <a:pt x="336" y="1094"/>
                    </a:cubicBezTo>
                    <a:cubicBezTo>
                      <a:pt x="336" y="670"/>
                      <a:pt x="693" y="335"/>
                      <a:pt x="1161" y="335"/>
                    </a:cubicBezTo>
                    <a:cubicBezTo>
                      <a:pt x="1608" y="335"/>
                      <a:pt x="1965" y="670"/>
                      <a:pt x="1965" y="1094"/>
                    </a:cubicBezTo>
                    <a:cubicBezTo>
                      <a:pt x="1965" y="1139"/>
                      <a:pt x="1965" y="1161"/>
                      <a:pt x="1965" y="1206"/>
                    </a:cubicBezTo>
                    <a:cubicBezTo>
                      <a:pt x="2077" y="1206"/>
                      <a:pt x="2188" y="1206"/>
                      <a:pt x="2322" y="1183"/>
                    </a:cubicBezTo>
                    <a:cubicBezTo>
                      <a:pt x="2322" y="1161"/>
                      <a:pt x="2322" y="1116"/>
                      <a:pt x="2322" y="1094"/>
                    </a:cubicBezTo>
                    <a:cubicBezTo>
                      <a:pt x="2322" y="491"/>
                      <a:pt x="1786" y="0"/>
                      <a:pt x="1161"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1"/>
              <p:cNvSpPr/>
              <p:nvPr/>
            </p:nvSpPr>
            <p:spPr>
              <a:xfrm>
                <a:off x="2482625" y="1938431"/>
                <a:ext cx="6089" cy="12152"/>
              </a:xfrm>
              <a:custGeom>
                <a:avLst/>
                <a:gdLst/>
                <a:ahLst/>
                <a:cxnLst/>
                <a:rect l="l" t="t" r="r" b="b"/>
                <a:pathLst>
                  <a:path w="224" h="447" extrusionOk="0">
                    <a:moveTo>
                      <a:pt x="0" y="0"/>
                    </a:moveTo>
                    <a:cubicBezTo>
                      <a:pt x="45" y="112"/>
                      <a:pt x="67" y="224"/>
                      <a:pt x="67" y="335"/>
                    </a:cubicBezTo>
                    <a:cubicBezTo>
                      <a:pt x="67" y="380"/>
                      <a:pt x="67" y="402"/>
                      <a:pt x="67" y="447"/>
                    </a:cubicBezTo>
                    <a:lnTo>
                      <a:pt x="223" y="447"/>
                    </a:lnTo>
                    <a:cubicBezTo>
                      <a:pt x="156" y="290"/>
                      <a:pt x="89" y="134"/>
                      <a:pt x="0" y="0"/>
                    </a:cubicBezTo>
                    <a:close/>
                  </a:path>
                </a:pathLst>
              </a:custGeom>
              <a:solidFill>
                <a:srgbClr val="003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1"/>
              <p:cNvSpPr/>
              <p:nvPr/>
            </p:nvSpPr>
            <p:spPr>
              <a:xfrm>
                <a:off x="2379458" y="1942971"/>
                <a:ext cx="167487" cy="98953"/>
              </a:xfrm>
              <a:custGeom>
                <a:avLst/>
                <a:gdLst/>
                <a:ahLst/>
                <a:cxnLst/>
                <a:rect l="l" t="t" r="r" b="b"/>
                <a:pathLst>
                  <a:path w="6161" h="3640" extrusionOk="0">
                    <a:moveTo>
                      <a:pt x="3377" y="0"/>
                    </a:moveTo>
                    <a:cubicBezTo>
                      <a:pt x="2394" y="0"/>
                      <a:pt x="1317" y="39"/>
                      <a:pt x="1184" y="123"/>
                    </a:cubicBezTo>
                    <a:cubicBezTo>
                      <a:pt x="1184" y="123"/>
                      <a:pt x="1" y="3025"/>
                      <a:pt x="626" y="3315"/>
                    </a:cubicBezTo>
                    <a:cubicBezTo>
                      <a:pt x="959" y="3488"/>
                      <a:pt x="2423" y="3640"/>
                      <a:pt x="3719" y="3640"/>
                    </a:cubicBezTo>
                    <a:cubicBezTo>
                      <a:pt x="4769" y="3640"/>
                      <a:pt x="5709" y="3540"/>
                      <a:pt x="5848" y="3270"/>
                    </a:cubicBezTo>
                    <a:cubicBezTo>
                      <a:pt x="6161" y="2668"/>
                      <a:pt x="5179" y="168"/>
                      <a:pt x="5045" y="79"/>
                    </a:cubicBezTo>
                    <a:cubicBezTo>
                      <a:pt x="4973" y="28"/>
                      <a:pt x="4209" y="0"/>
                      <a:pt x="337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1"/>
              <p:cNvSpPr/>
              <p:nvPr/>
            </p:nvSpPr>
            <p:spPr>
              <a:xfrm>
                <a:off x="2496571" y="1944493"/>
                <a:ext cx="50374" cy="97105"/>
              </a:xfrm>
              <a:custGeom>
                <a:avLst/>
                <a:gdLst/>
                <a:ahLst/>
                <a:cxnLst/>
                <a:rect l="l" t="t" r="r" b="b"/>
                <a:pathLst>
                  <a:path w="1853" h="3572" extrusionOk="0">
                    <a:moveTo>
                      <a:pt x="625" y="1"/>
                    </a:moveTo>
                    <a:cubicBezTo>
                      <a:pt x="625" y="23"/>
                      <a:pt x="625" y="67"/>
                      <a:pt x="603" y="112"/>
                    </a:cubicBezTo>
                    <a:cubicBezTo>
                      <a:pt x="224" y="1139"/>
                      <a:pt x="0" y="2456"/>
                      <a:pt x="291" y="3572"/>
                    </a:cubicBezTo>
                    <a:cubicBezTo>
                      <a:pt x="938" y="3527"/>
                      <a:pt x="1451" y="3415"/>
                      <a:pt x="1540" y="3214"/>
                    </a:cubicBezTo>
                    <a:cubicBezTo>
                      <a:pt x="1853" y="2612"/>
                      <a:pt x="871" y="112"/>
                      <a:pt x="737" y="23"/>
                    </a:cubicBezTo>
                    <a:cubicBezTo>
                      <a:pt x="737" y="23"/>
                      <a:pt x="670" y="1"/>
                      <a:pt x="625" y="1"/>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1"/>
              <p:cNvSpPr/>
              <p:nvPr/>
            </p:nvSpPr>
            <p:spPr>
              <a:xfrm>
                <a:off x="2397672" y="1983313"/>
                <a:ext cx="104988" cy="19736"/>
              </a:xfrm>
              <a:custGeom>
                <a:avLst/>
                <a:gdLst/>
                <a:ahLst/>
                <a:cxnLst/>
                <a:rect l="l" t="t" r="r" b="b"/>
                <a:pathLst>
                  <a:path w="3862" h="726" extrusionOk="0">
                    <a:moveTo>
                      <a:pt x="3862" y="1"/>
                    </a:moveTo>
                    <a:lnTo>
                      <a:pt x="3862" y="1"/>
                    </a:lnTo>
                    <a:cubicBezTo>
                      <a:pt x="3147" y="477"/>
                      <a:pt x="2480" y="636"/>
                      <a:pt x="1908" y="636"/>
                    </a:cubicBezTo>
                    <a:cubicBezTo>
                      <a:pt x="765" y="636"/>
                      <a:pt x="1" y="1"/>
                      <a:pt x="0" y="1"/>
                    </a:cubicBezTo>
                    <a:lnTo>
                      <a:pt x="0" y="1"/>
                    </a:lnTo>
                    <a:cubicBezTo>
                      <a:pt x="625" y="544"/>
                      <a:pt x="1263" y="725"/>
                      <a:pt x="1835" y="725"/>
                    </a:cubicBezTo>
                    <a:cubicBezTo>
                      <a:pt x="2979" y="725"/>
                      <a:pt x="3861" y="1"/>
                      <a:pt x="38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1"/>
              <p:cNvSpPr/>
              <p:nvPr/>
            </p:nvSpPr>
            <p:spPr>
              <a:xfrm>
                <a:off x="2434671" y="1990599"/>
                <a:ext cx="22482" cy="21884"/>
              </a:xfrm>
              <a:custGeom>
                <a:avLst/>
                <a:gdLst/>
                <a:ahLst/>
                <a:cxnLst/>
                <a:rect l="l" t="t" r="r" b="b"/>
                <a:pathLst>
                  <a:path w="827" h="805" extrusionOk="0">
                    <a:moveTo>
                      <a:pt x="403" y="1"/>
                    </a:moveTo>
                    <a:cubicBezTo>
                      <a:pt x="179" y="1"/>
                      <a:pt x="1" y="179"/>
                      <a:pt x="1" y="402"/>
                    </a:cubicBezTo>
                    <a:cubicBezTo>
                      <a:pt x="1" y="626"/>
                      <a:pt x="179" y="804"/>
                      <a:pt x="403" y="804"/>
                    </a:cubicBezTo>
                    <a:cubicBezTo>
                      <a:pt x="648" y="804"/>
                      <a:pt x="827" y="626"/>
                      <a:pt x="827" y="402"/>
                    </a:cubicBezTo>
                    <a:cubicBezTo>
                      <a:pt x="827" y="179"/>
                      <a:pt x="648" y="1"/>
                      <a:pt x="403" y="1"/>
                    </a:cubicBezTo>
                    <a:close/>
                  </a:path>
                </a:pathLst>
              </a:custGeom>
              <a:solidFill>
                <a:srgbClr val="FFB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1"/>
              <p:cNvSpPr/>
              <p:nvPr/>
            </p:nvSpPr>
            <p:spPr>
              <a:xfrm>
                <a:off x="2438314" y="1993644"/>
                <a:ext cx="15196" cy="15196"/>
              </a:xfrm>
              <a:custGeom>
                <a:avLst/>
                <a:gdLst/>
                <a:ahLst/>
                <a:cxnLst/>
                <a:rect l="l" t="t" r="r" b="b"/>
                <a:pathLst>
                  <a:path w="559" h="559" extrusionOk="0">
                    <a:moveTo>
                      <a:pt x="269" y="0"/>
                    </a:moveTo>
                    <a:cubicBezTo>
                      <a:pt x="135" y="0"/>
                      <a:pt x="1" y="134"/>
                      <a:pt x="1" y="290"/>
                    </a:cubicBezTo>
                    <a:cubicBezTo>
                      <a:pt x="1" y="447"/>
                      <a:pt x="135" y="558"/>
                      <a:pt x="269" y="558"/>
                    </a:cubicBezTo>
                    <a:cubicBezTo>
                      <a:pt x="425" y="558"/>
                      <a:pt x="559" y="447"/>
                      <a:pt x="559" y="290"/>
                    </a:cubicBezTo>
                    <a:cubicBezTo>
                      <a:pt x="559" y="134"/>
                      <a:pt x="425" y="0"/>
                      <a:pt x="269"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1"/>
              <p:cNvSpPr/>
              <p:nvPr/>
            </p:nvSpPr>
            <p:spPr>
              <a:xfrm>
                <a:off x="2516579" y="1951779"/>
                <a:ext cx="7313" cy="83757"/>
              </a:xfrm>
              <a:custGeom>
                <a:avLst/>
                <a:gdLst/>
                <a:ahLst/>
                <a:cxnLst/>
                <a:rect l="l" t="t" r="r" b="b"/>
                <a:pathLst>
                  <a:path w="269" h="3081" extrusionOk="0">
                    <a:moveTo>
                      <a:pt x="1" y="0"/>
                    </a:moveTo>
                    <a:cubicBezTo>
                      <a:pt x="1" y="268"/>
                      <a:pt x="23" y="536"/>
                      <a:pt x="23" y="781"/>
                    </a:cubicBezTo>
                    <a:cubicBezTo>
                      <a:pt x="46" y="1049"/>
                      <a:pt x="46" y="1317"/>
                      <a:pt x="68" y="1585"/>
                    </a:cubicBezTo>
                    <a:cubicBezTo>
                      <a:pt x="90" y="1853"/>
                      <a:pt x="112" y="2121"/>
                      <a:pt x="157" y="2388"/>
                    </a:cubicBezTo>
                    <a:cubicBezTo>
                      <a:pt x="157" y="2522"/>
                      <a:pt x="179" y="2656"/>
                      <a:pt x="202" y="2790"/>
                    </a:cubicBezTo>
                    <a:cubicBezTo>
                      <a:pt x="224" y="2857"/>
                      <a:pt x="224" y="2924"/>
                      <a:pt x="246" y="2969"/>
                    </a:cubicBezTo>
                    <a:cubicBezTo>
                      <a:pt x="246" y="2902"/>
                      <a:pt x="246" y="2835"/>
                      <a:pt x="246" y="2768"/>
                    </a:cubicBezTo>
                    <a:cubicBezTo>
                      <a:pt x="224" y="2656"/>
                      <a:pt x="202" y="2522"/>
                      <a:pt x="202" y="2388"/>
                    </a:cubicBezTo>
                    <a:lnTo>
                      <a:pt x="157" y="1585"/>
                    </a:lnTo>
                    <a:cubicBezTo>
                      <a:pt x="112" y="1317"/>
                      <a:pt x="112" y="1049"/>
                      <a:pt x="90" y="781"/>
                    </a:cubicBezTo>
                    <a:cubicBezTo>
                      <a:pt x="68" y="536"/>
                      <a:pt x="46" y="268"/>
                      <a:pt x="1" y="0"/>
                    </a:cubicBezTo>
                    <a:close/>
                    <a:moveTo>
                      <a:pt x="246" y="2969"/>
                    </a:moveTo>
                    <a:cubicBezTo>
                      <a:pt x="246" y="3013"/>
                      <a:pt x="246" y="3036"/>
                      <a:pt x="269" y="3080"/>
                    </a:cubicBezTo>
                    <a:cubicBezTo>
                      <a:pt x="269" y="3036"/>
                      <a:pt x="269" y="3013"/>
                      <a:pt x="246" y="29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1"/>
              <p:cNvSpPr/>
              <p:nvPr/>
            </p:nvSpPr>
            <p:spPr>
              <a:xfrm>
                <a:off x="1715084" y="2449291"/>
                <a:ext cx="865842" cy="1269322"/>
              </a:xfrm>
              <a:custGeom>
                <a:avLst/>
                <a:gdLst/>
                <a:ahLst/>
                <a:cxnLst/>
                <a:rect l="l" t="t" r="r" b="b"/>
                <a:pathLst>
                  <a:path w="31850" h="46692" extrusionOk="0">
                    <a:moveTo>
                      <a:pt x="19530" y="1"/>
                    </a:moveTo>
                    <a:cubicBezTo>
                      <a:pt x="19530" y="1"/>
                      <a:pt x="15713" y="1608"/>
                      <a:pt x="14419" y="3371"/>
                    </a:cubicBezTo>
                    <a:cubicBezTo>
                      <a:pt x="13146" y="5112"/>
                      <a:pt x="10602" y="11183"/>
                      <a:pt x="9486" y="12299"/>
                    </a:cubicBezTo>
                    <a:cubicBezTo>
                      <a:pt x="8348" y="13414"/>
                      <a:pt x="0" y="37117"/>
                      <a:pt x="648" y="46692"/>
                    </a:cubicBezTo>
                    <a:lnTo>
                      <a:pt x="14999" y="46692"/>
                    </a:lnTo>
                    <a:cubicBezTo>
                      <a:pt x="15200" y="45264"/>
                      <a:pt x="15869" y="42764"/>
                      <a:pt x="17945" y="40264"/>
                    </a:cubicBezTo>
                    <a:cubicBezTo>
                      <a:pt x="21137" y="36425"/>
                      <a:pt x="25288" y="31314"/>
                      <a:pt x="23056" y="23971"/>
                    </a:cubicBezTo>
                    <a:cubicBezTo>
                      <a:pt x="23056" y="23971"/>
                      <a:pt x="24484" y="20289"/>
                      <a:pt x="25600" y="18213"/>
                    </a:cubicBezTo>
                    <a:cubicBezTo>
                      <a:pt x="26739" y="16137"/>
                      <a:pt x="31850" y="7991"/>
                      <a:pt x="27676" y="4799"/>
                    </a:cubicBezTo>
                    <a:cubicBezTo>
                      <a:pt x="27676" y="4799"/>
                      <a:pt x="27420" y="4491"/>
                      <a:pt x="26880" y="4491"/>
                    </a:cubicBezTo>
                    <a:cubicBezTo>
                      <a:pt x="25770" y="4491"/>
                      <a:pt x="23461" y="5793"/>
                      <a:pt x="19708" y="13749"/>
                    </a:cubicBezTo>
                    <a:lnTo>
                      <a:pt x="19530" y="1"/>
                    </a:lnTo>
                    <a:close/>
                  </a:path>
                </a:pathLst>
              </a:custGeom>
              <a:solidFill>
                <a:srgbClr val="DD7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1"/>
              <p:cNvSpPr/>
              <p:nvPr/>
            </p:nvSpPr>
            <p:spPr>
              <a:xfrm>
                <a:off x="2172580" y="2823058"/>
                <a:ext cx="78293" cy="143211"/>
              </a:xfrm>
              <a:custGeom>
                <a:avLst/>
                <a:gdLst/>
                <a:ahLst/>
                <a:cxnLst/>
                <a:rect l="l" t="t" r="r" b="b"/>
                <a:pathLst>
                  <a:path w="2880" h="5268" extrusionOk="0">
                    <a:moveTo>
                      <a:pt x="2879" y="0"/>
                    </a:moveTo>
                    <a:lnTo>
                      <a:pt x="2879" y="0"/>
                    </a:lnTo>
                    <a:cubicBezTo>
                      <a:pt x="2299" y="826"/>
                      <a:pt x="1808" y="1696"/>
                      <a:pt x="1317" y="2567"/>
                    </a:cubicBezTo>
                    <a:cubicBezTo>
                      <a:pt x="848" y="3460"/>
                      <a:pt x="379" y="4352"/>
                      <a:pt x="0" y="5268"/>
                    </a:cubicBezTo>
                    <a:cubicBezTo>
                      <a:pt x="558" y="4442"/>
                      <a:pt x="1071" y="3571"/>
                      <a:pt x="1540" y="2701"/>
                    </a:cubicBezTo>
                    <a:cubicBezTo>
                      <a:pt x="2009" y="1808"/>
                      <a:pt x="2477" y="938"/>
                      <a:pt x="2879" y="0"/>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1"/>
              <p:cNvSpPr/>
              <p:nvPr/>
            </p:nvSpPr>
            <p:spPr>
              <a:xfrm>
                <a:off x="2120385" y="2531771"/>
                <a:ext cx="26125" cy="9678"/>
              </a:xfrm>
              <a:custGeom>
                <a:avLst/>
                <a:gdLst/>
                <a:ahLst/>
                <a:cxnLst/>
                <a:rect l="l" t="t" r="r" b="b"/>
                <a:pathLst>
                  <a:path w="961" h="356" extrusionOk="0">
                    <a:moveTo>
                      <a:pt x="204" y="0"/>
                    </a:moveTo>
                    <a:cubicBezTo>
                      <a:pt x="137" y="0"/>
                      <a:pt x="69" y="7"/>
                      <a:pt x="1" y="25"/>
                    </a:cubicBezTo>
                    <a:cubicBezTo>
                      <a:pt x="112" y="158"/>
                      <a:pt x="268" y="225"/>
                      <a:pt x="425" y="292"/>
                    </a:cubicBezTo>
                    <a:cubicBezTo>
                      <a:pt x="551" y="324"/>
                      <a:pt x="666" y="355"/>
                      <a:pt x="794" y="355"/>
                    </a:cubicBezTo>
                    <a:cubicBezTo>
                      <a:pt x="846" y="355"/>
                      <a:pt x="901" y="350"/>
                      <a:pt x="960" y="337"/>
                    </a:cubicBezTo>
                    <a:cubicBezTo>
                      <a:pt x="826" y="181"/>
                      <a:pt x="670" y="114"/>
                      <a:pt x="514" y="47"/>
                    </a:cubicBezTo>
                    <a:cubicBezTo>
                      <a:pt x="417" y="19"/>
                      <a:pt x="312" y="0"/>
                      <a:pt x="204" y="0"/>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1"/>
              <p:cNvSpPr/>
              <p:nvPr/>
            </p:nvSpPr>
            <p:spPr>
              <a:xfrm>
                <a:off x="2107037" y="2540905"/>
                <a:ext cx="30964" cy="21884"/>
              </a:xfrm>
              <a:custGeom>
                <a:avLst/>
                <a:gdLst/>
                <a:ahLst/>
                <a:cxnLst/>
                <a:rect l="l" t="t" r="r" b="b"/>
                <a:pathLst>
                  <a:path w="1139" h="805" extrusionOk="0">
                    <a:moveTo>
                      <a:pt x="1" y="1"/>
                    </a:moveTo>
                    <a:lnTo>
                      <a:pt x="1" y="1"/>
                    </a:lnTo>
                    <a:cubicBezTo>
                      <a:pt x="134" y="202"/>
                      <a:pt x="313" y="358"/>
                      <a:pt x="492" y="492"/>
                    </a:cubicBezTo>
                    <a:cubicBezTo>
                      <a:pt x="692" y="626"/>
                      <a:pt x="893" y="737"/>
                      <a:pt x="1139" y="804"/>
                    </a:cubicBezTo>
                    <a:cubicBezTo>
                      <a:pt x="1005" y="581"/>
                      <a:pt x="826" y="425"/>
                      <a:pt x="648" y="291"/>
                    </a:cubicBezTo>
                    <a:cubicBezTo>
                      <a:pt x="447" y="157"/>
                      <a:pt x="246" y="46"/>
                      <a:pt x="1" y="1"/>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1"/>
              <p:cNvSpPr/>
              <p:nvPr/>
            </p:nvSpPr>
            <p:spPr>
              <a:xfrm>
                <a:off x="2354584" y="2753872"/>
                <a:ext cx="52222" cy="30366"/>
              </a:xfrm>
              <a:custGeom>
                <a:avLst/>
                <a:gdLst/>
                <a:ahLst/>
                <a:cxnLst/>
                <a:rect l="l" t="t" r="r" b="b"/>
                <a:pathLst>
                  <a:path w="1921" h="1117" extrusionOk="0">
                    <a:moveTo>
                      <a:pt x="1" y="1"/>
                    </a:moveTo>
                    <a:cubicBezTo>
                      <a:pt x="269" y="269"/>
                      <a:pt x="581" y="470"/>
                      <a:pt x="893" y="670"/>
                    </a:cubicBezTo>
                    <a:cubicBezTo>
                      <a:pt x="1228" y="849"/>
                      <a:pt x="1563" y="1005"/>
                      <a:pt x="1920" y="1117"/>
                    </a:cubicBezTo>
                    <a:cubicBezTo>
                      <a:pt x="1652" y="827"/>
                      <a:pt x="1340" y="626"/>
                      <a:pt x="1027" y="447"/>
                    </a:cubicBezTo>
                    <a:cubicBezTo>
                      <a:pt x="715" y="269"/>
                      <a:pt x="380" y="90"/>
                      <a:pt x="1" y="1"/>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1"/>
              <p:cNvSpPr/>
              <p:nvPr/>
            </p:nvSpPr>
            <p:spPr>
              <a:xfrm>
                <a:off x="2337593" y="2775131"/>
                <a:ext cx="60704" cy="35205"/>
              </a:xfrm>
              <a:custGeom>
                <a:avLst/>
                <a:gdLst/>
                <a:ahLst/>
                <a:cxnLst/>
                <a:rect l="l" t="t" r="r" b="b"/>
                <a:pathLst>
                  <a:path w="2233" h="1295" extrusionOk="0">
                    <a:moveTo>
                      <a:pt x="1" y="0"/>
                    </a:moveTo>
                    <a:cubicBezTo>
                      <a:pt x="313" y="313"/>
                      <a:pt x="670" y="536"/>
                      <a:pt x="1050" y="759"/>
                    </a:cubicBezTo>
                    <a:cubicBezTo>
                      <a:pt x="1429" y="960"/>
                      <a:pt x="1809" y="1161"/>
                      <a:pt x="2233" y="1295"/>
                    </a:cubicBezTo>
                    <a:cubicBezTo>
                      <a:pt x="1898" y="982"/>
                      <a:pt x="1541" y="759"/>
                      <a:pt x="1184" y="536"/>
                    </a:cubicBezTo>
                    <a:cubicBezTo>
                      <a:pt x="804" y="335"/>
                      <a:pt x="425" y="134"/>
                      <a:pt x="1" y="0"/>
                    </a:cubicBezTo>
                    <a:close/>
                  </a:path>
                </a:pathLst>
              </a:custGeom>
              <a:solidFill>
                <a:srgbClr val="1E3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1"/>
              <p:cNvSpPr/>
              <p:nvPr/>
            </p:nvSpPr>
            <p:spPr>
              <a:xfrm>
                <a:off x="2345477" y="2572766"/>
                <a:ext cx="152318" cy="121734"/>
              </a:xfrm>
              <a:custGeom>
                <a:avLst/>
                <a:gdLst/>
                <a:ahLst/>
                <a:cxnLst/>
                <a:rect l="l" t="t" r="r" b="b"/>
                <a:pathLst>
                  <a:path w="5603" h="4478" extrusionOk="0">
                    <a:moveTo>
                      <a:pt x="3819" y="0"/>
                    </a:moveTo>
                    <a:cubicBezTo>
                      <a:pt x="3473" y="0"/>
                      <a:pt x="3060" y="76"/>
                      <a:pt x="2568" y="257"/>
                    </a:cubicBezTo>
                    <a:cubicBezTo>
                      <a:pt x="2568" y="257"/>
                      <a:pt x="1" y="3137"/>
                      <a:pt x="2411" y="4252"/>
                    </a:cubicBezTo>
                    <a:cubicBezTo>
                      <a:pt x="2411" y="4252"/>
                      <a:pt x="2806" y="4478"/>
                      <a:pt x="3335" y="4478"/>
                    </a:cubicBezTo>
                    <a:cubicBezTo>
                      <a:pt x="4064" y="4478"/>
                      <a:pt x="5047" y="4051"/>
                      <a:pt x="5603" y="2021"/>
                    </a:cubicBezTo>
                    <a:cubicBezTo>
                      <a:pt x="5603" y="2021"/>
                      <a:pt x="5603" y="0"/>
                      <a:pt x="3819" y="0"/>
                    </a:cubicBezTo>
                    <a:close/>
                  </a:path>
                </a:pathLst>
              </a:custGeom>
              <a:solidFill>
                <a:srgbClr val="FFC0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1"/>
              <p:cNvSpPr/>
              <p:nvPr/>
            </p:nvSpPr>
            <p:spPr>
              <a:xfrm>
                <a:off x="2383726" y="2640076"/>
                <a:ext cx="67364" cy="54452"/>
              </a:xfrm>
              <a:custGeom>
                <a:avLst/>
                <a:gdLst/>
                <a:ahLst/>
                <a:cxnLst/>
                <a:rect l="l" t="t" r="r" b="b"/>
                <a:pathLst>
                  <a:path w="2478" h="2003" extrusionOk="0">
                    <a:moveTo>
                      <a:pt x="823" y="1"/>
                    </a:moveTo>
                    <a:cubicBezTo>
                      <a:pt x="549" y="1"/>
                      <a:pt x="269" y="155"/>
                      <a:pt x="0" y="527"/>
                    </a:cubicBezTo>
                    <a:cubicBezTo>
                      <a:pt x="67" y="1018"/>
                      <a:pt x="335" y="1464"/>
                      <a:pt x="1004" y="1776"/>
                    </a:cubicBezTo>
                    <a:cubicBezTo>
                      <a:pt x="1004" y="1776"/>
                      <a:pt x="1394" y="2002"/>
                      <a:pt x="1918" y="2002"/>
                    </a:cubicBezTo>
                    <a:cubicBezTo>
                      <a:pt x="2092" y="2002"/>
                      <a:pt x="2282" y="1977"/>
                      <a:pt x="2477" y="1910"/>
                    </a:cubicBezTo>
                    <a:cubicBezTo>
                      <a:pt x="2143" y="955"/>
                      <a:pt x="1503" y="1"/>
                      <a:pt x="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1"/>
              <p:cNvSpPr/>
              <p:nvPr/>
            </p:nvSpPr>
            <p:spPr>
              <a:xfrm>
                <a:off x="1609497" y="3593291"/>
                <a:ext cx="564904" cy="457225"/>
              </a:xfrm>
              <a:custGeom>
                <a:avLst/>
                <a:gdLst/>
                <a:ahLst/>
                <a:cxnLst/>
                <a:rect l="l" t="t" r="r" b="b"/>
                <a:pathLst>
                  <a:path w="20780" h="16819" extrusionOk="0">
                    <a:moveTo>
                      <a:pt x="4307" y="1"/>
                    </a:moveTo>
                    <a:cubicBezTo>
                      <a:pt x="3572" y="1"/>
                      <a:pt x="3572" y="2333"/>
                      <a:pt x="3572" y="2333"/>
                    </a:cubicBezTo>
                    <a:cubicBezTo>
                      <a:pt x="3572" y="2333"/>
                      <a:pt x="202" y="13247"/>
                      <a:pt x="1" y="16818"/>
                    </a:cubicBezTo>
                    <a:lnTo>
                      <a:pt x="20356" y="16818"/>
                    </a:lnTo>
                    <a:cubicBezTo>
                      <a:pt x="20356" y="16818"/>
                      <a:pt x="20780" y="4431"/>
                      <a:pt x="20356" y="3182"/>
                    </a:cubicBezTo>
                    <a:lnTo>
                      <a:pt x="20356" y="3159"/>
                    </a:lnTo>
                    <a:lnTo>
                      <a:pt x="20356" y="1284"/>
                    </a:lnTo>
                    <a:cubicBezTo>
                      <a:pt x="20356" y="1284"/>
                      <a:pt x="5246" y="235"/>
                      <a:pt x="4398" y="12"/>
                    </a:cubicBezTo>
                    <a:cubicBezTo>
                      <a:pt x="4366" y="5"/>
                      <a:pt x="4336" y="1"/>
                      <a:pt x="4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1"/>
              <p:cNvSpPr/>
              <p:nvPr/>
            </p:nvSpPr>
            <p:spPr>
              <a:xfrm>
                <a:off x="1669576" y="3532831"/>
                <a:ext cx="556423" cy="182901"/>
              </a:xfrm>
              <a:custGeom>
                <a:avLst/>
                <a:gdLst/>
                <a:ahLst/>
                <a:cxnLst/>
                <a:rect l="l" t="t" r="r" b="b"/>
                <a:pathLst>
                  <a:path w="20468" h="6728" extrusionOk="0">
                    <a:moveTo>
                      <a:pt x="1297" y="0"/>
                    </a:moveTo>
                    <a:cubicBezTo>
                      <a:pt x="1229" y="0"/>
                      <a:pt x="1176" y="1"/>
                      <a:pt x="1139" y="4"/>
                    </a:cubicBezTo>
                    <a:cubicBezTo>
                      <a:pt x="1" y="94"/>
                      <a:pt x="1050" y="1053"/>
                      <a:pt x="559" y="2192"/>
                    </a:cubicBezTo>
                    <a:cubicBezTo>
                      <a:pt x="68" y="3330"/>
                      <a:pt x="893" y="4870"/>
                      <a:pt x="893" y="4870"/>
                    </a:cubicBezTo>
                    <a:lnTo>
                      <a:pt x="893" y="4892"/>
                    </a:lnTo>
                    <a:cubicBezTo>
                      <a:pt x="1652" y="5366"/>
                      <a:pt x="12910" y="6728"/>
                      <a:pt x="16968" y="6728"/>
                    </a:cubicBezTo>
                    <a:cubicBezTo>
                      <a:pt x="17684" y="6728"/>
                      <a:pt x="18176" y="6685"/>
                      <a:pt x="18347" y="6588"/>
                    </a:cubicBezTo>
                    <a:cubicBezTo>
                      <a:pt x="19485" y="5941"/>
                      <a:pt x="18749" y="4401"/>
                      <a:pt x="19083" y="4066"/>
                    </a:cubicBezTo>
                    <a:cubicBezTo>
                      <a:pt x="19418" y="3754"/>
                      <a:pt x="20467" y="2683"/>
                      <a:pt x="19574" y="1946"/>
                    </a:cubicBezTo>
                    <a:cubicBezTo>
                      <a:pt x="18711" y="1255"/>
                      <a:pt x="3327" y="0"/>
                      <a:pt x="1297" y="0"/>
                    </a:cubicBezTo>
                    <a:close/>
                  </a:path>
                </a:pathLst>
              </a:custGeom>
              <a:solidFill>
                <a:srgbClr val="C1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1"/>
              <p:cNvSpPr/>
              <p:nvPr/>
            </p:nvSpPr>
            <p:spPr>
              <a:xfrm>
                <a:off x="1715084" y="3771978"/>
                <a:ext cx="38847" cy="38875"/>
              </a:xfrm>
              <a:custGeom>
                <a:avLst/>
                <a:gdLst/>
                <a:ahLst/>
                <a:cxnLst/>
                <a:rect l="l" t="t" r="r" b="b"/>
                <a:pathLst>
                  <a:path w="1429" h="1430" extrusionOk="0">
                    <a:moveTo>
                      <a:pt x="715" y="1"/>
                    </a:moveTo>
                    <a:cubicBezTo>
                      <a:pt x="313" y="1"/>
                      <a:pt x="0" y="313"/>
                      <a:pt x="0" y="715"/>
                    </a:cubicBezTo>
                    <a:cubicBezTo>
                      <a:pt x="0" y="1117"/>
                      <a:pt x="313" y="1429"/>
                      <a:pt x="715" y="1429"/>
                    </a:cubicBezTo>
                    <a:cubicBezTo>
                      <a:pt x="1094" y="1429"/>
                      <a:pt x="1429" y="1117"/>
                      <a:pt x="1429" y="715"/>
                    </a:cubicBezTo>
                    <a:cubicBezTo>
                      <a:pt x="1429" y="313"/>
                      <a:pt x="1094" y="1"/>
                      <a:pt x="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1"/>
              <p:cNvSpPr/>
              <p:nvPr/>
            </p:nvSpPr>
            <p:spPr>
              <a:xfrm>
                <a:off x="1790332" y="3883626"/>
                <a:ext cx="38249" cy="38875"/>
              </a:xfrm>
              <a:custGeom>
                <a:avLst/>
                <a:gdLst/>
                <a:ahLst/>
                <a:cxnLst/>
                <a:rect l="l" t="t" r="r" b="b"/>
                <a:pathLst>
                  <a:path w="1407" h="1430" extrusionOk="0">
                    <a:moveTo>
                      <a:pt x="714" y="1"/>
                    </a:moveTo>
                    <a:cubicBezTo>
                      <a:pt x="313" y="1"/>
                      <a:pt x="0" y="335"/>
                      <a:pt x="0" y="715"/>
                    </a:cubicBezTo>
                    <a:cubicBezTo>
                      <a:pt x="0" y="1117"/>
                      <a:pt x="313" y="1429"/>
                      <a:pt x="714" y="1429"/>
                    </a:cubicBezTo>
                    <a:cubicBezTo>
                      <a:pt x="1094" y="1429"/>
                      <a:pt x="1406" y="1117"/>
                      <a:pt x="1406" y="715"/>
                    </a:cubicBezTo>
                    <a:cubicBezTo>
                      <a:pt x="1406" y="335"/>
                      <a:pt x="1094"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1"/>
              <p:cNvSpPr/>
              <p:nvPr/>
            </p:nvSpPr>
            <p:spPr>
              <a:xfrm>
                <a:off x="1918944" y="3816887"/>
                <a:ext cx="38875" cy="38847"/>
              </a:xfrm>
              <a:custGeom>
                <a:avLst/>
                <a:gdLst/>
                <a:ahLst/>
                <a:cxnLst/>
                <a:rect l="l" t="t" r="r" b="b"/>
                <a:pathLst>
                  <a:path w="1430" h="1429" extrusionOk="0">
                    <a:moveTo>
                      <a:pt x="715" y="1"/>
                    </a:moveTo>
                    <a:cubicBezTo>
                      <a:pt x="313" y="1"/>
                      <a:pt x="1" y="335"/>
                      <a:pt x="1" y="715"/>
                    </a:cubicBezTo>
                    <a:cubicBezTo>
                      <a:pt x="1" y="1117"/>
                      <a:pt x="313" y="1429"/>
                      <a:pt x="715" y="1429"/>
                    </a:cubicBezTo>
                    <a:cubicBezTo>
                      <a:pt x="1117" y="1429"/>
                      <a:pt x="1429" y="1117"/>
                      <a:pt x="1429" y="715"/>
                    </a:cubicBezTo>
                    <a:cubicBezTo>
                      <a:pt x="1429" y="335"/>
                      <a:pt x="1117" y="1"/>
                      <a:pt x="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1"/>
              <p:cNvSpPr/>
              <p:nvPr/>
            </p:nvSpPr>
            <p:spPr>
              <a:xfrm>
                <a:off x="1931694" y="3963115"/>
                <a:ext cx="38847" cy="38847"/>
              </a:xfrm>
              <a:custGeom>
                <a:avLst/>
                <a:gdLst/>
                <a:ahLst/>
                <a:cxnLst/>
                <a:rect l="l" t="t" r="r" b="b"/>
                <a:pathLst>
                  <a:path w="1429" h="1429" extrusionOk="0">
                    <a:moveTo>
                      <a:pt x="715" y="0"/>
                    </a:moveTo>
                    <a:cubicBezTo>
                      <a:pt x="313" y="0"/>
                      <a:pt x="0" y="313"/>
                      <a:pt x="0" y="715"/>
                    </a:cubicBezTo>
                    <a:cubicBezTo>
                      <a:pt x="0" y="1116"/>
                      <a:pt x="313" y="1429"/>
                      <a:pt x="715" y="1429"/>
                    </a:cubicBezTo>
                    <a:cubicBezTo>
                      <a:pt x="1116" y="1429"/>
                      <a:pt x="1429" y="1116"/>
                      <a:pt x="1429" y="715"/>
                    </a:cubicBezTo>
                    <a:cubicBezTo>
                      <a:pt x="1429" y="313"/>
                      <a:pt x="1116" y="0"/>
                      <a:pt x="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1"/>
              <p:cNvSpPr/>
              <p:nvPr/>
            </p:nvSpPr>
            <p:spPr>
              <a:xfrm>
                <a:off x="2050003" y="3907305"/>
                <a:ext cx="38847" cy="38847"/>
              </a:xfrm>
              <a:custGeom>
                <a:avLst/>
                <a:gdLst/>
                <a:ahLst/>
                <a:cxnLst/>
                <a:rect l="l" t="t" r="r" b="b"/>
                <a:pathLst>
                  <a:path w="1429" h="1429" extrusionOk="0">
                    <a:moveTo>
                      <a:pt x="715" y="0"/>
                    </a:moveTo>
                    <a:cubicBezTo>
                      <a:pt x="313" y="0"/>
                      <a:pt x="1" y="335"/>
                      <a:pt x="1" y="714"/>
                    </a:cubicBezTo>
                    <a:cubicBezTo>
                      <a:pt x="1" y="1116"/>
                      <a:pt x="313" y="1429"/>
                      <a:pt x="715" y="1429"/>
                    </a:cubicBezTo>
                    <a:cubicBezTo>
                      <a:pt x="1117" y="1429"/>
                      <a:pt x="1429" y="1116"/>
                      <a:pt x="1429" y="714"/>
                    </a:cubicBezTo>
                    <a:cubicBezTo>
                      <a:pt x="1429" y="335"/>
                      <a:pt x="1117" y="0"/>
                      <a:pt x="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1"/>
              <p:cNvSpPr/>
              <p:nvPr/>
            </p:nvSpPr>
            <p:spPr>
              <a:xfrm>
                <a:off x="2077922" y="3802316"/>
                <a:ext cx="38847" cy="38875"/>
              </a:xfrm>
              <a:custGeom>
                <a:avLst/>
                <a:gdLst/>
                <a:ahLst/>
                <a:cxnLst/>
                <a:rect l="l" t="t" r="r" b="b"/>
                <a:pathLst>
                  <a:path w="1429" h="1430" extrusionOk="0">
                    <a:moveTo>
                      <a:pt x="714" y="1"/>
                    </a:moveTo>
                    <a:cubicBezTo>
                      <a:pt x="313" y="1"/>
                      <a:pt x="0" y="313"/>
                      <a:pt x="0" y="715"/>
                    </a:cubicBezTo>
                    <a:cubicBezTo>
                      <a:pt x="0" y="1095"/>
                      <a:pt x="313" y="1429"/>
                      <a:pt x="714" y="1429"/>
                    </a:cubicBezTo>
                    <a:cubicBezTo>
                      <a:pt x="1116" y="1429"/>
                      <a:pt x="1429" y="1095"/>
                      <a:pt x="1429" y="715"/>
                    </a:cubicBezTo>
                    <a:cubicBezTo>
                      <a:pt x="1429" y="313"/>
                      <a:pt x="1116"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1"/>
              <p:cNvSpPr/>
              <p:nvPr/>
            </p:nvSpPr>
            <p:spPr>
              <a:xfrm>
                <a:off x="1669576" y="3969776"/>
                <a:ext cx="38847" cy="38875"/>
              </a:xfrm>
              <a:custGeom>
                <a:avLst/>
                <a:gdLst/>
                <a:ahLst/>
                <a:cxnLst/>
                <a:rect l="l" t="t" r="r" b="b"/>
                <a:pathLst>
                  <a:path w="1429" h="1430" extrusionOk="0">
                    <a:moveTo>
                      <a:pt x="715" y="1"/>
                    </a:moveTo>
                    <a:cubicBezTo>
                      <a:pt x="335" y="1"/>
                      <a:pt x="1" y="313"/>
                      <a:pt x="1" y="715"/>
                    </a:cubicBezTo>
                    <a:cubicBezTo>
                      <a:pt x="1" y="1095"/>
                      <a:pt x="335" y="1429"/>
                      <a:pt x="715" y="1429"/>
                    </a:cubicBezTo>
                    <a:cubicBezTo>
                      <a:pt x="1117" y="1429"/>
                      <a:pt x="1429" y="1095"/>
                      <a:pt x="1429" y="715"/>
                    </a:cubicBezTo>
                    <a:cubicBezTo>
                      <a:pt x="1429" y="313"/>
                      <a:pt x="1117" y="1"/>
                      <a:pt x="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1"/>
              <p:cNvSpPr/>
              <p:nvPr/>
            </p:nvSpPr>
            <p:spPr>
              <a:xfrm>
                <a:off x="1729030" y="3593617"/>
                <a:ext cx="436890" cy="71252"/>
              </a:xfrm>
              <a:custGeom>
                <a:avLst/>
                <a:gdLst/>
                <a:ahLst/>
                <a:cxnLst/>
                <a:rect l="l" t="t" r="r" b="b"/>
                <a:pathLst>
                  <a:path w="16071" h="2621" extrusionOk="0">
                    <a:moveTo>
                      <a:pt x="1" y="0"/>
                    </a:moveTo>
                    <a:lnTo>
                      <a:pt x="1" y="0"/>
                    </a:lnTo>
                    <a:cubicBezTo>
                      <a:pt x="4938" y="2061"/>
                      <a:pt x="8718" y="2620"/>
                      <a:pt x="11369" y="2620"/>
                    </a:cubicBezTo>
                    <a:cubicBezTo>
                      <a:pt x="14517" y="2620"/>
                      <a:pt x="16070" y="1830"/>
                      <a:pt x="16071" y="1830"/>
                    </a:cubicBezTo>
                    <a:lnTo>
                      <a:pt x="16071" y="1830"/>
                    </a:lnTo>
                    <a:cubicBezTo>
                      <a:pt x="15082" y="2172"/>
                      <a:pt x="13864" y="2309"/>
                      <a:pt x="12544" y="2309"/>
                    </a:cubicBezTo>
                    <a:cubicBezTo>
                      <a:pt x="7129" y="2309"/>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2">
            <a:extLst>
              <a:ext uri="{FF2B5EF4-FFF2-40B4-BE49-F238E27FC236}">
                <a16:creationId xmlns:a16="http://schemas.microsoft.com/office/drawing/2014/main" id="{71C47DA8-B52D-1B5C-1EA8-BB541F5F37C8}"/>
              </a:ext>
            </a:extLst>
          </p:cNvPr>
          <p:cNvSpPr>
            <a:spLocks noGrp="1"/>
          </p:cNvSpPr>
          <p:nvPr>
            <p:ph type="title"/>
          </p:nvPr>
        </p:nvSpPr>
        <p:spPr>
          <a:xfrm>
            <a:off x="3800257" y="1207855"/>
            <a:ext cx="4505500" cy="787082"/>
          </a:xfrm>
        </p:spPr>
        <p:txBody>
          <a:bodyPr anchor="ctr"/>
          <a:lstStyle/>
          <a:p>
            <a:pPr algn="ctr"/>
            <a:r>
              <a:rPr lang="vi-VN" sz="3200" dirty="0">
                <a:solidFill>
                  <a:schemeClr val="accent2">
                    <a:lumMod val="50000"/>
                  </a:schemeClr>
                </a:solidFill>
                <a:latin typeface="Arial" panose="020B0604020202020204" pitchFamily="34" charset="0"/>
                <a:cs typeface="Arial" panose="020B0604020202020204" pitchFamily="34" charset="0"/>
              </a:rPr>
              <a:t>HƯỚNG DẪN VỀ NHÀ</a:t>
            </a:r>
          </a:p>
        </p:txBody>
      </p:sp>
      <p:grpSp>
        <p:nvGrpSpPr>
          <p:cNvPr id="8" name="Group 7">
            <a:extLst>
              <a:ext uri="{FF2B5EF4-FFF2-40B4-BE49-F238E27FC236}">
                <a16:creationId xmlns:a16="http://schemas.microsoft.com/office/drawing/2014/main" id="{8F33246B-9772-6FA5-74F6-83CD57147B43}"/>
              </a:ext>
            </a:extLst>
          </p:cNvPr>
          <p:cNvGrpSpPr/>
          <p:nvPr/>
        </p:nvGrpSpPr>
        <p:grpSpPr>
          <a:xfrm>
            <a:off x="4447525" y="1994937"/>
            <a:ext cx="3231479" cy="2421342"/>
            <a:chOff x="2030741" y="3573230"/>
            <a:chExt cx="6462957" cy="4842682"/>
          </a:xfrm>
        </p:grpSpPr>
        <p:sp>
          <p:nvSpPr>
            <p:cNvPr id="9" name="Rectangle 8">
              <a:extLst>
                <a:ext uri="{FF2B5EF4-FFF2-40B4-BE49-F238E27FC236}">
                  <a16:creationId xmlns:a16="http://schemas.microsoft.com/office/drawing/2014/main" id="{306A2EE2-D2AD-F5B6-DB48-2281DA0F5263}"/>
                </a:ext>
              </a:extLst>
            </p:cNvPr>
            <p:cNvSpPr/>
            <p:nvPr/>
          </p:nvSpPr>
          <p:spPr>
            <a:xfrm>
              <a:off x="2560041" y="3846224"/>
              <a:ext cx="5933657" cy="4569688"/>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bIns="108000" rtlCol="0" anchor="ctr"/>
            <a:lstStyle/>
            <a:p>
              <a:pPr marL="342900" lvl="0" indent="-342900" algn="just">
                <a:lnSpc>
                  <a:spcPct val="150000"/>
                </a:lnSpc>
                <a:buFont typeface="Times New Roman" panose="02020603050405020304" pitchFamily="18" charset="0"/>
                <a:buChar char="-"/>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Ôn lại kiến thức đã học.</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marL="342900" lvl="0" indent="-342900" algn="just">
                <a:lnSpc>
                  <a:spcPct val="150000"/>
                </a:lnSpc>
                <a:buFont typeface="Times New Roman" panose="02020603050405020304" pitchFamily="18" charset="0"/>
                <a:buChar char="-"/>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18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Bài 2: Thực hành sử dụng phần mềm mô phỏng.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10" name="Arrow: Pentagon 9">
              <a:extLst>
                <a:ext uri="{FF2B5EF4-FFF2-40B4-BE49-F238E27FC236}">
                  <a16:creationId xmlns:a16="http://schemas.microsoft.com/office/drawing/2014/main" id="{8E097E0B-1FC6-9DDD-2E93-C7A7490FDC73}"/>
                </a:ext>
              </a:extLst>
            </p:cNvPr>
            <p:cNvSpPr/>
            <p:nvPr/>
          </p:nvSpPr>
          <p:spPr>
            <a:xfrm>
              <a:off x="2030741" y="3573230"/>
              <a:ext cx="1062610" cy="553242"/>
            </a:xfrm>
            <a:prstGeom prst="homePlate">
              <a:avLst>
                <a:gd name="adj" fmla="val 47066"/>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b="1" dirty="0">
                <a:solidFill>
                  <a:schemeClr val="bg1">
                    <a:lumMod val="90000"/>
                    <a:lumOff val="10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6"/>
          <p:cNvSpPr txBox="1">
            <a:spLocks noGrp="1"/>
          </p:cNvSpPr>
          <p:nvPr>
            <p:ph type="ctrTitle"/>
          </p:nvPr>
        </p:nvSpPr>
        <p:spPr>
          <a:xfrm>
            <a:off x="777318" y="1393867"/>
            <a:ext cx="4822569" cy="2740027"/>
          </a:xfrm>
          <a:prstGeom prst="rect">
            <a:avLst/>
          </a:prstGeom>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4000" b="1" dirty="0">
                <a:solidFill>
                  <a:schemeClr val="accent4">
                    <a:lumMod val="50000"/>
                  </a:schemeClr>
                </a:solidFill>
                <a:latin typeface="Arial" panose="020B0604020202020204" pitchFamily="34" charset="0"/>
                <a:ea typeface="Alexandria"/>
                <a:cs typeface="Arial" panose="020B0604020202020204" pitchFamily="34" charset="0"/>
                <a:sym typeface="Alexandria"/>
              </a:rPr>
              <a:t>CẢM ƠN CÁC BẠN ĐÃ LẮNG NGHE BÀI HỌC!</a:t>
            </a:r>
            <a:endParaRPr sz="4000" dirty="0">
              <a:solidFill>
                <a:schemeClr val="accent4">
                  <a:lumMod val="50000"/>
                </a:schemeClr>
              </a:solidFill>
            </a:endParaRPr>
          </a:p>
        </p:txBody>
      </p:sp>
      <p:grpSp>
        <p:nvGrpSpPr>
          <p:cNvPr id="341" name="Google Shape;341;p36"/>
          <p:cNvGrpSpPr/>
          <p:nvPr/>
        </p:nvGrpSpPr>
        <p:grpSpPr>
          <a:xfrm>
            <a:off x="5390139" y="1472198"/>
            <a:ext cx="2914835" cy="2862228"/>
            <a:chOff x="4894800" y="1353709"/>
            <a:chExt cx="3155950" cy="3098991"/>
          </a:xfrm>
        </p:grpSpPr>
        <p:sp>
          <p:nvSpPr>
            <p:cNvPr id="342" name="Google Shape;342;p36"/>
            <p:cNvSpPr/>
            <p:nvPr/>
          </p:nvSpPr>
          <p:spPr>
            <a:xfrm>
              <a:off x="4894800" y="1672800"/>
              <a:ext cx="2186400" cy="218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6"/>
            <p:cNvSpPr/>
            <p:nvPr/>
          </p:nvSpPr>
          <p:spPr>
            <a:xfrm>
              <a:off x="6946750" y="3348700"/>
              <a:ext cx="1104000" cy="1104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36"/>
            <p:cNvGrpSpPr/>
            <p:nvPr/>
          </p:nvGrpSpPr>
          <p:grpSpPr>
            <a:xfrm flipH="1">
              <a:off x="5123400" y="1353709"/>
              <a:ext cx="2615923" cy="2866834"/>
              <a:chOff x="2407750" y="1025050"/>
              <a:chExt cx="3616150" cy="3963000"/>
            </a:xfrm>
          </p:grpSpPr>
          <p:sp>
            <p:nvSpPr>
              <p:cNvPr id="345" name="Google Shape;345;p36"/>
              <p:cNvSpPr/>
              <p:nvPr/>
            </p:nvSpPr>
            <p:spPr>
              <a:xfrm>
                <a:off x="2460025" y="1025050"/>
                <a:ext cx="2237925" cy="3846450"/>
              </a:xfrm>
              <a:custGeom>
                <a:avLst/>
                <a:gdLst/>
                <a:ahLst/>
                <a:cxnLst/>
                <a:rect l="l" t="t" r="r" b="b"/>
                <a:pathLst>
                  <a:path w="89517" h="153858" extrusionOk="0">
                    <a:moveTo>
                      <a:pt x="6415" y="1"/>
                    </a:moveTo>
                    <a:cubicBezTo>
                      <a:pt x="2854" y="1"/>
                      <a:pt x="1" y="2855"/>
                      <a:pt x="1" y="6415"/>
                    </a:cubicBezTo>
                    <a:lnTo>
                      <a:pt x="1" y="147443"/>
                    </a:lnTo>
                    <a:cubicBezTo>
                      <a:pt x="1" y="151003"/>
                      <a:pt x="2854" y="153857"/>
                      <a:pt x="6415" y="153857"/>
                    </a:cubicBezTo>
                    <a:lnTo>
                      <a:pt x="83103" y="153857"/>
                    </a:lnTo>
                    <a:cubicBezTo>
                      <a:pt x="86663" y="153857"/>
                      <a:pt x="89517" y="151003"/>
                      <a:pt x="89517" y="147443"/>
                    </a:cubicBezTo>
                    <a:lnTo>
                      <a:pt x="89517" y="6415"/>
                    </a:lnTo>
                    <a:cubicBezTo>
                      <a:pt x="89517" y="2855"/>
                      <a:pt x="86663" y="1"/>
                      <a:pt x="83103"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2565275" y="1195300"/>
                <a:ext cx="2051450" cy="3422600"/>
              </a:xfrm>
              <a:custGeom>
                <a:avLst/>
                <a:gdLst/>
                <a:ahLst/>
                <a:cxnLst/>
                <a:rect l="l" t="t" r="r" b="b"/>
                <a:pathLst>
                  <a:path w="82058" h="136904" extrusionOk="0">
                    <a:moveTo>
                      <a:pt x="6387" y="1"/>
                    </a:moveTo>
                    <a:cubicBezTo>
                      <a:pt x="2855" y="1"/>
                      <a:pt x="1" y="2854"/>
                      <a:pt x="1" y="6415"/>
                    </a:cubicBezTo>
                    <a:lnTo>
                      <a:pt x="1" y="130489"/>
                    </a:lnTo>
                    <a:cubicBezTo>
                      <a:pt x="1" y="134049"/>
                      <a:pt x="2855" y="136903"/>
                      <a:pt x="6387" y="136903"/>
                    </a:cubicBezTo>
                    <a:lnTo>
                      <a:pt x="75643" y="136903"/>
                    </a:lnTo>
                    <a:cubicBezTo>
                      <a:pt x="79203" y="136903"/>
                      <a:pt x="82057" y="134049"/>
                      <a:pt x="82057" y="130489"/>
                    </a:cubicBezTo>
                    <a:lnTo>
                      <a:pt x="82057" y="6415"/>
                    </a:lnTo>
                    <a:cubicBezTo>
                      <a:pt x="82057" y="2854"/>
                      <a:pt x="79203" y="1"/>
                      <a:pt x="75643" y="1"/>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2564575" y="2230200"/>
                <a:ext cx="2052150" cy="2387700"/>
              </a:xfrm>
              <a:custGeom>
                <a:avLst/>
                <a:gdLst/>
                <a:ahLst/>
                <a:cxnLst/>
                <a:rect l="l" t="t" r="r" b="b"/>
                <a:pathLst>
                  <a:path w="82086" h="95508" extrusionOk="0">
                    <a:moveTo>
                      <a:pt x="0" y="0"/>
                    </a:moveTo>
                    <a:lnTo>
                      <a:pt x="0" y="90732"/>
                    </a:lnTo>
                    <a:cubicBezTo>
                      <a:pt x="29" y="93360"/>
                      <a:pt x="2148" y="95507"/>
                      <a:pt x="4804" y="95507"/>
                    </a:cubicBezTo>
                    <a:lnTo>
                      <a:pt x="77310" y="95507"/>
                    </a:lnTo>
                    <a:cubicBezTo>
                      <a:pt x="79938" y="95507"/>
                      <a:pt x="82057" y="93360"/>
                      <a:pt x="82085" y="90732"/>
                    </a:cubicBezTo>
                    <a:lnTo>
                      <a:pt x="82085" y="73863"/>
                    </a:lnTo>
                    <a:cubicBezTo>
                      <a:pt x="79169" y="74835"/>
                      <a:pt x="76138" y="75474"/>
                      <a:pt x="73102" y="75474"/>
                    </a:cubicBezTo>
                    <a:cubicBezTo>
                      <a:pt x="71372" y="75474"/>
                      <a:pt x="69641" y="75267"/>
                      <a:pt x="67929" y="74795"/>
                    </a:cubicBezTo>
                    <a:cubicBezTo>
                      <a:pt x="61656" y="73071"/>
                      <a:pt x="57587" y="68070"/>
                      <a:pt x="55327" y="62221"/>
                    </a:cubicBezTo>
                    <a:cubicBezTo>
                      <a:pt x="53292" y="56909"/>
                      <a:pt x="53038" y="51144"/>
                      <a:pt x="51286" y="45776"/>
                    </a:cubicBezTo>
                    <a:cubicBezTo>
                      <a:pt x="51212" y="45529"/>
                      <a:pt x="50664" y="44185"/>
                      <a:pt x="50695" y="44185"/>
                    </a:cubicBezTo>
                    <a:cubicBezTo>
                      <a:pt x="50700" y="44185"/>
                      <a:pt x="50717" y="44213"/>
                      <a:pt x="50749" y="44278"/>
                    </a:cubicBezTo>
                    <a:cubicBezTo>
                      <a:pt x="50466" y="43713"/>
                      <a:pt x="50212" y="43176"/>
                      <a:pt x="49873" y="42639"/>
                    </a:cubicBezTo>
                    <a:cubicBezTo>
                      <a:pt x="49732" y="42385"/>
                      <a:pt x="49562" y="42131"/>
                      <a:pt x="49393" y="41876"/>
                    </a:cubicBezTo>
                    <a:lnTo>
                      <a:pt x="49336" y="41792"/>
                    </a:lnTo>
                    <a:cubicBezTo>
                      <a:pt x="48912" y="41311"/>
                      <a:pt x="48460" y="40859"/>
                      <a:pt x="47980" y="40379"/>
                    </a:cubicBezTo>
                    <a:lnTo>
                      <a:pt x="47867" y="40266"/>
                    </a:lnTo>
                    <a:lnTo>
                      <a:pt x="47782" y="40209"/>
                    </a:lnTo>
                    <a:cubicBezTo>
                      <a:pt x="47415" y="39983"/>
                      <a:pt x="47076" y="39757"/>
                      <a:pt x="46708" y="39559"/>
                    </a:cubicBezTo>
                    <a:cubicBezTo>
                      <a:pt x="46426" y="39390"/>
                      <a:pt x="46115" y="39248"/>
                      <a:pt x="45804" y="39107"/>
                    </a:cubicBezTo>
                    <a:lnTo>
                      <a:pt x="45804" y="39107"/>
                    </a:lnTo>
                    <a:cubicBezTo>
                      <a:pt x="45926" y="39162"/>
                      <a:pt x="46107" y="39203"/>
                      <a:pt x="46152" y="39203"/>
                    </a:cubicBezTo>
                    <a:cubicBezTo>
                      <a:pt x="46201" y="39203"/>
                      <a:pt x="46092" y="39155"/>
                      <a:pt x="45578" y="39022"/>
                    </a:cubicBezTo>
                    <a:cubicBezTo>
                      <a:pt x="44671" y="38801"/>
                      <a:pt x="43722" y="38680"/>
                      <a:pt x="42770" y="38680"/>
                    </a:cubicBezTo>
                    <a:cubicBezTo>
                      <a:pt x="42387" y="38680"/>
                      <a:pt x="42003" y="38699"/>
                      <a:pt x="41622" y="38740"/>
                    </a:cubicBezTo>
                    <a:cubicBezTo>
                      <a:pt x="38683" y="39107"/>
                      <a:pt x="34925" y="40661"/>
                      <a:pt x="31704" y="41537"/>
                    </a:cubicBezTo>
                    <a:cubicBezTo>
                      <a:pt x="29347" y="42160"/>
                      <a:pt x="26929" y="42553"/>
                      <a:pt x="24511" y="42553"/>
                    </a:cubicBezTo>
                    <a:cubicBezTo>
                      <a:pt x="22872" y="42553"/>
                      <a:pt x="21232" y="42372"/>
                      <a:pt x="19610" y="41961"/>
                    </a:cubicBezTo>
                    <a:cubicBezTo>
                      <a:pt x="12575" y="40181"/>
                      <a:pt x="9382" y="34388"/>
                      <a:pt x="8590" y="27635"/>
                    </a:cubicBezTo>
                    <a:cubicBezTo>
                      <a:pt x="8280" y="24922"/>
                      <a:pt x="8308" y="22182"/>
                      <a:pt x="8110" y="19469"/>
                    </a:cubicBezTo>
                    <a:cubicBezTo>
                      <a:pt x="8054" y="18734"/>
                      <a:pt x="7997" y="18028"/>
                      <a:pt x="7884" y="17293"/>
                    </a:cubicBezTo>
                    <a:cubicBezTo>
                      <a:pt x="7884" y="17237"/>
                      <a:pt x="7714" y="16191"/>
                      <a:pt x="7658" y="15937"/>
                    </a:cubicBezTo>
                    <a:cubicBezTo>
                      <a:pt x="7404" y="14524"/>
                      <a:pt x="7065" y="13111"/>
                      <a:pt x="6669" y="11755"/>
                    </a:cubicBezTo>
                    <a:cubicBezTo>
                      <a:pt x="6443" y="10936"/>
                      <a:pt x="6189" y="10144"/>
                      <a:pt x="5906" y="9353"/>
                    </a:cubicBezTo>
                    <a:cubicBezTo>
                      <a:pt x="5853" y="9168"/>
                      <a:pt x="5329" y="7866"/>
                      <a:pt x="5333" y="7866"/>
                    </a:cubicBezTo>
                    <a:lnTo>
                      <a:pt x="5333" y="7866"/>
                    </a:lnTo>
                    <a:cubicBezTo>
                      <a:pt x="5333" y="7866"/>
                      <a:pt x="5336" y="7871"/>
                      <a:pt x="5341" y="7884"/>
                    </a:cubicBezTo>
                    <a:cubicBezTo>
                      <a:pt x="4861" y="6754"/>
                      <a:pt x="4295" y="5680"/>
                      <a:pt x="3674" y="4634"/>
                    </a:cubicBezTo>
                    <a:cubicBezTo>
                      <a:pt x="3278" y="3956"/>
                      <a:pt x="2826" y="3306"/>
                      <a:pt x="2402" y="2628"/>
                    </a:cubicBezTo>
                    <a:lnTo>
                      <a:pt x="2289" y="2430"/>
                    </a:lnTo>
                    <a:cubicBezTo>
                      <a:pt x="2120" y="2261"/>
                      <a:pt x="1978" y="2063"/>
                      <a:pt x="1809" y="1865"/>
                    </a:cubicBezTo>
                    <a:cubicBezTo>
                      <a:pt x="1244" y="1215"/>
                      <a:pt x="650" y="594"/>
                      <a:pt x="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2407750" y="1461625"/>
                <a:ext cx="104575" cy="370175"/>
              </a:xfrm>
              <a:custGeom>
                <a:avLst/>
                <a:gdLst/>
                <a:ahLst/>
                <a:cxnLst/>
                <a:rect l="l" t="t" r="r" b="b"/>
                <a:pathLst>
                  <a:path w="4183" h="14807" extrusionOk="0">
                    <a:moveTo>
                      <a:pt x="2063" y="0"/>
                    </a:moveTo>
                    <a:cubicBezTo>
                      <a:pt x="905" y="0"/>
                      <a:pt x="1" y="904"/>
                      <a:pt x="1" y="2063"/>
                    </a:cubicBezTo>
                    <a:lnTo>
                      <a:pt x="1" y="12744"/>
                    </a:lnTo>
                    <a:cubicBezTo>
                      <a:pt x="1" y="13902"/>
                      <a:pt x="905" y="14807"/>
                      <a:pt x="2063" y="14807"/>
                    </a:cubicBezTo>
                    <a:lnTo>
                      <a:pt x="2120" y="14807"/>
                    </a:lnTo>
                    <a:cubicBezTo>
                      <a:pt x="3278" y="14807"/>
                      <a:pt x="4183" y="13902"/>
                      <a:pt x="4183" y="12744"/>
                    </a:cubicBezTo>
                    <a:lnTo>
                      <a:pt x="4183" y="2063"/>
                    </a:lnTo>
                    <a:cubicBezTo>
                      <a:pt x="4183" y="904"/>
                      <a:pt x="3278" y="0"/>
                      <a:pt x="212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2407750" y="1880525"/>
                <a:ext cx="104575" cy="370175"/>
              </a:xfrm>
              <a:custGeom>
                <a:avLst/>
                <a:gdLst/>
                <a:ahLst/>
                <a:cxnLst/>
                <a:rect l="l" t="t" r="r" b="b"/>
                <a:pathLst>
                  <a:path w="4183" h="14807" extrusionOk="0">
                    <a:moveTo>
                      <a:pt x="2063" y="0"/>
                    </a:moveTo>
                    <a:cubicBezTo>
                      <a:pt x="905" y="0"/>
                      <a:pt x="1" y="905"/>
                      <a:pt x="1" y="2063"/>
                    </a:cubicBezTo>
                    <a:lnTo>
                      <a:pt x="1" y="12744"/>
                    </a:lnTo>
                    <a:cubicBezTo>
                      <a:pt x="1" y="13902"/>
                      <a:pt x="905" y="14807"/>
                      <a:pt x="2063" y="14807"/>
                    </a:cubicBezTo>
                    <a:lnTo>
                      <a:pt x="2120" y="14807"/>
                    </a:lnTo>
                    <a:cubicBezTo>
                      <a:pt x="3278" y="14807"/>
                      <a:pt x="4183" y="13902"/>
                      <a:pt x="4183" y="12744"/>
                    </a:cubicBezTo>
                    <a:lnTo>
                      <a:pt x="4183" y="2063"/>
                    </a:lnTo>
                    <a:cubicBezTo>
                      <a:pt x="4183" y="905"/>
                      <a:pt x="3278" y="0"/>
                      <a:pt x="212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3292875" y="4675075"/>
                <a:ext cx="584225" cy="130025"/>
              </a:xfrm>
              <a:custGeom>
                <a:avLst/>
                <a:gdLst/>
                <a:ahLst/>
                <a:cxnLst/>
                <a:rect l="l" t="t" r="r" b="b"/>
                <a:pathLst>
                  <a:path w="23369" h="5201" extrusionOk="0">
                    <a:moveTo>
                      <a:pt x="20769" y="397"/>
                    </a:moveTo>
                    <a:cubicBezTo>
                      <a:pt x="21984" y="397"/>
                      <a:pt x="22973" y="1385"/>
                      <a:pt x="22973" y="2601"/>
                    </a:cubicBezTo>
                    <a:cubicBezTo>
                      <a:pt x="22973" y="3816"/>
                      <a:pt x="21984" y="4776"/>
                      <a:pt x="20769" y="4776"/>
                    </a:cubicBezTo>
                    <a:lnTo>
                      <a:pt x="2572" y="4776"/>
                    </a:lnTo>
                    <a:cubicBezTo>
                      <a:pt x="1385" y="4776"/>
                      <a:pt x="396" y="3816"/>
                      <a:pt x="396" y="2601"/>
                    </a:cubicBezTo>
                    <a:cubicBezTo>
                      <a:pt x="396" y="1385"/>
                      <a:pt x="1385" y="397"/>
                      <a:pt x="2572" y="397"/>
                    </a:cubicBezTo>
                    <a:close/>
                    <a:moveTo>
                      <a:pt x="2572" y="1"/>
                    </a:moveTo>
                    <a:cubicBezTo>
                      <a:pt x="1159" y="1"/>
                      <a:pt x="1" y="1159"/>
                      <a:pt x="1" y="2601"/>
                    </a:cubicBezTo>
                    <a:cubicBezTo>
                      <a:pt x="1" y="4013"/>
                      <a:pt x="1159" y="5172"/>
                      <a:pt x="2572" y="5200"/>
                    </a:cubicBezTo>
                    <a:lnTo>
                      <a:pt x="20769" y="5200"/>
                    </a:lnTo>
                    <a:cubicBezTo>
                      <a:pt x="22210" y="5172"/>
                      <a:pt x="23369" y="4013"/>
                      <a:pt x="23369" y="2601"/>
                    </a:cubicBezTo>
                    <a:cubicBezTo>
                      <a:pt x="23369" y="1159"/>
                      <a:pt x="22210" y="1"/>
                      <a:pt x="20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3555675" y="1072450"/>
                <a:ext cx="82675" cy="70600"/>
              </a:xfrm>
              <a:custGeom>
                <a:avLst/>
                <a:gdLst/>
                <a:ahLst/>
                <a:cxnLst/>
                <a:rect l="l" t="t" r="r" b="b"/>
                <a:pathLst>
                  <a:path w="3307" h="2824" extrusionOk="0">
                    <a:moveTo>
                      <a:pt x="1859" y="449"/>
                    </a:moveTo>
                    <a:cubicBezTo>
                      <a:pt x="1870" y="449"/>
                      <a:pt x="1882" y="450"/>
                      <a:pt x="1893" y="450"/>
                    </a:cubicBezTo>
                    <a:cubicBezTo>
                      <a:pt x="2430" y="450"/>
                      <a:pt x="2882" y="874"/>
                      <a:pt x="2882" y="1439"/>
                    </a:cubicBezTo>
                    <a:cubicBezTo>
                      <a:pt x="2882" y="2034"/>
                      <a:pt x="2387" y="2434"/>
                      <a:pt x="1874" y="2434"/>
                    </a:cubicBezTo>
                    <a:cubicBezTo>
                      <a:pt x="1632" y="2434"/>
                      <a:pt x="1386" y="2345"/>
                      <a:pt x="1187" y="2145"/>
                    </a:cubicBezTo>
                    <a:cubicBezTo>
                      <a:pt x="573" y="1504"/>
                      <a:pt x="978" y="449"/>
                      <a:pt x="1859" y="449"/>
                    </a:cubicBezTo>
                    <a:close/>
                    <a:moveTo>
                      <a:pt x="1880" y="1"/>
                    </a:moveTo>
                    <a:cubicBezTo>
                      <a:pt x="1536" y="1"/>
                      <a:pt x="1186" y="131"/>
                      <a:pt x="904" y="422"/>
                    </a:cubicBezTo>
                    <a:cubicBezTo>
                      <a:pt x="0" y="1298"/>
                      <a:pt x="622" y="2824"/>
                      <a:pt x="1893" y="2824"/>
                    </a:cubicBezTo>
                    <a:cubicBezTo>
                      <a:pt x="2656" y="2824"/>
                      <a:pt x="3278" y="2202"/>
                      <a:pt x="3306" y="1439"/>
                    </a:cubicBezTo>
                    <a:cubicBezTo>
                      <a:pt x="3306" y="577"/>
                      <a:pt x="2605" y="1"/>
                      <a:pt x="1880" y="1"/>
                    </a:cubicBezTo>
                    <a:close/>
                  </a:path>
                </a:pathLst>
              </a:custGeom>
              <a:solidFill>
                <a:srgbClr val="001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a:off x="2455075" y="1461625"/>
                <a:ext cx="9925" cy="789775"/>
              </a:xfrm>
              <a:custGeom>
                <a:avLst/>
                <a:gdLst/>
                <a:ahLst/>
                <a:cxnLst/>
                <a:rect l="l" t="t" r="r" b="b"/>
                <a:pathLst>
                  <a:path w="397" h="31591" extrusionOk="0">
                    <a:moveTo>
                      <a:pt x="1" y="0"/>
                    </a:moveTo>
                    <a:lnTo>
                      <a:pt x="1" y="31591"/>
                    </a:lnTo>
                    <a:lnTo>
                      <a:pt x="396" y="31591"/>
                    </a:lnTo>
                    <a:lnTo>
                      <a:pt x="396" y="0"/>
                    </a:ln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p:nvPr/>
            </p:nvSpPr>
            <p:spPr>
              <a:xfrm>
                <a:off x="3066125" y="1426300"/>
                <a:ext cx="1088600" cy="1089300"/>
              </a:xfrm>
              <a:custGeom>
                <a:avLst/>
                <a:gdLst/>
                <a:ahLst/>
                <a:cxnLst/>
                <a:rect l="l" t="t" r="r" b="b"/>
                <a:pathLst>
                  <a:path w="43544" h="43572" extrusionOk="0">
                    <a:moveTo>
                      <a:pt x="21786" y="0"/>
                    </a:moveTo>
                    <a:cubicBezTo>
                      <a:pt x="9749" y="0"/>
                      <a:pt x="1" y="9749"/>
                      <a:pt x="1" y="21786"/>
                    </a:cubicBezTo>
                    <a:cubicBezTo>
                      <a:pt x="1" y="33795"/>
                      <a:pt x="9749" y="43572"/>
                      <a:pt x="21786" y="43572"/>
                    </a:cubicBezTo>
                    <a:cubicBezTo>
                      <a:pt x="33795" y="43572"/>
                      <a:pt x="43544" y="33795"/>
                      <a:pt x="43544" y="21786"/>
                    </a:cubicBezTo>
                    <a:cubicBezTo>
                      <a:pt x="43544" y="9749"/>
                      <a:pt x="33795" y="0"/>
                      <a:pt x="2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p:nvPr/>
            </p:nvSpPr>
            <p:spPr>
              <a:xfrm>
                <a:off x="3249400" y="1874050"/>
                <a:ext cx="722075" cy="379475"/>
              </a:xfrm>
              <a:custGeom>
                <a:avLst/>
                <a:gdLst/>
                <a:ahLst/>
                <a:cxnLst/>
                <a:rect l="l" t="t" r="r" b="b"/>
                <a:pathLst>
                  <a:path w="28883" h="15179" extrusionOk="0">
                    <a:moveTo>
                      <a:pt x="3993" y="1680"/>
                    </a:moveTo>
                    <a:cubicBezTo>
                      <a:pt x="4199" y="1680"/>
                      <a:pt x="4404" y="1801"/>
                      <a:pt x="4452" y="2068"/>
                    </a:cubicBezTo>
                    <a:lnTo>
                      <a:pt x="6628" y="12890"/>
                    </a:lnTo>
                    <a:cubicBezTo>
                      <a:pt x="6685" y="13173"/>
                      <a:pt x="6515" y="13427"/>
                      <a:pt x="6233" y="13483"/>
                    </a:cubicBezTo>
                    <a:lnTo>
                      <a:pt x="6148" y="13483"/>
                    </a:lnTo>
                    <a:cubicBezTo>
                      <a:pt x="5922" y="13483"/>
                      <a:pt x="5724" y="13314"/>
                      <a:pt x="5667" y="13088"/>
                    </a:cubicBezTo>
                    <a:lnTo>
                      <a:pt x="3520" y="2266"/>
                    </a:lnTo>
                    <a:cubicBezTo>
                      <a:pt x="3439" y="1894"/>
                      <a:pt x="3718" y="1680"/>
                      <a:pt x="3993" y="1680"/>
                    </a:cubicBezTo>
                    <a:close/>
                    <a:moveTo>
                      <a:pt x="7564" y="1681"/>
                    </a:moveTo>
                    <a:cubicBezTo>
                      <a:pt x="7791" y="1681"/>
                      <a:pt x="8016" y="1820"/>
                      <a:pt x="8041" y="2124"/>
                    </a:cubicBezTo>
                    <a:lnTo>
                      <a:pt x="9510" y="12975"/>
                    </a:lnTo>
                    <a:cubicBezTo>
                      <a:pt x="9539" y="13229"/>
                      <a:pt x="9341" y="13483"/>
                      <a:pt x="9086" y="13512"/>
                    </a:cubicBezTo>
                    <a:lnTo>
                      <a:pt x="9030" y="13512"/>
                    </a:lnTo>
                    <a:cubicBezTo>
                      <a:pt x="8776" y="13512"/>
                      <a:pt x="8578" y="13342"/>
                      <a:pt x="8550" y="13116"/>
                    </a:cubicBezTo>
                    <a:lnTo>
                      <a:pt x="7080" y="2266"/>
                    </a:lnTo>
                    <a:cubicBezTo>
                      <a:pt x="7002" y="1891"/>
                      <a:pt x="7285" y="1681"/>
                      <a:pt x="7564" y="1681"/>
                    </a:cubicBezTo>
                    <a:close/>
                    <a:moveTo>
                      <a:pt x="11130" y="1745"/>
                    </a:moveTo>
                    <a:cubicBezTo>
                      <a:pt x="11360" y="1745"/>
                      <a:pt x="11588" y="1887"/>
                      <a:pt x="11601" y="2181"/>
                    </a:cubicBezTo>
                    <a:lnTo>
                      <a:pt x="12392" y="13031"/>
                    </a:lnTo>
                    <a:cubicBezTo>
                      <a:pt x="12421" y="13314"/>
                      <a:pt x="12195" y="13540"/>
                      <a:pt x="11940" y="13568"/>
                    </a:cubicBezTo>
                    <a:lnTo>
                      <a:pt x="11912" y="13568"/>
                    </a:lnTo>
                    <a:cubicBezTo>
                      <a:pt x="11658" y="13540"/>
                      <a:pt x="11432" y="13370"/>
                      <a:pt x="11404" y="13116"/>
                    </a:cubicBezTo>
                    <a:lnTo>
                      <a:pt x="10641" y="2266"/>
                    </a:lnTo>
                    <a:cubicBezTo>
                      <a:pt x="10611" y="1923"/>
                      <a:pt x="10872" y="1745"/>
                      <a:pt x="11130" y="1745"/>
                    </a:cubicBezTo>
                    <a:close/>
                    <a:moveTo>
                      <a:pt x="14681" y="1757"/>
                    </a:moveTo>
                    <a:cubicBezTo>
                      <a:pt x="14964" y="1757"/>
                      <a:pt x="15162" y="1983"/>
                      <a:pt x="15162" y="2237"/>
                    </a:cubicBezTo>
                    <a:lnTo>
                      <a:pt x="15275" y="13088"/>
                    </a:lnTo>
                    <a:cubicBezTo>
                      <a:pt x="15275" y="13370"/>
                      <a:pt x="15049" y="13596"/>
                      <a:pt x="14794" y="13596"/>
                    </a:cubicBezTo>
                    <a:cubicBezTo>
                      <a:pt x="14512" y="13596"/>
                      <a:pt x="14286" y="13370"/>
                      <a:pt x="14286" y="13116"/>
                    </a:cubicBezTo>
                    <a:lnTo>
                      <a:pt x="14201" y="2266"/>
                    </a:lnTo>
                    <a:cubicBezTo>
                      <a:pt x="14201" y="1983"/>
                      <a:pt x="14427" y="1757"/>
                      <a:pt x="14681" y="1757"/>
                    </a:cubicBezTo>
                    <a:close/>
                    <a:moveTo>
                      <a:pt x="18252" y="1802"/>
                    </a:moveTo>
                    <a:cubicBezTo>
                      <a:pt x="18508" y="1802"/>
                      <a:pt x="18765" y="1973"/>
                      <a:pt x="18750" y="2294"/>
                    </a:cubicBezTo>
                    <a:lnTo>
                      <a:pt x="18129" y="13173"/>
                    </a:lnTo>
                    <a:cubicBezTo>
                      <a:pt x="18129" y="13427"/>
                      <a:pt x="17902" y="13625"/>
                      <a:pt x="17648" y="13625"/>
                    </a:cubicBezTo>
                    <a:lnTo>
                      <a:pt x="17620" y="13625"/>
                    </a:lnTo>
                    <a:cubicBezTo>
                      <a:pt x="17366" y="13596"/>
                      <a:pt x="17168" y="13370"/>
                      <a:pt x="17168" y="13116"/>
                    </a:cubicBezTo>
                    <a:lnTo>
                      <a:pt x="17761" y="2266"/>
                    </a:lnTo>
                    <a:cubicBezTo>
                      <a:pt x="17775" y="1951"/>
                      <a:pt x="18013" y="1802"/>
                      <a:pt x="18252" y="1802"/>
                    </a:cubicBezTo>
                    <a:close/>
                    <a:moveTo>
                      <a:pt x="21811" y="1812"/>
                    </a:moveTo>
                    <a:cubicBezTo>
                      <a:pt x="22080" y="1812"/>
                      <a:pt x="22357" y="2009"/>
                      <a:pt x="22310" y="2350"/>
                    </a:cubicBezTo>
                    <a:lnTo>
                      <a:pt x="21011" y="13229"/>
                    </a:lnTo>
                    <a:cubicBezTo>
                      <a:pt x="20982" y="13455"/>
                      <a:pt x="20785" y="13653"/>
                      <a:pt x="20530" y="13653"/>
                    </a:cubicBezTo>
                    <a:lnTo>
                      <a:pt x="20474" y="13653"/>
                    </a:lnTo>
                    <a:cubicBezTo>
                      <a:pt x="20191" y="13625"/>
                      <a:pt x="20022" y="13370"/>
                      <a:pt x="20050" y="13116"/>
                    </a:cubicBezTo>
                    <a:lnTo>
                      <a:pt x="21350" y="2237"/>
                    </a:lnTo>
                    <a:cubicBezTo>
                      <a:pt x="21375" y="1944"/>
                      <a:pt x="21590" y="1812"/>
                      <a:pt x="21811" y="1812"/>
                    </a:cubicBezTo>
                    <a:close/>
                    <a:moveTo>
                      <a:pt x="25378" y="1847"/>
                    </a:moveTo>
                    <a:cubicBezTo>
                      <a:pt x="25654" y="1847"/>
                      <a:pt x="25935" y="2054"/>
                      <a:pt x="25871" y="2407"/>
                    </a:cubicBezTo>
                    <a:lnTo>
                      <a:pt x="23865" y="13286"/>
                    </a:lnTo>
                    <a:cubicBezTo>
                      <a:pt x="23836" y="13512"/>
                      <a:pt x="23639" y="13681"/>
                      <a:pt x="23412" y="13681"/>
                    </a:cubicBezTo>
                    <a:lnTo>
                      <a:pt x="23299" y="13681"/>
                    </a:lnTo>
                    <a:cubicBezTo>
                      <a:pt x="23045" y="13625"/>
                      <a:pt x="22876" y="13370"/>
                      <a:pt x="22932" y="13116"/>
                    </a:cubicBezTo>
                    <a:lnTo>
                      <a:pt x="24910" y="2237"/>
                    </a:lnTo>
                    <a:cubicBezTo>
                      <a:pt x="24959" y="1968"/>
                      <a:pt x="25167" y="1847"/>
                      <a:pt x="25378" y="1847"/>
                    </a:cubicBezTo>
                    <a:close/>
                    <a:moveTo>
                      <a:pt x="26929" y="1"/>
                    </a:moveTo>
                    <a:cubicBezTo>
                      <a:pt x="26887" y="1"/>
                      <a:pt x="26845" y="2"/>
                      <a:pt x="26803" y="5"/>
                    </a:cubicBezTo>
                    <a:lnTo>
                      <a:pt x="2051" y="5"/>
                    </a:lnTo>
                    <a:cubicBezTo>
                      <a:pt x="2009" y="2"/>
                      <a:pt x="1969" y="1"/>
                      <a:pt x="1928" y="1"/>
                    </a:cubicBezTo>
                    <a:cubicBezTo>
                      <a:pt x="805" y="1"/>
                      <a:pt x="1" y="1118"/>
                      <a:pt x="355" y="2209"/>
                    </a:cubicBezTo>
                    <a:lnTo>
                      <a:pt x="3633" y="13935"/>
                    </a:lnTo>
                    <a:cubicBezTo>
                      <a:pt x="3831" y="14642"/>
                      <a:pt x="4735" y="15179"/>
                      <a:pt x="5639" y="15179"/>
                    </a:cubicBezTo>
                    <a:lnTo>
                      <a:pt x="23667" y="15179"/>
                    </a:lnTo>
                    <a:cubicBezTo>
                      <a:pt x="24571" y="15179"/>
                      <a:pt x="25475" y="14614"/>
                      <a:pt x="25645" y="13935"/>
                    </a:cubicBezTo>
                    <a:lnTo>
                      <a:pt x="28555" y="2209"/>
                    </a:lnTo>
                    <a:cubicBezTo>
                      <a:pt x="28882" y="1092"/>
                      <a:pt x="28053" y="1"/>
                      <a:pt x="269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3256150" y="1688375"/>
                <a:ext cx="700775" cy="221125"/>
              </a:xfrm>
              <a:custGeom>
                <a:avLst/>
                <a:gdLst/>
                <a:ahLst/>
                <a:cxnLst/>
                <a:rect l="l" t="t" r="r" b="b"/>
                <a:pathLst>
                  <a:path w="28031" h="8845" extrusionOk="0">
                    <a:moveTo>
                      <a:pt x="2741" y="1"/>
                    </a:moveTo>
                    <a:lnTo>
                      <a:pt x="0" y="8195"/>
                    </a:lnTo>
                    <a:lnTo>
                      <a:pt x="537" y="8364"/>
                    </a:lnTo>
                    <a:lnTo>
                      <a:pt x="3137" y="537"/>
                    </a:lnTo>
                    <a:lnTo>
                      <a:pt x="25233" y="707"/>
                    </a:lnTo>
                    <a:lnTo>
                      <a:pt x="27494" y="8845"/>
                    </a:lnTo>
                    <a:lnTo>
                      <a:pt x="28031" y="8704"/>
                    </a:lnTo>
                    <a:lnTo>
                      <a:pt x="25657" y="170"/>
                    </a:lnTo>
                    <a:lnTo>
                      <a:pt x="27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a:off x="4028950" y="1290825"/>
                <a:ext cx="1050025" cy="955475"/>
              </a:xfrm>
              <a:custGeom>
                <a:avLst/>
                <a:gdLst/>
                <a:ahLst/>
                <a:cxnLst/>
                <a:rect l="l" t="t" r="r" b="b"/>
                <a:pathLst>
                  <a:path w="42001" h="38219" extrusionOk="0">
                    <a:moveTo>
                      <a:pt x="23906" y="0"/>
                    </a:moveTo>
                    <a:cubicBezTo>
                      <a:pt x="23592" y="0"/>
                      <a:pt x="23272" y="7"/>
                      <a:pt x="22945" y="22"/>
                    </a:cubicBezTo>
                    <a:cubicBezTo>
                      <a:pt x="22945" y="22"/>
                      <a:pt x="22919" y="22"/>
                      <a:pt x="22869" y="22"/>
                    </a:cubicBezTo>
                    <a:cubicBezTo>
                      <a:pt x="21920" y="22"/>
                      <a:pt x="12373" y="302"/>
                      <a:pt x="11219" y="11551"/>
                    </a:cubicBezTo>
                    <a:cubicBezTo>
                      <a:pt x="10456" y="12568"/>
                      <a:pt x="9297" y="13275"/>
                      <a:pt x="8026" y="13444"/>
                    </a:cubicBezTo>
                    <a:cubicBezTo>
                      <a:pt x="5878" y="13727"/>
                      <a:pt x="1" y="18643"/>
                      <a:pt x="2375" y="23871"/>
                    </a:cubicBezTo>
                    <a:cubicBezTo>
                      <a:pt x="4450" y="28498"/>
                      <a:pt x="5796" y="28764"/>
                      <a:pt x="6077" y="28764"/>
                    </a:cubicBezTo>
                    <a:cubicBezTo>
                      <a:pt x="6114" y="28764"/>
                      <a:pt x="6133" y="28759"/>
                      <a:pt x="6133" y="28759"/>
                    </a:cubicBezTo>
                    <a:lnTo>
                      <a:pt x="6133" y="28759"/>
                    </a:lnTo>
                    <a:cubicBezTo>
                      <a:pt x="6132" y="28759"/>
                      <a:pt x="4479" y="29741"/>
                      <a:pt x="3566" y="29741"/>
                    </a:cubicBezTo>
                    <a:cubicBezTo>
                      <a:pt x="3309" y="29741"/>
                      <a:pt x="3111" y="29664"/>
                      <a:pt x="3024" y="29466"/>
                    </a:cubicBezTo>
                    <a:cubicBezTo>
                      <a:pt x="3005" y="29420"/>
                      <a:pt x="2984" y="29398"/>
                      <a:pt x="2964" y="29398"/>
                    </a:cubicBezTo>
                    <a:cubicBezTo>
                      <a:pt x="2575" y="29398"/>
                      <a:pt x="2332" y="37274"/>
                      <a:pt x="14844" y="37274"/>
                    </a:cubicBezTo>
                    <a:cubicBezTo>
                      <a:pt x="15091" y="37274"/>
                      <a:pt x="15342" y="37271"/>
                      <a:pt x="15599" y="37264"/>
                    </a:cubicBezTo>
                    <a:cubicBezTo>
                      <a:pt x="15599" y="37264"/>
                      <a:pt x="19173" y="38218"/>
                      <a:pt x="23483" y="38218"/>
                    </a:cubicBezTo>
                    <a:cubicBezTo>
                      <a:pt x="30127" y="38218"/>
                      <a:pt x="38517" y="35952"/>
                      <a:pt x="38260" y="24436"/>
                    </a:cubicBezTo>
                    <a:cubicBezTo>
                      <a:pt x="38260" y="24408"/>
                      <a:pt x="42000" y="0"/>
                      <a:pt x="239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a:off x="4346150" y="1316800"/>
                <a:ext cx="712550" cy="721425"/>
              </a:xfrm>
              <a:custGeom>
                <a:avLst/>
                <a:gdLst/>
                <a:ahLst/>
                <a:cxnLst/>
                <a:rect l="l" t="t" r="r" b="b"/>
                <a:pathLst>
                  <a:path w="28502" h="28857" extrusionOk="0">
                    <a:moveTo>
                      <a:pt x="13491" y="1"/>
                    </a:moveTo>
                    <a:cubicBezTo>
                      <a:pt x="12328" y="1"/>
                      <a:pt x="11557" y="142"/>
                      <a:pt x="11557" y="142"/>
                    </a:cubicBezTo>
                    <a:cubicBezTo>
                      <a:pt x="0" y="735"/>
                      <a:pt x="3250" y="14892"/>
                      <a:pt x="3250" y="14892"/>
                    </a:cubicBezTo>
                    <a:cubicBezTo>
                      <a:pt x="6224" y="28287"/>
                      <a:pt x="14949" y="28855"/>
                      <a:pt x="16407" y="28855"/>
                    </a:cubicBezTo>
                    <a:cubicBezTo>
                      <a:pt x="16542" y="28855"/>
                      <a:pt x="16615" y="28850"/>
                      <a:pt x="16615" y="28850"/>
                    </a:cubicBezTo>
                    <a:cubicBezTo>
                      <a:pt x="16727" y="28854"/>
                      <a:pt x="16837" y="28856"/>
                      <a:pt x="16946" y="28856"/>
                    </a:cubicBezTo>
                    <a:cubicBezTo>
                      <a:pt x="28501" y="28856"/>
                      <a:pt x="23538" y="6810"/>
                      <a:pt x="23538" y="6810"/>
                    </a:cubicBezTo>
                    <a:cubicBezTo>
                      <a:pt x="21608" y="859"/>
                      <a:pt x="16358" y="1"/>
                      <a:pt x="13491"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4508625" y="1824875"/>
                <a:ext cx="303075" cy="411475"/>
              </a:xfrm>
              <a:custGeom>
                <a:avLst/>
                <a:gdLst/>
                <a:ahLst/>
                <a:cxnLst/>
                <a:rect l="l" t="t" r="r" b="b"/>
                <a:pathLst>
                  <a:path w="12123" h="16459" extrusionOk="0">
                    <a:moveTo>
                      <a:pt x="3795" y="1"/>
                    </a:moveTo>
                    <a:cubicBezTo>
                      <a:pt x="2034" y="1"/>
                      <a:pt x="494" y="599"/>
                      <a:pt x="0" y="2481"/>
                    </a:cubicBezTo>
                    <a:lnTo>
                      <a:pt x="706" y="12625"/>
                    </a:lnTo>
                    <a:cubicBezTo>
                      <a:pt x="706" y="12625"/>
                      <a:pt x="3776" y="16458"/>
                      <a:pt x="7444" y="16458"/>
                    </a:cubicBezTo>
                    <a:cubicBezTo>
                      <a:pt x="8959" y="16458"/>
                      <a:pt x="10577" y="15804"/>
                      <a:pt x="12122" y="13953"/>
                    </a:cubicBezTo>
                    <a:lnTo>
                      <a:pt x="10624" y="1831"/>
                    </a:lnTo>
                    <a:cubicBezTo>
                      <a:pt x="10624" y="1831"/>
                      <a:pt x="6873" y="1"/>
                      <a:pt x="3795"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4512150" y="1927850"/>
                <a:ext cx="298125" cy="237375"/>
              </a:xfrm>
              <a:custGeom>
                <a:avLst/>
                <a:gdLst/>
                <a:ahLst/>
                <a:cxnLst/>
                <a:rect l="l" t="t" r="r" b="b"/>
                <a:pathLst>
                  <a:path w="11925" h="9495" extrusionOk="0">
                    <a:moveTo>
                      <a:pt x="0" y="0"/>
                    </a:moveTo>
                    <a:lnTo>
                      <a:pt x="0" y="0"/>
                    </a:lnTo>
                    <a:cubicBezTo>
                      <a:pt x="1781" y="2431"/>
                      <a:pt x="3589" y="4861"/>
                      <a:pt x="5736" y="6584"/>
                    </a:cubicBezTo>
                    <a:cubicBezTo>
                      <a:pt x="7573" y="8054"/>
                      <a:pt x="9749" y="8760"/>
                      <a:pt x="11925" y="9495"/>
                    </a:cubicBezTo>
                    <a:lnTo>
                      <a:pt x="11275" y="4182"/>
                    </a:lnTo>
                    <a:cubicBezTo>
                      <a:pt x="10747" y="4258"/>
                      <a:pt x="10217" y="4295"/>
                      <a:pt x="9689" y="4295"/>
                    </a:cubicBezTo>
                    <a:cubicBezTo>
                      <a:pt x="8238" y="4295"/>
                      <a:pt x="6800" y="4015"/>
                      <a:pt x="5454" y="3476"/>
                    </a:cubicBezTo>
                    <a:cubicBezTo>
                      <a:pt x="3419" y="2685"/>
                      <a:pt x="1583" y="1498"/>
                      <a:pt x="0"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4287200" y="1669375"/>
                <a:ext cx="208025" cy="205050"/>
              </a:xfrm>
              <a:custGeom>
                <a:avLst/>
                <a:gdLst/>
                <a:ahLst/>
                <a:cxnLst/>
                <a:rect l="l" t="t" r="r" b="b"/>
                <a:pathLst>
                  <a:path w="8321" h="8202" extrusionOk="0">
                    <a:moveTo>
                      <a:pt x="3184" y="1"/>
                    </a:moveTo>
                    <a:cubicBezTo>
                      <a:pt x="2629" y="1"/>
                      <a:pt x="2046" y="147"/>
                      <a:pt x="1510" y="563"/>
                    </a:cubicBezTo>
                    <a:cubicBezTo>
                      <a:pt x="1" y="1761"/>
                      <a:pt x="1173" y="8202"/>
                      <a:pt x="5614" y="8202"/>
                    </a:cubicBezTo>
                    <a:cubicBezTo>
                      <a:pt x="6410" y="8202"/>
                      <a:pt x="7311" y="7995"/>
                      <a:pt x="8320" y="7514"/>
                    </a:cubicBezTo>
                    <a:lnTo>
                      <a:pt x="5608" y="789"/>
                    </a:lnTo>
                    <a:cubicBezTo>
                      <a:pt x="5608" y="789"/>
                      <a:pt x="4474" y="1"/>
                      <a:pt x="3184"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a:off x="4372975" y="1732175"/>
                <a:ext cx="64325" cy="81250"/>
              </a:xfrm>
              <a:custGeom>
                <a:avLst/>
                <a:gdLst/>
                <a:ahLst/>
                <a:cxnLst/>
                <a:rect l="l" t="t" r="r" b="b"/>
                <a:pathLst>
                  <a:path w="2573" h="3250" fill="none" extrusionOk="0">
                    <a:moveTo>
                      <a:pt x="1" y="0"/>
                    </a:moveTo>
                    <a:cubicBezTo>
                      <a:pt x="1" y="0"/>
                      <a:pt x="2064" y="622"/>
                      <a:pt x="2572" y="325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4369450" y="1752650"/>
                <a:ext cx="53000" cy="30400"/>
              </a:xfrm>
              <a:custGeom>
                <a:avLst/>
                <a:gdLst/>
                <a:ahLst/>
                <a:cxnLst/>
                <a:rect l="l" t="t" r="r" b="b"/>
                <a:pathLst>
                  <a:path w="2120" h="1216" fill="none" extrusionOk="0">
                    <a:moveTo>
                      <a:pt x="1" y="1075"/>
                    </a:moveTo>
                    <a:cubicBezTo>
                      <a:pt x="1" y="1075"/>
                      <a:pt x="1498" y="1"/>
                      <a:pt x="2120" y="1216"/>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4856875" y="1592300"/>
                <a:ext cx="100325" cy="54425"/>
              </a:xfrm>
              <a:custGeom>
                <a:avLst/>
                <a:gdLst/>
                <a:ahLst/>
                <a:cxnLst/>
                <a:rect l="l" t="t" r="r" b="b"/>
                <a:pathLst>
                  <a:path w="4013" h="2177" extrusionOk="0">
                    <a:moveTo>
                      <a:pt x="85" y="1"/>
                    </a:moveTo>
                    <a:lnTo>
                      <a:pt x="0" y="1159"/>
                    </a:lnTo>
                    <a:lnTo>
                      <a:pt x="3928" y="2176"/>
                    </a:lnTo>
                    <a:lnTo>
                      <a:pt x="4013" y="990"/>
                    </a:lnTo>
                    <a:lnTo>
                      <a:pt x="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4621650" y="1691900"/>
                <a:ext cx="71350" cy="62900"/>
              </a:xfrm>
              <a:custGeom>
                <a:avLst/>
                <a:gdLst/>
                <a:ahLst/>
                <a:cxnLst/>
                <a:rect l="l" t="t" r="r" b="b"/>
                <a:pathLst>
                  <a:path w="2854" h="2516" fill="none" extrusionOk="0">
                    <a:moveTo>
                      <a:pt x="0" y="707"/>
                    </a:moveTo>
                    <a:cubicBezTo>
                      <a:pt x="0" y="707"/>
                      <a:pt x="2204" y="2516"/>
                      <a:pt x="2854" y="1"/>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4863225" y="1692625"/>
                <a:ext cx="77025" cy="43800"/>
              </a:xfrm>
              <a:custGeom>
                <a:avLst/>
                <a:gdLst/>
                <a:ahLst/>
                <a:cxnLst/>
                <a:rect l="l" t="t" r="r" b="b"/>
                <a:pathLst>
                  <a:path w="3081" h="1752" fill="none" extrusionOk="0">
                    <a:moveTo>
                      <a:pt x="1" y="0"/>
                    </a:moveTo>
                    <a:cubicBezTo>
                      <a:pt x="1" y="0"/>
                      <a:pt x="1753" y="1752"/>
                      <a:pt x="3081" y="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4808850" y="1696150"/>
                <a:ext cx="41700" cy="103875"/>
              </a:xfrm>
              <a:custGeom>
                <a:avLst/>
                <a:gdLst/>
                <a:ahLst/>
                <a:cxnLst/>
                <a:rect l="l" t="t" r="r" b="b"/>
                <a:pathLst>
                  <a:path w="1668" h="4155" fill="none" extrusionOk="0">
                    <a:moveTo>
                      <a:pt x="989" y="0"/>
                    </a:moveTo>
                    <a:lnTo>
                      <a:pt x="1667" y="3589"/>
                    </a:lnTo>
                    <a:lnTo>
                      <a:pt x="0" y="4154"/>
                    </a:ln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4739600" y="1852275"/>
                <a:ext cx="130025" cy="55825"/>
              </a:xfrm>
              <a:custGeom>
                <a:avLst/>
                <a:gdLst/>
                <a:ahLst/>
                <a:cxnLst/>
                <a:rect l="l" t="t" r="r" b="b"/>
                <a:pathLst>
                  <a:path w="5201" h="2233" fill="none" extrusionOk="0">
                    <a:moveTo>
                      <a:pt x="1" y="85"/>
                    </a:moveTo>
                    <a:cubicBezTo>
                      <a:pt x="1" y="85"/>
                      <a:pt x="3844" y="2232"/>
                      <a:pt x="5200" y="0"/>
                    </a:cubicBezTo>
                  </a:path>
                </a:pathLst>
              </a:custGeom>
              <a:noFill/>
              <a:ln w="9175" cap="flat" cmpd="sng">
                <a:solidFill>
                  <a:srgbClr val="000000"/>
                </a:solidFill>
                <a:prstDash val="solid"/>
                <a:miter lim="28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4351125" y="1293275"/>
                <a:ext cx="661900" cy="517950"/>
              </a:xfrm>
              <a:custGeom>
                <a:avLst/>
                <a:gdLst/>
                <a:ahLst/>
                <a:cxnLst/>
                <a:rect l="l" t="t" r="r" b="b"/>
                <a:pathLst>
                  <a:path w="26476" h="20718" extrusionOk="0">
                    <a:moveTo>
                      <a:pt x="12746" y="1"/>
                    </a:moveTo>
                    <a:cubicBezTo>
                      <a:pt x="10626" y="1"/>
                      <a:pt x="1" y="689"/>
                      <a:pt x="1299" y="14561"/>
                    </a:cubicBezTo>
                    <a:lnTo>
                      <a:pt x="1101" y="15155"/>
                    </a:lnTo>
                    <a:cubicBezTo>
                      <a:pt x="1101" y="15155"/>
                      <a:pt x="3842" y="17669"/>
                      <a:pt x="4859" y="20636"/>
                    </a:cubicBezTo>
                    <a:cubicBezTo>
                      <a:pt x="4859" y="20636"/>
                      <a:pt x="5027" y="20717"/>
                      <a:pt x="5232" y="20717"/>
                    </a:cubicBezTo>
                    <a:cubicBezTo>
                      <a:pt x="5636" y="20717"/>
                      <a:pt x="6185" y="20407"/>
                      <a:pt x="5904" y="18574"/>
                    </a:cubicBezTo>
                    <a:cubicBezTo>
                      <a:pt x="5481" y="15805"/>
                      <a:pt x="5142" y="12583"/>
                      <a:pt x="6413" y="11736"/>
                    </a:cubicBezTo>
                    <a:cubicBezTo>
                      <a:pt x="7637" y="10937"/>
                      <a:pt x="14426" y="9663"/>
                      <a:pt x="16628" y="6047"/>
                    </a:cubicBezTo>
                    <a:lnTo>
                      <a:pt x="16628" y="6047"/>
                    </a:lnTo>
                    <a:cubicBezTo>
                      <a:pt x="16044" y="7189"/>
                      <a:pt x="14920" y="9343"/>
                      <a:pt x="14692" y="9447"/>
                    </a:cubicBezTo>
                    <a:cubicBezTo>
                      <a:pt x="14638" y="9472"/>
                      <a:pt x="14749" y="9489"/>
                      <a:pt x="14979" y="9489"/>
                    </a:cubicBezTo>
                    <a:cubicBezTo>
                      <a:pt x="16059" y="9489"/>
                      <a:pt x="19762" y="9096"/>
                      <a:pt x="21276" y="7186"/>
                    </a:cubicBezTo>
                    <a:cubicBezTo>
                      <a:pt x="21276" y="7186"/>
                      <a:pt x="22011" y="11679"/>
                      <a:pt x="23678" y="11792"/>
                    </a:cubicBezTo>
                    <a:lnTo>
                      <a:pt x="24610" y="11877"/>
                    </a:lnTo>
                    <a:cubicBezTo>
                      <a:pt x="24610" y="11877"/>
                      <a:pt x="26475" y="1139"/>
                      <a:pt x="13110" y="9"/>
                    </a:cubicBezTo>
                    <a:cubicBezTo>
                      <a:pt x="13110" y="9"/>
                      <a:pt x="12980" y="1"/>
                      <a:pt x="127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4447875" y="4359525"/>
                <a:ext cx="213350" cy="490250"/>
              </a:xfrm>
              <a:custGeom>
                <a:avLst/>
                <a:gdLst/>
                <a:ahLst/>
                <a:cxnLst/>
                <a:rect l="l" t="t" r="r" b="b"/>
                <a:pathLst>
                  <a:path w="8534" h="19610" extrusionOk="0">
                    <a:moveTo>
                      <a:pt x="3433" y="1"/>
                    </a:moveTo>
                    <a:cubicBezTo>
                      <a:pt x="2146" y="1"/>
                      <a:pt x="991" y="687"/>
                      <a:pt x="509" y="2818"/>
                    </a:cubicBezTo>
                    <a:lnTo>
                      <a:pt x="0" y="19009"/>
                    </a:lnTo>
                    <a:cubicBezTo>
                      <a:pt x="0" y="19009"/>
                      <a:pt x="1519" y="19609"/>
                      <a:pt x="2816" y="19609"/>
                    </a:cubicBezTo>
                    <a:cubicBezTo>
                      <a:pt x="3529" y="19609"/>
                      <a:pt x="4174" y="19428"/>
                      <a:pt x="4465" y="18868"/>
                    </a:cubicBezTo>
                    <a:cubicBezTo>
                      <a:pt x="5312" y="17285"/>
                      <a:pt x="8533" y="2253"/>
                      <a:pt x="8533" y="2253"/>
                    </a:cubicBezTo>
                    <a:cubicBezTo>
                      <a:pt x="8533" y="2253"/>
                      <a:pt x="5765" y="1"/>
                      <a:pt x="3433"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3239900" y="3971650"/>
                <a:ext cx="460950" cy="343125"/>
              </a:xfrm>
              <a:custGeom>
                <a:avLst/>
                <a:gdLst/>
                <a:ahLst/>
                <a:cxnLst/>
                <a:rect l="l" t="t" r="r" b="b"/>
                <a:pathLst>
                  <a:path w="18438" h="13725" extrusionOk="0">
                    <a:moveTo>
                      <a:pt x="14868" y="0"/>
                    </a:moveTo>
                    <a:cubicBezTo>
                      <a:pt x="14303" y="0"/>
                      <a:pt x="13647" y="160"/>
                      <a:pt x="12886" y="531"/>
                    </a:cubicBezTo>
                    <a:lnTo>
                      <a:pt x="1" y="10308"/>
                    </a:lnTo>
                    <a:cubicBezTo>
                      <a:pt x="1" y="10308"/>
                      <a:pt x="1079" y="13724"/>
                      <a:pt x="2698" y="13724"/>
                    </a:cubicBezTo>
                    <a:cubicBezTo>
                      <a:pt x="2777" y="13724"/>
                      <a:pt x="2858" y="13716"/>
                      <a:pt x="2939" y="13699"/>
                    </a:cubicBezTo>
                    <a:cubicBezTo>
                      <a:pt x="4663" y="13360"/>
                      <a:pt x="18396" y="6380"/>
                      <a:pt x="18396" y="6380"/>
                    </a:cubicBezTo>
                    <a:cubicBezTo>
                      <a:pt x="18396" y="6380"/>
                      <a:pt x="18438" y="0"/>
                      <a:pt x="14868"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4455625" y="4359525"/>
                <a:ext cx="204900" cy="217550"/>
              </a:xfrm>
              <a:custGeom>
                <a:avLst/>
                <a:gdLst/>
                <a:ahLst/>
                <a:cxnLst/>
                <a:rect l="l" t="t" r="r" b="b"/>
                <a:pathLst>
                  <a:path w="8196" h="8702" extrusionOk="0">
                    <a:moveTo>
                      <a:pt x="3107" y="1"/>
                    </a:moveTo>
                    <a:cubicBezTo>
                      <a:pt x="1820" y="1"/>
                      <a:pt x="663" y="687"/>
                      <a:pt x="170" y="2818"/>
                    </a:cubicBezTo>
                    <a:lnTo>
                      <a:pt x="1" y="8187"/>
                    </a:lnTo>
                    <a:cubicBezTo>
                      <a:pt x="1782" y="8525"/>
                      <a:pt x="3581" y="8701"/>
                      <a:pt x="5399" y="8701"/>
                    </a:cubicBezTo>
                    <a:cubicBezTo>
                      <a:pt x="5859" y="8701"/>
                      <a:pt x="6320" y="8690"/>
                      <a:pt x="6782" y="8667"/>
                    </a:cubicBezTo>
                    <a:cubicBezTo>
                      <a:pt x="7574" y="5220"/>
                      <a:pt x="8195" y="2253"/>
                      <a:pt x="8195" y="2253"/>
                    </a:cubicBezTo>
                    <a:cubicBezTo>
                      <a:pt x="8195" y="2253"/>
                      <a:pt x="5439" y="1"/>
                      <a:pt x="3107"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3432750" y="3971675"/>
                <a:ext cx="267575" cy="251325"/>
              </a:xfrm>
              <a:custGeom>
                <a:avLst/>
                <a:gdLst/>
                <a:ahLst/>
                <a:cxnLst/>
                <a:rect l="l" t="t" r="r" b="b"/>
                <a:pathLst>
                  <a:path w="10703" h="10053" extrusionOk="0">
                    <a:moveTo>
                      <a:pt x="7141" y="1"/>
                    </a:moveTo>
                    <a:cubicBezTo>
                      <a:pt x="6578" y="1"/>
                      <a:pt x="5927" y="160"/>
                      <a:pt x="5172" y="530"/>
                    </a:cubicBezTo>
                    <a:lnTo>
                      <a:pt x="1" y="4458"/>
                    </a:lnTo>
                    <a:cubicBezTo>
                      <a:pt x="1103" y="6323"/>
                      <a:pt x="2205" y="8188"/>
                      <a:pt x="3363" y="10053"/>
                    </a:cubicBezTo>
                    <a:cubicBezTo>
                      <a:pt x="7093" y="8216"/>
                      <a:pt x="10682" y="6408"/>
                      <a:pt x="10682" y="6408"/>
                    </a:cubicBezTo>
                    <a:cubicBezTo>
                      <a:pt x="10682" y="6408"/>
                      <a:pt x="10703" y="1"/>
                      <a:pt x="714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4382175" y="4736550"/>
                <a:ext cx="537600" cy="251500"/>
              </a:xfrm>
              <a:custGeom>
                <a:avLst/>
                <a:gdLst/>
                <a:ahLst/>
                <a:cxnLst/>
                <a:rect l="l" t="t" r="r" b="b"/>
                <a:pathLst>
                  <a:path w="21504" h="10060" extrusionOk="0">
                    <a:moveTo>
                      <a:pt x="9946" y="0"/>
                    </a:moveTo>
                    <a:lnTo>
                      <a:pt x="8279" y="113"/>
                    </a:lnTo>
                    <a:lnTo>
                      <a:pt x="7064" y="3787"/>
                    </a:lnTo>
                    <a:lnTo>
                      <a:pt x="2232" y="2487"/>
                    </a:lnTo>
                    <a:cubicBezTo>
                      <a:pt x="2232" y="2487"/>
                      <a:pt x="0" y="4436"/>
                      <a:pt x="1074" y="8731"/>
                    </a:cubicBezTo>
                    <a:lnTo>
                      <a:pt x="18847" y="10060"/>
                    </a:lnTo>
                    <a:cubicBezTo>
                      <a:pt x="18847" y="10060"/>
                      <a:pt x="21503" y="5793"/>
                      <a:pt x="18847" y="3956"/>
                    </a:cubicBezTo>
                    <a:cubicBezTo>
                      <a:pt x="18098" y="3444"/>
                      <a:pt x="17341" y="3259"/>
                      <a:pt x="16637" y="3259"/>
                    </a:cubicBezTo>
                    <a:cubicBezTo>
                      <a:pt x="14820" y="3259"/>
                      <a:pt x="13365" y="4493"/>
                      <a:pt x="13365" y="4493"/>
                    </a:cubicBezTo>
                    <a:lnTo>
                      <a:pt x="9720" y="2798"/>
                    </a:lnTo>
                    <a:lnTo>
                      <a:pt x="99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3121925" y="4199050"/>
                <a:ext cx="379375" cy="442850"/>
              </a:xfrm>
              <a:custGeom>
                <a:avLst/>
                <a:gdLst/>
                <a:ahLst/>
                <a:cxnLst/>
                <a:rect l="l" t="t" r="r" b="b"/>
                <a:pathLst>
                  <a:path w="15175" h="17714" extrusionOk="0">
                    <a:moveTo>
                      <a:pt x="5223" y="0"/>
                    </a:moveTo>
                    <a:cubicBezTo>
                      <a:pt x="4330" y="0"/>
                      <a:pt x="2089" y="308"/>
                      <a:pt x="1" y="3077"/>
                    </a:cubicBezTo>
                    <a:lnTo>
                      <a:pt x="10173" y="17714"/>
                    </a:lnTo>
                    <a:cubicBezTo>
                      <a:pt x="10173" y="17714"/>
                      <a:pt x="15174" y="17092"/>
                      <a:pt x="14920" y="13843"/>
                    </a:cubicBezTo>
                    <a:cubicBezTo>
                      <a:pt x="14638" y="10593"/>
                      <a:pt x="11077" y="9943"/>
                      <a:pt x="11077" y="9943"/>
                    </a:cubicBezTo>
                    <a:lnTo>
                      <a:pt x="10088" y="6072"/>
                    </a:lnTo>
                    <a:lnTo>
                      <a:pt x="12405" y="4462"/>
                    </a:lnTo>
                    <a:lnTo>
                      <a:pt x="11275" y="3247"/>
                    </a:lnTo>
                    <a:lnTo>
                      <a:pt x="7658" y="4631"/>
                    </a:lnTo>
                    <a:lnTo>
                      <a:pt x="5624" y="25"/>
                    </a:lnTo>
                    <a:cubicBezTo>
                      <a:pt x="5624" y="25"/>
                      <a:pt x="5479" y="0"/>
                      <a:pt x="5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3141000" y="4248550"/>
                <a:ext cx="267750" cy="386300"/>
              </a:xfrm>
              <a:custGeom>
                <a:avLst/>
                <a:gdLst/>
                <a:ahLst/>
                <a:cxnLst/>
                <a:rect l="l" t="t" r="r" b="b"/>
                <a:pathLst>
                  <a:path w="10710" h="15452" extrusionOk="0">
                    <a:moveTo>
                      <a:pt x="240" y="0"/>
                    </a:moveTo>
                    <a:cubicBezTo>
                      <a:pt x="195" y="0"/>
                      <a:pt x="149" y="16"/>
                      <a:pt x="114" y="52"/>
                    </a:cubicBezTo>
                    <a:cubicBezTo>
                      <a:pt x="29" y="108"/>
                      <a:pt x="1" y="221"/>
                      <a:pt x="57" y="334"/>
                    </a:cubicBezTo>
                    <a:lnTo>
                      <a:pt x="10314" y="15367"/>
                    </a:lnTo>
                    <a:cubicBezTo>
                      <a:pt x="10343" y="15423"/>
                      <a:pt x="10399" y="15451"/>
                      <a:pt x="10456" y="15451"/>
                    </a:cubicBezTo>
                    <a:cubicBezTo>
                      <a:pt x="10512" y="15451"/>
                      <a:pt x="10540" y="15451"/>
                      <a:pt x="10597" y="15423"/>
                    </a:cubicBezTo>
                    <a:cubicBezTo>
                      <a:pt x="10682" y="15367"/>
                      <a:pt x="10710" y="15225"/>
                      <a:pt x="10625" y="15140"/>
                    </a:cubicBezTo>
                    <a:lnTo>
                      <a:pt x="396" y="80"/>
                    </a:lnTo>
                    <a:cubicBezTo>
                      <a:pt x="363" y="31"/>
                      <a:pt x="30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4620925" y="4814675"/>
                <a:ext cx="47600" cy="44100"/>
              </a:xfrm>
              <a:custGeom>
                <a:avLst/>
                <a:gdLst/>
                <a:ahLst/>
                <a:cxnLst/>
                <a:rect l="l" t="t" r="r" b="b"/>
                <a:pathLst>
                  <a:path w="1904" h="1764" extrusionOk="0">
                    <a:moveTo>
                      <a:pt x="1619" y="1"/>
                    </a:moveTo>
                    <a:cubicBezTo>
                      <a:pt x="1570" y="1"/>
                      <a:pt x="1518" y="21"/>
                      <a:pt x="1470" y="68"/>
                    </a:cubicBezTo>
                    <a:lnTo>
                      <a:pt x="86" y="1425"/>
                    </a:lnTo>
                    <a:cubicBezTo>
                      <a:pt x="1" y="1509"/>
                      <a:pt x="1" y="1622"/>
                      <a:pt x="86" y="1707"/>
                    </a:cubicBezTo>
                    <a:cubicBezTo>
                      <a:pt x="114" y="1735"/>
                      <a:pt x="170" y="1764"/>
                      <a:pt x="227" y="1764"/>
                    </a:cubicBezTo>
                    <a:cubicBezTo>
                      <a:pt x="283" y="1764"/>
                      <a:pt x="340" y="1735"/>
                      <a:pt x="368" y="1707"/>
                    </a:cubicBezTo>
                    <a:lnTo>
                      <a:pt x="1753" y="351"/>
                    </a:lnTo>
                    <a:cubicBezTo>
                      <a:pt x="1903" y="200"/>
                      <a:pt x="1776" y="1"/>
                      <a:pt x="16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4660500" y="4830675"/>
                <a:ext cx="37450" cy="49300"/>
              </a:xfrm>
              <a:custGeom>
                <a:avLst/>
                <a:gdLst/>
                <a:ahLst/>
                <a:cxnLst/>
                <a:rect l="l" t="t" r="r" b="b"/>
                <a:pathLst>
                  <a:path w="1498" h="1972" extrusionOk="0">
                    <a:moveTo>
                      <a:pt x="1254" y="1"/>
                    </a:moveTo>
                    <a:cubicBezTo>
                      <a:pt x="1191" y="1"/>
                      <a:pt x="1136" y="38"/>
                      <a:pt x="1102" y="106"/>
                    </a:cubicBezTo>
                    <a:lnTo>
                      <a:pt x="57" y="1660"/>
                    </a:lnTo>
                    <a:cubicBezTo>
                      <a:pt x="0" y="1745"/>
                      <a:pt x="28" y="1887"/>
                      <a:pt x="113" y="1943"/>
                    </a:cubicBezTo>
                    <a:cubicBezTo>
                      <a:pt x="141" y="1971"/>
                      <a:pt x="198" y="1971"/>
                      <a:pt x="226" y="1971"/>
                    </a:cubicBezTo>
                    <a:cubicBezTo>
                      <a:pt x="283" y="1971"/>
                      <a:pt x="368" y="1943"/>
                      <a:pt x="396" y="1887"/>
                    </a:cubicBezTo>
                    <a:lnTo>
                      <a:pt x="1441" y="304"/>
                    </a:lnTo>
                    <a:cubicBezTo>
                      <a:pt x="1498" y="219"/>
                      <a:pt x="1470" y="106"/>
                      <a:pt x="1385" y="50"/>
                    </a:cubicBezTo>
                    <a:cubicBezTo>
                      <a:pt x="1340" y="16"/>
                      <a:pt x="1296" y="1"/>
                      <a:pt x="1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3456075" y="2947900"/>
                <a:ext cx="1261650" cy="1302650"/>
              </a:xfrm>
              <a:custGeom>
                <a:avLst/>
                <a:gdLst/>
                <a:ahLst/>
                <a:cxnLst/>
                <a:rect l="l" t="t" r="r" b="b"/>
                <a:pathLst>
                  <a:path w="50466" h="52106" extrusionOk="0">
                    <a:moveTo>
                      <a:pt x="31760" y="1"/>
                    </a:moveTo>
                    <a:cubicBezTo>
                      <a:pt x="31760" y="1"/>
                      <a:pt x="16530" y="36791"/>
                      <a:pt x="0" y="39871"/>
                    </a:cubicBezTo>
                    <a:lnTo>
                      <a:pt x="9635" y="52106"/>
                    </a:lnTo>
                    <a:cubicBezTo>
                      <a:pt x="9635" y="52106"/>
                      <a:pt x="38853" y="39871"/>
                      <a:pt x="47866" y="15598"/>
                    </a:cubicBezTo>
                    <a:lnTo>
                      <a:pt x="50466" y="6669"/>
                    </a:lnTo>
                    <a:lnTo>
                      <a:pt x="31760" y="1"/>
                    </a:ln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92450" y="3080000"/>
                <a:ext cx="607550" cy="1418500"/>
              </a:xfrm>
              <a:custGeom>
                <a:avLst/>
                <a:gdLst/>
                <a:ahLst/>
                <a:cxnLst/>
                <a:rect l="l" t="t" r="r" b="b"/>
                <a:pathLst>
                  <a:path w="24302" h="56740" extrusionOk="0">
                    <a:moveTo>
                      <a:pt x="24301" y="1"/>
                    </a:moveTo>
                    <a:lnTo>
                      <a:pt x="13225" y="622"/>
                    </a:lnTo>
                    <a:lnTo>
                      <a:pt x="3759" y="24386"/>
                    </a:lnTo>
                    <a:lnTo>
                      <a:pt x="1" y="55779"/>
                    </a:lnTo>
                    <a:lnTo>
                      <a:pt x="19130" y="56740"/>
                    </a:lnTo>
                    <a:lnTo>
                      <a:pt x="24301" y="1"/>
                    </a:ln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356725" y="3408675"/>
                <a:ext cx="353250" cy="391200"/>
              </a:xfrm>
              <a:custGeom>
                <a:avLst/>
                <a:gdLst/>
                <a:ahLst/>
                <a:cxnLst/>
                <a:rect l="l" t="t" r="r" b="b"/>
                <a:pathLst>
                  <a:path w="14130" h="15648" extrusionOk="0">
                    <a:moveTo>
                      <a:pt x="13886" y="0"/>
                    </a:moveTo>
                    <a:cubicBezTo>
                      <a:pt x="13823" y="0"/>
                      <a:pt x="13768" y="38"/>
                      <a:pt x="13734" y="106"/>
                    </a:cubicBezTo>
                    <a:cubicBezTo>
                      <a:pt x="10032" y="5983"/>
                      <a:pt x="227" y="15195"/>
                      <a:pt x="142" y="15280"/>
                    </a:cubicBezTo>
                    <a:cubicBezTo>
                      <a:pt x="1" y="15393"/>
                      <a:pt x="86" y="15619"/>
                      <a:pt x="255" y="15647"/>
                    </a:cubicBezTo>
                    <a:cubicBezTo>
                      <a:pt x="312" y="15647"/>
                      <a:pt x="368" y="15619"/>
                      <a:pt x="397" y="15562"/>
                    </a:cubicBezTo>
                    <a:cubicBezTo>
                      <a:pt x="510" y="15478"/>
                      <a:pt x="10315" y="6238"/>
                      <a:pt x="14073" y="304"/>
                    </a:cubicBezTo>
                    <a:cubicBezTo>
                      <a:pt x="14129" y="219"/>
                      <a:pt x="14101" y="106"/>
                      <a:pt x="14016" y="50"/>
                    </a:cubicBezTo>
                    <a:cubicBezTo>
                      <a:pt x="13972" y="16"/>
                      <a:pt x="13927" y="0"/>
                      <a:pt x="138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4492375" y="3846275"/>
                <a:ext cx="57225" cy="641075"/>
              </a:xfrm>
              <a:custGeom>
                <a:avLst/>
                <a:gdLst/>
                <a:ahLst/>
                <a:cxnLst/>
                <a:rect l="l" t="t" r="r" b="b"/>
                <a:pathLst>
                  <a:path w="2289" h="25643" extrusionOk="0">
                    <a:moveTo>
                      <a:pt x="2097" y="0"/>
                    </a:moveTo>
                    <a:cubicBezTo>
                      <a:pt x="2010" y="0"/>
                      <a:pt x="1920" y="57"/>
                      <a:pt x="1893" y="178"/>
                    </a:cubicBezTo>
                    <a:lnTo>
                      <a:pt x="0" y="25439"/>
                    </a:lnTo>
                    <a:cubicBezTo>
                      <a:pt x="0" y="25552"/>
                      <a:pt x="85" y="25637"/>
                      <a:pt x="170" y="25637"/>
                    </a:cubicBezTo>
                    <a:cubicBezTo>
                      <a:pt x="185" y="25640"/>
                      <a:pt x="199" y="25642"/>
                      <a:pt x="214" y="25642"/>
                    </a:cubicBezTo>
                    <a:cubicBezTo>
                      <a:pt x="311" y="25642"/>
                      <a:pt x="399" y="25565"/>
                      <a:pt x="424" y="25467"/>
                    </a:cubicBezTo>
                    <a:lnTo>
                      <a:pt x="2289" y="206"/>
                    </a:lnTo>
                    <a:cubicBezTo>
                      <a:pt x="2289" y="72"/>
                      <a:pt x="2195" y="0"/>
                      <a:pt x="20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3586050" y="3297500"/>
                <a:ext cx="808875" cy="818125"/>
              </a:xfrm>
              <a:custGeom>
                <a:avLst/>
                <a:gdLst/>
                <a:ahLst/>
                <a:cxnLst/>
                <a:rect l="l" t="t" r="r" b="b"/>
                <a:pathLst>
                  <a:path w="32355" h="32725" extrusionOk="0">
                    <a:moveTo>
                      <a:pt x="32081" y="1"/>
                    </a:moveTo>
                    <a:cubicBezTo>
                      <a:pt x="32037" y="1"/>
                      <a:pt x="31993" y="18"/>
                      <a:pt x="31958" y="60"/>
                    </a:cubicBezTo>
                    <a:cubicBezTo>
                      <a:pt x="31704" y="371"/>
                      <a:pt x="7234" y="31708"/>
                      <a:pt x="170" y="32329"/>
                    </a:cubicBezTo>
                    <a:cubicBezTo>
                      <a:pt x="85" y="32329"/>
                      <a:pt x="0" y="32442"/>
                      <a:pt x="0" y="32555"/>
                    </a:cubicBezTo>
                    <a:cubicBezTo>
                      <a:pt x="0" y="32640"/>
                      <a:pt x="85" y="32697"/>
                      <a:pt x="170" y="32725"/>
                    </a:cubicBezTo>
                    <a:lnTo>
                      <a:pt x="226" y="32725"/>
                    </a:lnTo>
                    <a:cubicBezTo>
                      <a:pt x="3278" y="32442"/>
                      <a:pt x="9579" y="26904"/>
                      <a:pt x="19017" y="16251"/>
                    </a:cubicBezTo>
                    <a:cubicBezTo>
                      <a:pt x="25996" y="8339"/>
                      <a:pt x="32213" y="399"/>
                      <a:pt x="32269" y="315"/>
                    </a:cubicBezTo>
                    <a:cubicBezTo>
                      <a:pt x="32354" y="166"/>
                      <a:pt x="32215" y="1"/>
                      <a:pt x="320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697925" y="3143800"/>
                <a:ext cx="82675" cy="200425"/>
              </a:xfrm>
              <a:custGeom>
                <a:avLst/>
                <a:gdLst/>
                <a:ahLst/>
                <a:cxnLst/>
                <a:rect l="l" t="t" r="r" b="b"/>
                <a:pathLst>
                  <a:path w="3307" h="8017" extrusionOk="0">
                    <a:moveTo>
                      <a:pt x="2976" y="0"/>
                    </a:moveTo>
                    <a:cubicBezTo>
                      <a:pt x="2865" y="0"/>
                      <a:pt x="2753" y="84"/>
                      <a:pt x="2770" y="218"/>
                    </a:cubicBezTo>
                    <a:cubicBezTo>
                      <a:pt x="2855" y="614"/>
                      <a:pt x="2403" y="4852"/>
                      <a:pt x="2035" y="7593"/>
                    </a:cubicBezTo>
                    <a:lnTo>
                      <a:pt x="255" y="7282"/>
                    </a:lnTo>
                    <a:cubicBezTo>
                      <a:pt x="142" y="7282"/>
                      <a:pt x="57" y="7339"/>
                      <a:pt x="29" y="7452"/>
                    </a:cubicBezTo>
                    <a:cubicBezTo>
                      <a:pt x="1" y="7565"/>
                      <a:pt x="86" y="7649"/>
                      <a:pt x="199" y="7678"/>
                    </a:cubicBezTo>
                    <a:lnTo>
                      <a:pt x="2374" y="8017"/>
                    </a:lnTo>
                    <a:lnTo>
                      <a:pt x="2403" y="7847"/>
                    </a:lnTo>
                    <a:cubicBezTo>
                      <a:pt x="2572" y="6660"/>
                      <a:pt x="3307" y="698"/>
                      <a:pt x="3166" y="133"/>
                    </a:cubicBezTo>
                    <a:cubicBezTo>
                      <a:pt x="3131" y="41"/>
                      <a:pt x="3054" y="0"/>
                      <a:pt x="29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4097850" y="3064200"/>
                <a:ext cx="181900" cy="210800"/>
              </a:xfrm>
              <a:custGeom>
                <a:avLst/>
                <a:gdLst/>
                <a:ahLst/>
                <a:cxnLst/>
                <a:rect l="l" t="t" r="r" b="b"/>
                <a:pathLst>
                  <a:path w="7276" h="8432" extrusionOk="0">
                    <a:moveTo>
                      <a:pt x="4132" y="0"/>
                    </a:moveTo>
                    <a:cubicBezTo>
                      <a:pt x="3975" y="0"/>
                      <a:pt x="3848" y="200"/>
                      <a:pt x="3998" y="350"/>
                    </a:cubicBezTo>
                    <a:lnTo>
                      <a:pt x="6767" y="3148"/>
                    </a:lnTo>
                    <a:lnTo>
                      <a:pt x="5213" y="5465"/>
                    </a:lnTo>
                    <a:cubicBezTo>
                      <a:pt x="4083" y="7075"/>
                      <a:pt x="2925" y="7951"/>
                      <a:pt x="1879" y="8008"/>
                    </a:cubicBezTo>
                    <a:cubicBezTo>
                      <a:pt x="1845" y="8010"/>
                      <a:pt x="1812" y="8010"/>
                      <a:pt x="1778" y="8010"/>
                    </a:cubicBezTo>
                    <a:cubicBezTo>
                      <a:pt x="1275" y="8010"/>
                      <a:pt x="782" y="7813"/>
                      <a:pt x="438" y="7443"/>
                    </a:cubicBezTo>
                    <a:cubicBezTo>
                      <a:pt x="395" y="7392"/>
                      <a:pt x="342" y="7371"/>
                      <a:pt x="291" y="7371"/>
                    </a:cubicBezTo>
                    <a:cubicBezTo>
                      <a:pt x="141" y="7371"/>
                      <a:pt x="1" y="7550"/>
                      <a:pt x="127" y="7697"/>
                    </a:cubicBezTo>
                    <a:cubicBezTo>
                      <a:pt x="523" y="8121"/>
                      <a:pt x="1031" y="8375"/>
                      <a:pt x="1596" y="8403"/>
                    </a:cubicBezTo>
                    <a:cubicBezTo>
                      <a:pt x="1710" y="8432"/>
                      <a:pt x="1794" y="8432"/>
                      <a:pt x="1907" y="8432"/>
                    </a:cubicBezTo>
                    <a:cubicBezTo>
                      <a:pt x="3066" y="8375"/>
                      <a:pt x="4309" y="7471"/>
                      <a:pt x="5552" y="5719"/>
                    </a:cubicBezTo>
                    <a:lnTo>
                      <a:pt x="7276" y="3148"/>
                    </a:lnTo>
                    <a:lnTo>
                      <a:pt x="4281" y="68"/>
                    </a:lnTo>
                    <a:cubicBezTo>
                      <a:pt x="4233" y="20"/>
                      <a:pt x="4181" y="0"/>
                      <a:pt x="4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3530950" y="2663725"/>
                <a:ext cx="340500" cy="254625"/>
              </a:xfrm>
              <a:custGeom>
                <a:avLst/>
                <a:gdLst/>
                <a:ahLst/>
                <a:cxnLst/>
                <a:rect l="l" t="t" r="r" b="b"/>
                <a:pathLst>
                  <a:path w="13620" h="10185" extrusionOk="0">
                    <a:moveTo>
                      <a:pt x="9609" y="1"/>
                    </a:moveTo>
                    <a:cubicBezTo>
                      <a:pt x="9359" y="1"/>
                      <a:pt x="9112" y="64"/>
                      <a:pt x="8873" y="207"/>
                    </a:cubicBezTo>
                    <a:lnTo>
                      <a:pt x="5736" y="1987"/>
                    </a:lnTo>
                    <a:lnTo>
                      <a:pt x="1950" y="1902"/>
                    </a:lnTo>
                    <a:cubicBezTo>
                      <a:pt x="1950" y="1902"/>
                      <a:pt x="0" y="3569"/>
                      <a:pt x="452" y="5604"/>
                    </a:cubicBezTo>
                    <a:cubicBezTo>
                      <a:pt x="452" y="5604"/>
                      <a:pt x="3787" y="9446"/>
                      <a:pt x="5369" y="9559"/>
                    </a:cubicBezTo>
                    <a:cubicBezTo>
                      <a:pt x="5401" y="9562"/>
                      <a:pt x="5431" y="9563"/>
                      <a:pt x="5462" y="9563"/>
                    </a:cubicBezTo>
                    <a:cubicBezTo>
                      <a:pt x="6788" y="9563"/>
                      <a:pt x="6671" y="7459"/>
                      <a:pt x="7672" y="7459"/>
                    </a:cubicBezTo>
                    <a:cubicBezTo>
                      <a:pt x="7806" y="7459"/>
                      <a:pt x="7959" y="7497"/>
                      <a:pt x="8138" y="7581"/>
                    </a:cubicBezTo>
                    <a:cubicBezTo>
                      <a:pt x="9692" y="8288"/>
                      <a:pt x="8336" y="10181"/>
                      <a:pt x="8336" y="10181"/>
                    </a:cubicBezTo>
                    <a:cubicBezTo>
                      <a:pt x="8336" y="10181"/>
                      <a:pt x="8378" y="10185"/>
                      <a:pt x="8452" y="10185"/>
                    </a:cubicBezTo>
                    <a:cubicBezTo>
                      <a:pt x="8880" y="10185"/>
                      <a:pt x="10368" y="10061"/>
                      <a:pt x="10681" y="8373"/>
                    </a:cubicBezTo>
                    <a:cubicBezTo>
                      <a:pt x="11020" y="6395"/>
                      <a:pt x="10483" y="5547"/>
                      <a:pt x="10483" y="5547"/>
                    </a:cubicBezTo>
                    <a:lnTo>
                      <a:pt x="13620" y="3767"/>
                    </a:lnTo>
                    <a:cubicBezTo>
                      <a:pt x="13620" y="3767"/>
                      <a:pt x="11538" y="1"/>
                      <a:pt x="9609"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3731575" y="2664450"/>
                <a:ext cx="139875" cy="120300"/>
              </a:xfrm>
              <a:custGeom>
                <a:avLst/>
                <a:gdLst/>
                <a:ahLst/>
                <a:cxnLst/>
                <a:rect l="l" t="t" r="r" b="b"/>
                <a:pathLst>
                  <a:path w="5595" h="4812" extrusionOk="0">
                    <a:moveTo>
                      <a:pt x="1584" y="0"/>
                    </a:moveTo>
                    <a:cubicBezTo>
                      <a:pt x="1334" y="0"/>
                      <a:pt x="1087" y="63"/>
                      <a:pt x="848" y="206"/>
                    </a:cubicBezTo>
                    <a:lnTo>
                      <a:pt x="0" y="686"/>
                    </a:lnTo>
                    <a:cubicBezTo>
                      <a:pt x="933" y="1845"/>
                      <a:pt x="1950" y="2918"/>
                      <a:pt x="2967" y="4020"/>
                    </a:cubicBezTo>
                    <a:lnTo>
                      <a:pt x="3673" y="4812"/>
                    </a:lnTo>
                    <a:lnTo>
                      <a:pt x="5595" y="3766"/>
                    </a:lnTo>
                    <a:cubicBezTo>
                      <a:pt x="5595" y="3766"/>
                      <a:pt x="3513" y="0"/>
                      <a:pt x="1584"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3552125" y="2758725"/>
                <a:ext cx="34650" cy="67000"/>
              </a:xfrm>
              <a:custGeom>
                <a:avLst/>
                <a:gdLst/>
                <a:ahLst/>
                <a:cxnLst/>
                <a:rect l="l" t="t" r="r" b="b"/>
                <a:pathLst>
                  <a:path w="1386" h="2680" extrusionOk="0">
                    <a:moveTo>
                      <a:pt x="1147" y="0"/>
                    </a:moveTo>
                    <a:cubicBezTo>
                      <a:pt x="1084" y="0"/>
                      <a:pt x="1023" y="31"/>
                      <a:pt x="990" y="80"/>
                    </a:cubicBezTo>
                    <a:cubicBezTo>
                      <a:pt x="905" y="249"/>
                      <a:pt x="1" y="1634"/>
                      <a:pt x="142" y="2510"/>
                    </a:cubicBezTo>
                    <a:cubicBezTo>
                      <a:pt x="142" y="2595"/>
                      <a:pt x="227" y="2651"/>
                      <a:pt x="312" y="2679"/>
                    </a:cubicBezTo>
                    <a:lnTo>
                      <a:pt x="368" y="2651"/>
                    </a:lnTo>
                    <a:cubicBezTo>
                      <a:pt x="481" y="2651"/>
                      <a:pt x="538" y="2538"/>
                      <a:pt x="538" y="2425"/>
                    </a:cubicBezTo>
                    <a:cubicBezTo>
                      <a:pt x="425" y="1832"/>
                      <a:pt x="1075" y="702"/>
                      <a:pt x="1329" y="306"/>
                    </a:cubicBezTo>
                    <a:cubicBezTo>
                      <a:pt x="1385" y="221"/>
                      <a:pt x="1357" y="108"/>
                      <a:pt x="1272" y="52"/>
                    </a:cubicBezTo>
                    <a:cubicBezTo>
                      <a:pt x="1237" y="16"/>
                      <a:pt x="1192" y="0"/>
                      <a:pt x="1147"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3583925" y="2793025"/>
                <a:ext cx="39350" cy="68025"/>
              </a:xfrm>
              <a:custGeom>
                <a:avLst/>
                <a:gdLst/>
                <a:ahLst/>
                <a:cxnLst/>
                <a:rect l="l" t="t" r="r" b="b"/>
                <a:pathLst>
                  <a:path w="1574" h="2721" extrusionOk="0">
                    <a:moveTo>
                      <a:pt x="1306" y="0"/>
                    </a:moveTo>
                    <a:cubicBezTo>
                      <a:pt x="1256" y="0"/>
                      <a:pt x="1203" y="20"/>
                      <a:pt x="1159" y="64"/>
                    </a:cubicBezTo>
                    <a:cubicBezTo>
                      <a:pt x="1102" y="121"/>
                      <a:pt x="0" y="1590"/>
                      <a:pt x="142" y="2551"/>
                    </a:cubicBezTo>
                    <a:cubicBezTo>
                      <a:pt x="170" y="2636"/>
                      <a:pt x="227" y="2692"/>
                      <a:pt x="340" y="2720"/>
                    </a:cubicBezTo>
                    <a:cubicBezTo>
                      <a:pt x="340" y="2720"/>
                      <a:pt x="368" y="2720"/>
                      <a:pt x="368" y="2692"/>
                    </a:cubicBezTo>
                    <a:cubicBezTo>
                      <a:pt x="481" y="2692"/>
                      <a:pt x="566" y="2579"/>
                      <a:pt x="537" y="2466"/>
                    </a:cubicBezTo>
                    <a:cubicBezTo>
                      <a:pt x="453" y="1844"/>
                      <a:pt x="1187" y="686"/>
                      <a:pt x="1470" y="318"/>
                    </a:cubicBezTo>
                    <a:cubicBezTo>
                      <a:pt x="1574" y="152"/>
                      <a:pt x="1448" y="0"/>
                      <a:pt x="1306"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3624900" y="2830425"/>
                <a:ext cx="32175" cy="63825"/>
              </a:xfrm>
              <a:custGeom>
                <a:avLst/>
                <a:gdLst/>
                <a:ahLst/>
                <a:cxnLst/>
                <a:rect l="l" t="t" r="r" b="b"/>
                <a:pathLst>
                  <a:path w="1287" h="2553" extrusionOk="0">
                    <a:moveTo>
                      <a:pt x="1028" y="0"/>
                    </a:moveTo>
                    <a:cubicBezTo>
                      <a:pt x="974" y="0"/>
                      <a:pt x="918" y="28"/>
                      <a:pt x="876" y="94"/>
                    </a:cubicBezTo>
                    <a:cubicBezTo>
                      <a:pt x="848" y="122"/>
                      <a:pt x="0" y="1309"/>
                      <a:pt x="142" y="2355"/>
                    </a:cubicBezTo>
                    <a:cubicBezTo>
                      <a:pt x="142" y="2468"/>
                      <a:pt x="226" y="2524"/>
                      <a:pt x="311" y="2552"/>
                    </a:cubicBezTo>
                    <a:lnTo>
                      <a:pt x="368" y="2524"/>
                    </a:lnTo>
                    <a:cubicBezTo>
                      <a:pt x="452" y="2524"/>
                      <a:pt x="537" y="2411"/>
                      <a:pt x="537" y="2326"/>
                    </a:cubicBezTo>
                    <a:cubicBezTo>
                      <a:pt x="424" y="1394"/>
                      <a:pt x="1187" y="320"/>
                      <a:pt x="1187" y="320"/>
                    </a:cubicBezTo>
                    <a:cubicBezTo>
                      <a:pt x="1287" y="160"/>
                      <a:pt x="1161" y="0"/>
                      <a:pt x="1028"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3611475" y="3296875"/>
                <a:ext cx="315075" cy="616725"/>
              </a:xfrm>
              <a:custGeom>
                <a:avLst/>
                <a:gdLst/>
                <a:ahLst/>
                <a:cxnLst/>
                <a:rect l="l" t="t" r="r" b="b"/>
                <a:pathLst>
                  <a:path w="12603" h="24669" extrusionOk="0">
                    <a:moveTo>
                      <a:pt x="9156" y="1"/>
                    </a:moveTo>
                    <a:lnTo>
                      <a:pt x="0" y="23962"/>
                    </a:lnTo>
                    <a:lnTo>
                      <a:pt x="9551" y="24668"/>
                    </a:lnTo>
                    <a:lnTo>
                      <a:pt x="12603" y="905"/>
                    </a:lnTo>
                    <a:lnTo>
                      <a:pt x="9156" y="1"/>
                    </a:ln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2893750" y="2974050"/>
                <a:ext cx="946625" cy="921900"/>
              </a:xfrm>
              <a:custGeom>
                <a:avLst/>
                <a:gdLst/>
                <a:ahLst/>
                <a:cxnLst/>
                <a:rect l="l" t="t" r="r" b="b"/>
                <a:pathLst>
                  <a:path w="37865" h="36876" extrusionOk="0">
                    <a:moveTo>
                      <a:pt x="14807" y="0"/>
                    </a:moveTo>
                    <a:lnTo>
                      <a:pt x="1" y="18424"/>
                    </a:lnTo>
                    <a:lnTo>
                      <a:pt x="28709" y="36875"/>
                    </a:lnTo>
                    <a:lnTo>
                      <a:pt x="37865" y="12914"/>
                    </a:lnTo>
                    <a:lnTo>
                      <a:pt x="14807" y="0"/>
                    </a:ln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3611475" y="3296875"/>
                <a:ext cx="315075" cy="616725"/>
              </a:xfrm>
              <a:custGeom>
                <a:avLst/>
                <a:gdLst/>
                <a:ahLst/>
                <a:cxnLst/>
                <a:rect l="l" t="t" r="r" b="b"/>
                <a:pathLst>
                  <a:path w="12603" h="24669" extrusionOk="0">
                    <a:moveTo>
                      <a:pt x="9156" y="1"/>
                    </a:moveTo>
                    <a:lnTo>
                      <a:pt x="0" y="23962"/>
                    </a:lnTo>
                    <a:lnTo>
                      <a:pt x="9551" y="24668"/>
                    </a:lnTo>
                    <a:lnTo>
                      <a:pt x="12603" y="905"/>
                    </a:lnTo>
                    <a:lnTo>
                      <a:pt x="9156" y="1"/>
                    </a:ln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3757000" y="3295150"/>
                <a:ext cx="128700" cy="513200"/>
              </a:xfrm>
              <a:custGeom>
                <a:avLst/>
                <a:gdLst/>
                <a:ahLst/>
                <a:cxnLst/>
                <a:rect l="l" t="t" r="r" b="b"/>
                <a:pathLst>
                  <a:path w="5148" h="20528" extrusionOk="0">
                    <a:moveTo>
                      <a:pt x="4910" y="1"/>
                    </a:moveTo>
                    <a:cubicBezTo>
                      <a:pt x="4826" y="1"/>
                      <a:pt x="4743" y="48"/>
                      <a:pt x="4719" y="154"/>
                    </a:cubicBezTo>
                    <a:lnTo>
                      <a:pt x="29" y="20273"/>
                    </a:lnTo>
                    <a:cubicBezTo>
                      <a:pt x="0" y="20386"/>
                      <a:pt x="57" y="20499"/>
                      <a:pt x="170" y="20527"/>
                    </a:cubicBezTo>
                    <a:lnTo>
                      <a:pt x="198" y="20527"/>
                    </a:lnTo>
                    <a:cubicBezTo>
                      <a:pt x="283" y="20527"/>
                      <a:pt x="396" y="20471"/>
                      <a:pt x="396" y="20358"/>
                    </a:cubicBezTo>
                    <a:lnTo>
                      <a:pt x="5115" y="239"/>
                    </a:lnTo>
                    <a:cubicBezTo>
                      <a:pt x="5148" y="91"/>
                      <a:pt x="5028" y="1"/>
                      <a:pt x="4910"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3213125" y="3013750"/>
                <a:ext cx="613825" cy="326950"/>
              </a:xfrm>
              <a:custGeom>
                <a:avLst/>
                <a:gdLst/>
                <a:ahLst/>
                <a:cxnLst/>
                <a:rect l="l" t="t" r="r" b="b"/>
                <a:pathLst>
                  <a:path w="24553" h="13078" extrusionOk="0">
                    <a:moveTo>
                      <a:pt x="302" y="0"/>
                    </a:moveTo>
                    <a:cubicBezTo>
                      <a:pt x="121" y="0"/>
                      <a:pt x="1" y="269"/>
                      <a:pt x="196" y="390"/>
                    </a:cubicBezTo>
                    <a:lnTo>
                      <a:pt x="24214" y="13049"/>
                    </a:lnTo>
                    <a:cubicBezTo>
                      <a:pt x="24242" y="13049"/>
                      <a:pt x="24270" y="13077"/>
                      <a:pt x="24298" y="13077"/>
                    </a:cubicBezTo>
                    <a:cubicBezTo>
                      <a:pt x="24383" y="13077"/>
                      <a:pt x="24468" y="13021"/>
                      <a:pt x="24496" y="12964"/>
                    </a:cubicBezTo>
                    <a:cubicBezTo>
                      <a:pt x="24553" y="12880"/>
                      <a:pt x="24496" y="12738"/>
                      <a:pt x="24411" y="12710"/>
                    </a:cubicBezTo>
                    <a:lnTo>
                      <a:pt x="393" y="23"/>
                    </a:lnTo>
                    <a:cubicBezTo>
                      <a:pt x="362" y="7"/>
                      <a:pt x="331" y="0"/>
                      <a:pt x="302"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3639025" y="2837775"/>
                <a:ext cx="178750" cy="393425"/>
              </a:xfrm>
              <a:custGeom>
                <a:avLst/>
                <a:gdLst/>
                <a:ahLst/>
                <a:cxnLst/>
                <a:rect l="l" t="t" r="r" b="b"/>
                <a:pathLst>
                  <a:path w="7150" h="15737" extrusionOk="0">
                    <a:moveTo>
                      <a:pt x="2565" y="0"/>
                    </a:moveTo>
                    <a:cubicBezTo>
                      <a:pt x="1662" y="0"/>
                      <a:pt x="2233" y="1948"/>
                      <a:pt x="2233" y="1948"/>
                    </a:cubicBezTo>
                    <a:cubicBezTo>
                      <a:pt x="4748" y="6921"/>
                      <a:pt x="0" y="14578"/>
                      <a:pt x="0" y="14578"/>
                    </a:cubicBezTo>
                    <a:lnTo>
                      <a:pt x="2798" y="15737"/>
                    </a:lnTo>
                    <a:cubicBezTo>
                      <a:pt x="7149" y="4547"/>
                      <a:pt x="3815" y="619"/>
                      <a:pt x="3815" y="619"/>
                    </a:cubicBezTo>
                    <a:cubicBezTo>
                      <a:pt x="3232" y="173"/>
                      <a:pt x="2833" y="0"/>
                      <a:pt x="2565" y="0"/>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3355050" y="2793900"/>
                <a:ext cx="203475" cy="277650"/>
              </a:xfrm>
              <a:custGeom>
                <a:avLst/>
                <a:gdLst/>
                <a:ahLst/>
                <a:cxnLst/>
                <a:rect l="l" t="t" r="r" b="b"/>
                <a:pathLst>
                  <a:path w="8139" h="11106" extrusionOk="0">
                    <a:moveTo>
                      <a:pt x="7799" y="1"/>
                    </a:moveTo>
                    <a:cubicBezTo>
                      <a:pt x="5143" y="368"/>
                      <a:pt x="1187" y="2261"/>
                      <a:pt x="0" y="10032"/>
                    </a:cubicBezTo>
                    <a:lnTo>
                      <a:pt x="1187" y="11106"/>
                    </a:lnTo>
                    <a:cubicBezTo>
                      <a:pt x="1187" y="11106"/>
                      <a:pt x="2317" y="3166"/>
                      <a:pt x="8138" y="679"/>
                    </a:cubicBezTo>
                    <a:cubicBezTo>
                      <a:pt x="8025" y="453"/>
                      <a:pt x="7912" y="227"/>
                      <a:pt x="7799" y="1"/>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3171100" y="3376875"/>
                <a:ext cx="323725" cy="51525"/>
              </a:xfrm>
              <a:custGeom>
                <a:avLst/>
                <a:gdLst/>
                <a:ahLst/>
                <a:cxnLst/>
                <a:rect l="l" t="t" r="r" b="b"/>
                <a:pathLst>
                  <a:path w="12949" h="2061" extrusionOk="0">
                    <a:moveTo>
                      <a:pt x="12644" y="0"/>
                    </a:moveTo>
                    <a:cubicBezTo>
                      <a:pt x="12616" y="0"/>
                      <a:pt x="12587" y="7"/>
                      <a:pt x="12558" y="22"/>
                    </a:cubicBezTo>
                    <a:cubicBezTo>
                      <a:pt x="10015" y="1336"/>
                      <a:pt x="6931" y="1661"/>
                      <a:pt x="4495" y="1661"/>
                    </a:cubicBezTo>
                    <a:cubicBezTo>
                      <a:pt x="2113" y="1661"/>
                      <a:pt x="350" y="1350"/>
                      <a:pt x="323" y="1350"/>
                    </a:cubicBezTo>
                    <a:cubicBezTo>
                      <a:pt x="304" y="1346"/>
                      <a:pt x="286" y="1344"/>
                      <a:pt x="269" y="1344"/>
                    </a:cubicBezTo>
                    <a:cubicBezTo>
                      <a:pt x="34" y="1344"/>
                      <a:pt x="0" y="1693"/>
                      <a:pt x="238" y="1745"/>
                    </a:cubicBezTo>
                    <a:cubicBezTo>
                      <a:pt x="1508" y="1949"/>
                      <a:pt x="2801" y="2061"/>
                      <a:pt x="4096" y="2061"/>
                    </a:cubicBezTo>
                    <a:cubicBezTo>
                      <a:pt x="4242" y="2061"/>
                      <a:pt x="4387" y="2059"/>
                      <a:pt x="4533" y="2056"/>
                    </a:cubicBezTo>
                    <a:cubicBezTo>
                      <a:pt x="6991" y="2056"/>
                      <a:pt x="10156" y="1745"/>
                      <a:pt x="12727" y="389"/>
                    </a:cubicBezTo>
                    <a:cubicBezTo>
                      <a:pt x="12948" y="291"/>
                      <a:pt x="12828" y="0"/>
                      <a:pt x="12644"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3309825" y="3310475"/>
                <a:ext cx="208825" cy="57775"/>
              </a:xfrm>
              <a:custGeom>
                <a:avLst/>
                <a:gdLst/>
                <a:ahLst/>
                <a:cxnLst/>
                <a:rect l="l" t="t" r="r" b="b"/>
                <a:pathLst>
                  <a:path w="8353" h="2311" extrusionOk="0">
                    <a:moveTo>
                      <a:pt x="8064" y="1"/>
                    </a:moveTo>
                    <a:cubicBezTo>
                      <a:pt x="8024" y="1"/>
                      <a:pt x="7981" y="15"/>
                      <a:pt x="7941" y="50"/>
                    </a:cubicBezTo>
                    <a:cubicBezTo>
                      <a:pt x="6104" y="1519"/>
                      <a:pt x="312" y="1915"/>
                      <a:pt x="255" y="1915"/>
                    </a:cubicBezTo>
                    <a:cubicBezTo>
                      <a:pt x="1" y="1943"/>
                      <a:pt x="1" y="2282"/>
                      <a:pt x="255" y="2310"/>
                    </a:cubicBezTo>
                    <a:lnTo>
                      <a:pt x="284" y="2310"/>
                    </a:lnTo>
                    <a:cubicBezTo>
                      <a:pt x="510" y="2282"/>
                      <a:pt x="6246" y="1915"/>
                      <a:pt x="8195" y="361"/>
                    </a:cubicBezTo>
                    <a:cubicBezTo>
                      <a:pt x="8353" y="226"/>
                      <a:pt x="8223" y="1"/>
                      <a:pt x="8064"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6"/>
              <p:cNvSpPr/>
              <p:nvPr/>
            </p:nvSpPr>
            <p:spPr>
              <a:xfrm>
                <a:off x="5383850" y="2577750"/>
                <a:ext cx="204900" cy="363050"/>
              </a:xfrm>
              <a:custGeom>
                <a:avLst/>
                <a:gdLst/>
                <a:ahLst/>
                <a:cxnLst/>
                <a:rect l="l" t="t" r="r" b="b"/>
                <a:pathLst>
                  <a:path w="8196" h="14522" extrusionOk="0">
                    <a:moveTo>
                      <a:pt x="6274" y="0"/>
                    </a:moveTo>
                    <a:cubicBezTo>
                      <a:pt x="1" y="566"/>
                      <a:pt x="1131" y="12772"/>
                      <a:pt x="1329" y="13903"/>
                    </a:cubicBezTo>
                    <a:cubicBezTo>
                      <a:pt x="1413" y="14384"/>
                      <a:pt x="1773" y="14522"/>
                      <a:pt x="2160" y="14522"/>
                    </a:cubicBezTo>
                    <a:cubicBezTo>
                      <a:pt x="2681" y="14522"/>
                      <a:pt x="3250" y="14270"/>
                      <a:pt x="3250" y="14270"/>
                    </a:cubicBezTo>
                    <a:cubicBezTo>
                      <a:pt x="2917" y="3845"/>
                      <a:pt x="5711" y="3023"/>
                      <a:pt x="6601" y="3023"/>
                    </a:cubicBezTo>
                    <a:cubicBezTo>
                      <a:pt x="6767" y="3023"/>
                      <a:pt x="6867" y="3052"/>
                      <a:pt x="6867" y="3052"/>
                    </a:cubicBezTo>
                    <a:cubicBezTo>
                      <a:pt x="8195" y="1159"/>
                      <a:pt x="6302" y="29"/>
                      <a:pt x="6274"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6"/>
              <p:cNvSpPr/>
              <p:nvPr/>
            </p:nvSpPr>
            <p:spPr>
              <a:xfrm>
                <a:off x="5484875" y="2534400"/>
                <a:ext cx="226775" cy="147525"/>
              </a:xfrm>
              <a:custGeom>
                <a:avLst/>
                <a:gdLst/>
                <a:ahLst/>
                <a:cxnLst/>
                <a:rect l="l" t="t" r="r" b="b"/>
                <a:pathLst>
                  <a:path w="9071" h="5901" extrusionOk="0">
                    <a:moveTo>
                      <a:pt x="5922" y="0"/>
                    </a:moveTo>
                    <a:cubicBezTo>
                      <a:pt x="4544" y="0"/>
                      <a:pt x="3250" y="604"/>
                      <a:pt x="3250" y="604"/>
                    </a:cubicBezTo>
                    <a:lnTo>
                      <a:pt x="0" y="152"/>
                    </a:lnTo>
                    <a:lnTo>
                      <a:pt x="368" y="3741"/>
                    </a:lnTo>
                    <a:cubicBezTo>
                      <a:pt x="3050" y="5396"/>
                      <a:pt x="4594" y="5901"/>
                      <a:pt x="5479" y="5901"/>
                    </a:cubicBezTo>
                    <a:cubicBezTo>
                      <a:pt x="6861" y="5901"/>
                      <a:pt x="6641" y="4673"/>
                      <a:pt x="6641" y="4673"/>
                    </a:cubicBezTo>
                    <a:lnTo>
                      <a:pt x="6641" y="4673"/>
                    </a:lnTo>
                    <a:cubicBezTo>
                      <a:pt x="6641" y="4673"/>
                      <a:pt x="6255" y="4821"/>
                      <a:pt x="5821" y="4821"/>
                    </a:cubicBezTo>
                    <a:cubicBezTo>
                      <a:pt x="5287" y="4821"/>
                      <a:pt x="4681" y="4597"/>
                      <a:pt x="4634" y="3599"/>
                    </a:cubicBezTo>
                    <a:cubicBezTo>
                      <a:pt x="4609" y="2793"/>
                      <a:pt x="5518" y="2572"/>
                      <a:pt x="6519" y="2572"/>
                    </a:cubicBezTo>
                    <a:cubicBezTo>
                      <a:pt x="7728" y="2572"/>
                      <a:pt x="9071" y="2893"/>
                      <a:pt x="9071" y="2893"/>
                    </a:cubicBezTo>
                    <a:cubicBezTo>
                      <a:pt x="8707" y="583"/>
                      <a:pt x="7274" y="0"/>
                      <a:pt x="5922"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6"/>
              <p:cNvSpPr/>
              <p:nvPr/>
            </p:nvSpPr>
            <p:spPr>
              <a:xfrm>
                <a:off x="5109775" y="2911175"/>
                <a:ext cx="775650" cy="813800"/>
              </a:xfrm>
              <a:custGeom>
                <a:avLst/>
                <a:gdLst/>
                <a:ahLst/>
                <a:cxnLst/>
                <a:rect l="l" t="t" r="r" b="b"/>
                <a:pathLst>
                  <a:path w="31026" h="32552" extrusionOk="0">
                    <a:moveTo>
                      <a:pt x="7630" y="0"/>
                    </a:moveTo>
                    <a:lnTo>
                      <a:pt x="0" y="31224"/>
                    </a:lnTo>
                    <a:lnTo>
                      <a:pt x="31026" y="32552"/>
                    </a:lnTo>
                    <a:lnTo>
                      <a:pt x="26844" y="566"/>
                    </a:lnTo>
                    <a:lnTo>
                      <a:pt x="7630" y="0"/>
                    </a:ln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6"/>
              <p:cNvSpPr/>
              <p:nvPr/>
            </p:nvSpPr>
            <p:spPr>
              <a:xfrm>
                <a:off x="5780850" y="2915425"/>
                <a:ext cx="243050" cy="809550"/>
              </a:xfrm>
              <a:custGeom>
                <a:avLst/>
                <a:gdLst/>
                <a:ahLst/>
                <a:cxnLst/>
                <a:rect l="l" t="t" r="r" b="b"/>
                <a:pathLst>
                  <a:path w="9722" h="32382" extrusionOk="0">
                    <a:moveTo>
                      <a:pt x="2290" y="0"/>
                    </a:moveTo>
                    <a:lnTo>
                      <a:pt x="1" y="396"/>
                    </a:lnTo>
                    <a:lnTo>
                      <a:pt x="4183" y="32382"/>
                    </a:lnTo>
                    <a:lnTo>
                      <a:pt x="9721" y="29330"/>
                    </a:lnTo>
                    <a:lnTo>
                      <a:pt x="2290" y="0"/>
                    </a:ln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6"/>
              <p:cNvSpPr/>
              <p:nvPr/>
            </p:nvSpPr>
            <p:spPr>
              <a:xfrm>
                <a:off x="5571750" y="2577750"/>
                <a:ext cx="204900" cy="363050"/>
              </a:xfrm>
              <a:custGeom>
                <a:avLst/>
                <a:gdLst/>
                <a:ahLst/>
                <a:cxnLst/>
                <a:rect l="l" t="t" r="r" b="b"/>
                <a:pathLst>
                  <a:path w="8196" h="14522" extrusionOk="0">
                    <a:moveTo>
                      <a:pt x="1894" y="0"/>
                    </a:moveTo>
                    <a:cubicBezTo>
                      <a:pt x="1894" y="29"/>
                      <a:pt x="1" y="1159"/>
                      <a:pt x="1329" y="3052"/>
                    </a:cubicBezTo>
                    <a:cubicBezTo>
                      <a:pt x="1329" y="3052"/>
                      <a:pt x="1429" y="3023"/>
                      <a:pt x="1595" y="3023"/>
                    </a:cubicBezTo>
                    <a:cubicBezTo>
                      <a:pt x="2485" y="3023"/>
                      <a:pt x="5279" y="3845"/>
                      <a:pt x="4946" y="14270"/>
                    </a:cubicBezTo>
                    <a:cubicBezTo>
                      <a:pt x="4946" y="14270"/>
                      <a:pt x="5515" y="14522"/>
                      <a:pt x="6031" y="14522"/>
                    </a:cubicBezTo>
                    <a:cubicBezTo>
                      <a:pt x="6413" y="14522"/>
                      <a:pt x="6767" y="14384"/>
                      <a:pt x="6839" y="13903"/>
                    </a:cubicBezTo>
                    <a:cubicBezTo>
                      <a:pt x="7037" y="12772"/>
                      <a:pt x="8195" y="566"/>
                      <a:pt x="1894"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6"/>
              <p:cNvSpPr/>
              <p:nvPr/>
            </p:nvSpPr>
            <p:spPr>
              <a:xfrm>
                <a:off x="5385275" y="3177300"/>
                <a:ext cx="239500" cy="281375"/>
              </a:xfrm>
              <a:custGeom>
                <a:avLst/>
                <a:gdLst/>
                <a:ahLst/>
                <a:cxnLst/>
                <a:rect l="l" t="t" r="r" b="b"/>
                <a:pathLst>
                  <a:path w="9580" h="11255" extrusionOk="0">
                    <a:moveTo>
                      <a:pt x="9352" y="1"/>
                    </a:moveTo>
                    <a:cubicBezTo>
                      <a:pt x="9260" y="1"/>
                      <a:pt x="9179" y="56"/>
                      <a:pt x="9155" y="149"/>
                    </a:cubicBezTo>
                    <a:cubicBezTo>
                      <a:pt x="7319" y="6846"/>
                      <a:pt x="198" y="10830"/>
                      <a:pt x="113" y="10887"/>
                    </a:cubicBezTo>
                    <a:cubicBezTo>
                      <a:pt x="29" y="10915"/>
                      <a:pt x="0" y="11056"/>
                      <a:pt x="57" y="11141"/>
                    </a:cubicBezTo>
                    <a:cubicBezTo>
                      <a:pt x="85" y="11198"/>
                      <a:pt x="142" y="11254"/>
                      <a:pt x="226" y="11254"/>
                    </a:cubicBezTo>
                    <a:cubicBezTo>
                      <a:pt x="255" y="11254"/>
                      <a:pt x="283" y="11226"/>
                      <a:pt x="311" y="11226"/>
                    </a:cubicBezTo>
                    <a:cubicBezTo>
                      <a:pt x="396" y="11169"/>
                      <a:pt x="7658" y="7101"/>
                      <a:pt x="9551" y="262"/>
                    </a:cubicBezTo>
                    <a:cubicBezTo>
                      <a:pt x="9579" y="149"/>
                      <a:pt x="9523" y="36"/>
                      <a:pt x="9410" y="8"/>
                    </a:cubicBezTo>
                    <a:cubicBezTo>
                      <a:pt x="9390" y="3"/>
                      <a:pt x="9371" y="1"/>
                      <a:pt x="93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6"/>
              <p:cNvSpPr/>
              <p:nvPr/>
            </p:nvSpPr>
            <p:spPr>
              <a:xfrm>
                <a:off x="5513825" y="3291350"/>
                <a:ext cx="130025" cy="153200"/>
              </a:xfrm>
              <a:custGeom>
                <a:avLst/>
                <a:gdLst/>
                <a:ahLst/>
                <a:cxnLst/>
                <a:rect l="l" t="t" r="r" b="b"/>
                <a:pathLst>
                  <a:path w="5201" h="6128" extrusionOk="0">
                    <a:moveTo>
                      <a:pt x="4966" y="1"/>
                    </a:moveTo>
                    <a:cubicBezTo>
                      <a:pt x="4889" y="1"/>
                      <a:pt x="4825" y="47"/>
                      <a:pt x="4805" y="109"/>
                    </a:cubicBezTo>
                    <a:cubicBezTo>
                      <a:pt x="3307" y="3443"/>
                      <a:pt x="142" y="5732"/>
                      <a:pt x="114" y="5760"/>
                    </a:cubicBezTo>
                    <a:cubicBezTo>
                      <a:pt x="1" y="5816"/>
                      <a:pt x="1" y="5929"/>
                      <a:pt x="57" y="6042"/>
                    </a:cubicBezTo>
                    <a:cubicBezTo>
                      <a:pt x="86" y="6071"/>
                      <a:pt x="142" y="6127"/>
                      <a:pt x="227" y="6127"/>
                    </a:cubicBezTo>
                    <a:cubicBezTo>
                      <a:pt x="255" y="6127"/>
                      <a:pt x="312" y="6099"/>
                      <a:pt x="340" y="6071"/>
                    </a:cubicBezTo>
                    <a:cubicBezTo>
                      <a:pt x="481" y="5986"/>
                      <a:pt x="3618" y="3725"/>
                      <a:pt x="5172" y="278"/>
                    </a:cubicBezTo>
                    <a:cubicBezTo>
                      <a:pt x="5200" y="193"/>
                      <a:pt x="5172" y="80"/>
                      <a:pt x="5059" y="24"/>
                    </a:cubicBezTo>
                    <a:cubicBezTo>
                      <a:pt x="5027" y="8"/>
                      <a:pt x="4996" y="1"/>
                      <a:pt x="49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p:nvPr/>
            </p:nvSpPr>
            <p:spPr>
              <a:xfrm>
                <a:off x="5441075" y="3205575"/>
                <a:ext cx="103150" cy="133700"/>
              </a:xfrm>
              <a:custGeom>
                <a:avLst/>
                <a:gdLst/>
                <a:ahLst/>
                <a:cxnLst/>
                <a:rect l="l" t="t" r="r" b="b"/>
                <a:pathLst>
                  <a:path w="4126" h="5348" extrusionOk="0">
                    <a:moveTo>
                      <a:pt x="3899" y="0"/>
                    </a:moveTo>
                    <a:cubicBezTo>
                      <a:pt x="3807" y="0"/>
                      <a:pt x="3726" y="55"/>
                      <a:pt x="3702" y="149"/>
                    </a:cubicBezTo>
                    <a:cubicBezTo>
                      <a:pt x="2770" y="2720"/>
                      <a:pt x="170" y="4981"/>
                      <a:pt x="142" y="5009"/>
                    </a:cubicBezTo>
                    <a:cubicBezTo>
                      <a:pt x="1" y="5122"/>
                      <a:pt x="85" y="5348"/>
                      <a:pt x="283" y="5348"/>
                    </a:cubicBezTo>
                    <a:cubicBezTo>
                      <a:pt x="311" y="5348"/>
                      <a:pt x="368" y="5348"/>
                      <a:pt x="396" y="5320"/>
                    </a:cubicBezTo>
                    <a:cubicBezTo>
                      <a:pt x="509" y="5207"/>
                      <a:pt x="3109" y="2946"/>
                      <a:pt x="4069" y="262"/>
                    </a:cubicBezTo>
                    <a:cubicBezTo>
                      <a:pt x="4126" y="177"/>
                      <a:pt x="4069" y="64"/>
                      <a:pt x="3956" y="7"/>
                    </a:cubicBezTo>
                    <a:cubicBezTo>
                      <a:pt x="3937" y="3"/>
                      <a:pt x="3918" y="0"/>
                      <a:pt x="38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p:nvPr/>
            </p:nvSpPr>
            <p:spPr>
              <a:xfrm>
                <a:off x="5161325" y="2958325"/>
                <a:ext cx="420350" cy="719325"/>
              </a:xfrm>
              <a:custGeom>
                <a:avLst/>
                <a:gdLst/>
                <a:ahLst/>
                <a:cxnLst/>
                <a:rect l="l" t="t" r="r" b="b"/>
                <a:pathLst>
                  <a:path w="16814" h="28773" extrusionOk="0">
                    <a:moveTo>
                      <a:pt x="6527" y="0"/>
                    </a:moveTo>
                    <a:cubicBezTo>
                      <a:pt x="6435" y="0"/>
                      <a:pt x="6354" y="55"/>
                      <a:pt x="6330" y="149"/>
                    </a:cubicBezTo>
                    <a:lnTo>
                      <a:pt x="1" y="27982"/>
                    </a:lnTo>
                    <a:lnTo>
                      <a:pt x="16616" y="28773"/>
                    </a:lnTo>
                    <a:cubicBezTo>
                      <a:pt x="16701" y="28773"/>
                      <a:pt x="16814" y="28688"/>
                      <a:pt x="16814" y="28575"/>
                    </a:cubicBezTo>
                    <a:cubicBezTo>
                      <a:pt x="16814" y="28462"/>
                      <a:pt x="16729" y="28377"/>
                      <a:pt x="16616" y="28377"/>
                    </a:cubicBezTo>
                    <a:lnTo>
                      <a:pt x="481" y="27614"/>
                    </a:lnTo>
                    <a:lnTo>
                      <a:pt x="6726" y="234"/>
                    </a:lnTo>
                    <a:cubicBezTo>
                      <a:pt x="6754" y="149"/>
                      <a:pt x="6670" y="36"/>
                      <a:pt x="6585" y="8"/>
                    </a:cubicBezTo>
                    <a:cubicBezTo>
                      <a:pt x="6565" y="3"/>
                      <a:pt x="6546" y="0"/>
                      <a:pt x="65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a:off x="4567950" y="1596025"/>
                <a:ext cx="142025" cy="81075"/>
              </a:xfrm>
              <a:custGeom>
                <a:avLst/>
                <a:gdLst/>
                <a:ahLst/>
                <a:cxnLst/>
                <a:rect l="l" t="t" r="r" b="b"/>
                <a:pathLst>
                  <a:path w="5681" h="3243" extrusionOk="0">
                    <a:moveTo>
                      <a:pt x="4791" y="0"/>
                    </a:moveTo>
                    <a:cubicBezTo>
                      <a:pt x="2856" y="0"/>
                      <a:pt x="1" y="1801"/>
                      <a:pt x="1" y="1801"/>
                    </a:cubicBezTo>
                    <a:lnTo>
                      <a:pt x="340" y="3242"/>
                    </a:lnTo>
                    <a:cubicBezTo>
                      <a:pt x="2148" y="1491"/>
                      <a:pt x="5680" y="1293"/>
                      <a:pt x="5680" y="1293"/>
                    </a:cubicBezTo>
                    <a:lnTo>
                      <a:pt x="5511" y="106"/>
                    </a:lnTo>
                    <a:cubicBezTo>
                      <a:pt x="5293" y="32"/>
                      <a:pt x="5050" y="0"/>
                      <a:pt x="4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4707825" y="2160250"/>
                <a:ext cx="847725" cy="551475"/>
              </a:xfrm>
              <a:custGeom>
                <a:avLst/>
                <a:gdLst/>
                <a:ahLst/>
                <a:cxnLst/>
                <a:rect l="l" t="t" r="r" b="b"/>
                <a:pathLst>
                  <a:path w="33909" h="22059" extrusionOk="0">
                    <a:moveTo>
                      <a:pt x="5510" y="1"/>
                    </a:moveTo>
                    <a:lnTo>
                      <a:pt x="5510" y="1"/>
                    </a:lnTo>
                    <a:cubicBezTo>
                      <a:pt x="0" y="3420"/>
                      <a:pt x="7997" y="13310"/>
                      <a:pt x="7997" y="13310"/>
                    </a:cubicBezTo>
                    <a:cubicBezTo>
                      <a:pt x="7997" y="13310"/>
                      <a:pt x="25077" y="22059"/>
                      <a:pt x="30193" y="22059"/>
                    </a:cubicBezTo>
                    <a:cubicBezTo>
                      <a:pt x="30723" y="22059"/>
                      <a:pt x="31124" y="21965"/>
                      <a:pt x="31365" y="21758"/>
                    </a:cubicBezTo>
                    <a:cubicBezTo>
                      <a:pt x="33908" y="19554"/>
                      <a:pt x="33060" y="11812"/>
                      <a:pt x="33060" y="11812"/>
                    </a:cubicBezTo>
                    <a:cubicBezTo>
                      <a:pt x="26420" y="10823"/>
                      <a:pt x="5511" y="1"/>
                      <a:pt x="5510"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3711075" y="2140475"/>
                <a:ext cx="1294175" cy="1004875"/>
              </a:xfrm>
              <a:custGeom>
                <a:avLst/>
                <a:gdLst/>
                <a:ahLst/>
                <a:cxnLst/>
                <a:rect l="l" t="t" r="r" b="b"/>
                <a:pathLst>
                  <a:path w="51767" h="40195" extrusionOk="0">
                    <a:moveTo>
                      <a:pt x="32608" y="1"/>
                    </a:moveTo>
                    <a:cubicBezTo>
                      <a:pt x="32608" y="1"/>
                      <a:pt x="29161" y="1187"/>
                      <a:pt x="23538" y="5567"/>
                    </a:cubicBezTo>
                    <a:cubicBezTo>
                      <a:pt x="17943" y="9947"/>
                      <a:pt x="1" y="18678"/>
                      <a:pt x="1" y="18678"/>
                    </a:cubicBezTo>
                    <a:cubicBezTo>
                      <a:pt x="1" y="18678"/>
                      <a:pt x="4096" y="27632"/>
                      <a:pt x="8690" y="27632"/>
                    </a:cubicBezTo>
                    <a:cubicBezTo>
                      <a:pt x="8938" y="27632"/>
                      <a:pt x="9188" y="27606"/>
                      <a:pt x="9438" y="27551"/>
                    </a:cubicBezTo>
                    <a:cubicBezTo>
                      <a:pt x="14298" y="26477"/>
                      <a:pt x="26505" y="17294"/>
                      <a:pt x="26505" y="17294"/>
                    </a:cubicBezTo>
                    <a:lnTo>
                      <a:pt x="26505" y="17294"/>
                    </a:lnTo>
                    <a:cubicBezTo>
                      <a:pt x="26505" y="17294"/>
                      <a:pt x="22690" y="29981"/>
                      <a:pt x="21560" y="32298"/>
                    </a:cubicBezTo>
                    <a:cubicBezTo>
                      <a:pt x="20458" y="34615"/>
                      <a:pt x="23453" y="39164"/>
                      <a:pt x="35406" y="40040"/>
                    </a:cubicBezTo>
                    <a:cubicBezTo>
                      <a:pt x="36819" y="40147"/>
                      <a:pt x="38068" y="40195"/>
                      <a:pt x="39173" y="40195"/>
                    </a:cubicBezTo>
                    <a:cubicBezTo>
                      <a:pt x="47387" y="40195"/>
                      <a:pt x="47584" y="37582"/>
                      <a:pt x="47584" y="37582"/>
                    </a:cubicBezTo>
                    <a:lnTo>
                      <a:pt x="46708" y="23595"/>
                    </a:lnTo>
                    <a:cubicBezTo>
                      <a:pt x="46708" y="23595"/>
                      <a:pt x="51766" y="20148"/>
                      <a:pt x="51201" y="14807"/>
                    </a:cubicBezTo>
                    <a:cubicBezTo>
                      <a:pt x="51088" y="13875"/>
                      <a:pt x="50975" y="12914"/>
                      <a:pt x="50834" y="11953"/>
                    </a:cubicBezTo>
                    <a:cubicBezTo>
                      <a:pt x="48969" y="8336"/>
                      <a:pt x="46652" y="4946"/>
                      <a:pt x="44504" y="1498"/>
                    </a:cubicBezTo>
                    <a:lnTo>
                      <a:pt x="44024" y="1329"/>
                    </a:lnTo>
                    <a:cubicBezTo>
                      <a:pt x="44024" y="1329"/>
                      <a:pt x="41433" y="2031"/>
                      <a:pt x="38607" y="2031"/>
                    </a:cubicBezTo>
                    <a:cubicBezTo>
                      <a:pt x="36363" y="2031"/>
                      <a:pt x="33971" y="1589"/>
                      <a:pt x="32608"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6"/>
              <p:cNvSpPr/>
              <p:nvPr/>
            </p:nvSpPr>
            <p:spPr>
              <a:xfrm>
                <a:off x="4368050" y="2349400"/>
                <a:ext cx="118700" cy="229075"/>
              </a:xfrm>
              <a:custGeom>
                <a:avLst/>
                <a:gdLst/>
                <a:ahLst/>
                <a:cxnLst/>
                <a:rect l="l" t="t" r="r" b="b"/>
                <a:pathLst>
                  <a:path w="4748" h="9163" extrusionOk="0">
                    <a:moveTo>
                      <a:pt x="3279" y="0"/>
                    </a:moveTo>
                    <a:cubicBezTo>
                      <a:pt x="3260" y="0"/>
                      <a:pt x="3241" y="3"/>
                      <a:pt x="3221" y="8"/>
                    </a:cubicBezTo>
                    <a:cubicBezTo>
                      <a:pt x="3137" y="36"/>
                      <a:pt x="3052" y="149"/>
                      <a:pt x="3080" y="234"/>
                    </a:cubicBezTo>
                    <a:cubicBezTo>
                      <a:pt x="4295" y="5348"/>
                      <a:pt x="141" y="8767"/>
                      <a:pt x="113" y="8795"/>
                    </a:cubicBezTo>
                    <a:cubicBezTo>
                      <a:pt x="28" y="8852"/>
                      <a:pt x="0" y="8993"/>
                      <a:pt x="85" y="9078"/>
                    </a:cubicBezTo>
                    <a:cubicBezTo>
                      <a:pt x="113" y="9106"/>
                      <a:pt x="170" y="9134"/>
                      <a:pt x="226" y="9163"/>
                    </a:cubicBezTo>
                    <a:cubicBezTo>
                      <a:pt x="254" y="9163"/>
                      <a:pt x="311" y="9134"/>
                      <a:pt x="367" y="9106"/>
                    </a:cubicBezTo>
                    <a:cubicBezTo>
                      <a:pt x="396" y="9078"/>
                      <a:pt x="4747" y="5489"/>
                      <a:pt x="3476" y="149"/>
                    </a:cubicBezTo>
                    <a:cubicBezTo>
                      <a:pt x="3452" y="55"/>
                      <a:pt x="3371" y="0"/>
                      <a:pt x="3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p:nvPr/>
            </p:nvSpPr>
            <p:spPr>
              <a:xfrm>
                <a:off x="4903225" y="2320825"/>
                <a:ext cx="106250" cy="235175"/>
              </a:xfrm>
              <a:custGeom>
                <a:avLst/>
                <a:gdLst/>
                <a:ahLst/>
                <a:cxnLst/>
                <a:rect l="l" t="t" r="r" b="b"/>
                <a:pathLst>
                  <a:path w="4250" h="9407" extrusionOk="0">
                    <a:moveTo>
                      <a:pt x="292" y="1"/>
                    </a:moveTo>
                    <a:cubicBezTo>
                      <a:pt x="148" y="1"/>
                      <a:pt x="1" y="166"/>
                      <a:pt x="124" y="331"/>
                    </a:cubicBezTo>
                    <a:cubicBezTo>
                      <a:pt x="153" y="359"/>
                      <a:pt x="3854" y="5587"/>
                      <a:pt x="3572" y="9204"/>
                    </a:cubicBezTo>
                    <a:cubicBezTo>
                      <a:pt x="3572" y="9317"/>
                      <a:pt x="3656" y="9401"/>
                      <a:pt x="3770" y="9401"/>
                    </a:cubicBezTo>
                    <a:cubicBezTo>
                      <a:pt x="3781" y="9405"/>
                      <a:pt x="3792" y="9407"/>
                      <a:pt x="3804" y="9407"/>
                    </a:cubicBezTo>
                    <a:cubicBezTo>
                      <a:pt x="3882" y="9407"/>
                      <a:pt x="3967" y="9330"/>
                      <a:pt x="3967" y="9232"/>
                    </a:cubicBezTo>
                    <a:cubicBezTo>
                      <a:pt x="4250" y="5474"/>
                      <a:pt x="605" y="303"/>
                      <a:pt x="435" y="77"/>
                    </a:cubicBezTo>
                    <a:cubicBezTo>
                      <a:pt x="397" y="24"/>
                      <a:pt x="345" y="1"/>
                      <a:pt x="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a:off x="4468350" y="2163775"/>
                <a:ext cx="350025" cy="78950"/>
              </a:xfrm>
              <a:custGeom>
                <a:avLst/>
                <a:gdLst/>
                <a:ahLst/>
                <a:cxnLst/>
                <a:rect l="l" t="t" r="r" b="b"/>
                <a:pathLst>
                  <a:path w="14001" h="3158" extrusionOk="0">
                    <a:moveTo>
                      <a:pt x="243" y="0"/>
                    </a:moveTo>
                    <a:cubicBezTo>
                      <a:pt x="182" y="0"/>
                      <a:pt x="122" y="31"/>
                      <a:pt x="85" y="86"/>
                    </a:cubicBezTo>
                    <a:cubicBezTo>
                      <a:pt x="0" y="171"/>
                      <a:pt x="29" y="284"/>
                      <a:pt x="113" y="368"/>
                    </a:cubicBezTo>
                    <a:cubicBezTo>
                      <a:pt x="170" y="397"/>
                      <a:pt x="3702" y="2827"/>
                      <a:pt x="7517" y="3138"/>
                    </a:cubicBezTo>
                    <a:cubicBezTo>
                      <a:pt x="7727" y="3151"/>
                      <a:pt x="7938" y="3158"/>
                      <a:pt x="8150" y="3158"/>
                    </a:cubicBezTo>
                    <a:cubicBezTo>
                      <a:pt x="10186" y="3158"/>
                      <a:pt x="12262" y="2506"/>
                      <a:pt x="13874" y="510"/>
                    </a:cubicBezTo>
                    <a:cubicBezTo>
                      <a:pt x="14001" y="362"/>
                      <a:pt x="13861" y="184"/>
                      <a:pt x="13711" y="184"/>
                    </a:cubicBezTo>
                    <a:cubicBezTo>
                      <a:pt x="13659" y="184"/>
                      <a:pt x="13607" y="205"/>
                      <a:pt x="13564" y="255"/>
                    </a:cubicBezTo>
                    <a:cubicBezTo>
                      <a:pt x="12042" y="2118"/>
                      <a:pt x="10114" y="2747"/>
                      <a:pt x="8204" y="2747"/>
                    </a:cubicBezTo>
                    <a:cubicBezTo>
                      <a:pt x="4262" y="2747"/>
                      <a:pt x="397" y="67"/>
                      <a:pt x="340" y="29"/>
                    </a:cubicBezTo>
                    <a:cubicBezTo>
                      <a:pt x="310" y="9"/>
                      <a:pt x="276" y="0"/>
                      <a:pt x="2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6"/>
              <p:cNvSpPr/>
              <p:nvPr/>
            </p:nvSpPr>
            <p:spPr>
              <a:xfrm>
                <a:off x="4144975" y="2587575"/>
                <a:ext cx="88175" cy="98575"/>
              </a:xfrm>
              <a:custGeom>
                <a:avLst/>
                <a:gdLst/>
                <a:ahLst/>
                <a:cxnLst/>
                <a:rect l="l" t="t" r="r" b="b"/>
                <a:pathLst>
                  <a:path w="3527" h="3943" extrusionOk="0">
                    <a:moveTo>
                      <a:pt x="270" y="0"/>
                    </a:moveTo>
                    <a:cubicBezTo>
                      <a:pt x="120" y="0"/>
                      <a:pt x="0" y="171"/>
                      <a:pt x="107" y="342"/>
                    </a:cubicBezTo>
                    <a:lnTo>
                      <a:pt x="3159" y="3874"/>
                    </a:lnTo>
                    <a:cubicBezTo>
                      <a:pt x="3215" y="3902"/>
                      <a:pt x="3244" y="3931"/>
                      <a:pt x="3300" y="3931"/>
                    </a:cubicBezTo>
                    <a:cubicBezTo>
                      <a:pt x="3317" y="3939"/>
                      <a:pt x="3333" y="3942"/>
                      <a:pt x="3349" y="3942"/>
                    </a:cubicBezTo>
                    <a:cubicBezTo>
                      <a:pt x="3387" y="3942"/>
                      <a:pt x="3421" y="3922"/>
                      <a:pt x="3441" y="3902"/>
                    </a:cubicBezTo>
                    <a:cubicBezTo>
                      <a:pt x="3526" y="3846"/>
                      <a:pt x="3526" y="3705"/>
                      <a:pt x="3470" y="3620"/>
                    </a:cubicBezTo>
                    <a:lnTo>
                      <a:pt x="418" y="60"/>
                    </a:lnTo>
                    <a:cubicBezTo>
                      <a:pt x="370" y="18"/>
                      <a:pt x="318" y="0"/>
                      <a:pt x="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6"/>
              <p:cNvSpPr/>
              <p:nvPr/>
            </p:nvSpPr>
            <p:spPr>
              <a:xfrm>
                <a:off x="5203725" y="2504025"/>
                <a:ext cx="73500" cy="140850"/>
              </a:xfrm>
              <a:custGeom>
                <a:avLst/>
                <a:gdLst/>
                <a:ahLst/>
                <a:cxnLst/>
                <a:rect l="l" t="t" r="r" b="b"/>
                <a:pathLst>
                  <a:path w="2940" h="5634" extrusionOk="0">
                    <a:moveTo>
                      <a:pt x="2718" y="1"/>
                    </a:moveTo>
                    <a:cubicBezTo>
                      <a:pt x="2635" y="1"/>
                      <a:pt x="2558" y="37"/>
                      <a:pt x="2515" y="124"/>
                    </a:cubicBezTo>
                    <a:lnTo>
                      <a:pt x="57" y="5351"/>
                    </a:lnTo>
                    <a:cubicBezTo>
                      <a:pt x="0" y="5436"/>
                      <a:pt x="57" y="5549"/>
                      <a:pt x="142" y="5606"/>
                    </a:cubicBezTo>
                    <a:cubicBezTo>
                      <a:pt x="170" y="5606"/>
                      <a:pt x="198" y="5634"/>
                      <a:pt x="226" y="5634"/>
                    </a:cubicBezTo>
                    <a:cubicBezTo>
                      <a:pt x="283" y="5634"/>
                      <a:pt x="368" y="5577"/>
                      <a:pt x="396" y="5521"/>
                    </a:cubicBezTo>
                    <a:lnTo>
                      <a:pt x="2883" y="293"/>
                    </a:lnTo>
                    <a:cubicBezTo>
                      <a:pt x="2939" y="180"/>
                      <a:pt x="2883" y="67"/>
                      <a:pt x="2798" y="11"/>
                    </a:cubicBezTo>
                    <a:cubicBezTo>
                      <a:pt x="2771" y="4"/>
                      <a:pt x="2744" y="1"/>
                      <a:pt x="27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6"/>
              <p:cNvSpPr/>
              <p:nvPr/>
            </p:nvSpPr>
            <p:spPr>
              <a:xfrm>
                <a:off x="4615275" y="2686900"/>
                <a:ext cx="179500" cy="39225"/>
              </a:xfrm>
              <a:custGeom>
                <a:avLst/>
                <a:gdLst/>
                <a:ahLst/>
                <a:cxnLst/>
                <a:rect l="l" t="t" r="r" b="b"/>
                <a:pathLst>
                  <a:path w="7180" h="1569" extrusionOk="0">
                    <a:moveTo>
                      <a:pt x="3498" y="0"/>
                    </a:moveTo>
                    <a:cubicBezTo>
                      <a:pt x="1289" y="0"/>
                      <a:pt x="145" y="1150"/>
                      <a:pt x="86" y="1229"/>
                    </a:cubicBezTo>
                    <a:cubicBezTo>
                      <a:pt x="1" y="1286"/>
                      <a:pt x="1" y="1427"/>
                      <a:pt x="86" y="1512"/>
                    </a:cubicBezTo>
                    <a:cubicBezTo>
                      <a:pt x="114" y="1540"/>
                      <a:pt x="142" y="1540"/>
                      <a:pt x="199" y="1568"/>
                    </a:cubicBezTo>
                    <a:cubicBezTo>
                      <a:pt x="255" y="1568"/>
                      <a:pt x="312" y="1540"/>
                      <a:pt x="368" y="1484"/>
                    </a:cubicBezTo>
                    <a:cubicBezTo>
                      <a:pt x="427" y="1425"/>
                      <a:pt x="1454" y="398"/>
                      <a:pt x="3477" y="398"/>
                    </a:cubicBezTo>
                    <a:cubicBezTo>
                      <a:pt x="4386" y="398"/>
                      <a:pt x="5497" y="605"/>
                      <a:pt x="6811" y="1201"/>
                    </a:cubicBezTo>
                    <a:cubicBezTo>
                      <a:pt x="6834" y="1214"/>
                      <a:pt x="6857" y="1220"/>
                      <a:pt x="6879" y="1220"/>
                    </a:cubicBezTo>
                    <a:cubicBezTo>
                      <a:pt x="7049" y="1220"/>
                      <a:pt x="7180" y="884"/>
                      <a:pt x="6980" y="834"/>
                    </a:cubicBezTo>
                    <a:cubicBezTo>
                      <a:pt x="5619" y="217"/>
                      <a:pt x="4458" y="0"/>
                      <a:pt x="34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6"/>
              <p:cNvSpPr/>
              <p:nvPr/>
            </p:nvSpPr>
            <p:spPr>
              <a:xfrm>
                <a:off x="3736500" y="2585525"/>
                <a:ext cx="215500" cy="248675"/>
              </a:xfrm>
              <a:custGeom>
                <a:avLst/>
                <a:gdLst/>
                <a:ahLst/>
                <a:cxnLst/>
                <a:rect l="l" t="t" r="r" b="b"/>
                <a:pathLst>
                  <a:path w="8620" h="9947" extrusionOk="0">
                    <a:moveTo>
                      <a:pt x="239" y="0"/>
                    </a:moveTo>
                    <a:cubicBezTo>
                      <a:pt x="205" y="0"/>
                      <a:pt x="170" y="10"/>
                      <a:pt x="142" y="29"/>
                    </a:cubicBezTo>
                    <a:cubicBezTo>
                      <a:pt x="29" y="85"/>
                      <a:pt x="1" y="198"/>
                      <a:pt x="57" y="311"/>
                    </a:cubicBezTo>
                    <a:cubicBezTo>
                      <a:pt x="255" y="650"/>
                      <a:pt x="4833" y="9099"/>
                      <a:pt x="8365" y="9947"/>
                    </a:cubicBezTo>
                    <a:lnTo>
                      <a:pt x="8393" y="9947"/>
                    </a:lnTo>
                    <a:cubicBezTo>
                      <a:pt x="8478" y="9947"/>
                      <a:pt x="8591" y="9890"/>
                      <a:pt x="8619" y="9805"/>
                    </a:cubicBezTo>
                    <a:cubicBezTo>
                      <a:pt x="8619" y="9692"/>
                      <a:pt x="8563" y="9579"/>
                      <a:pt x="8450" y="9551"/>
                    </a:cubicBezTo>
                    <a:cubicBezTo>
                      <a:pt x="5087" y="8760"/>
                      <a:pt x="453" y="198"/>
                      <a:pt x="396" y="113"/>
                    </a:cubicBezTo>
                    <a:cubicBezTo>
                      <a:pt x="378" y="38"/>
                      <a:pt x="309"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6"/>
              <p:cNvSpPr/>
              <p:nvPr/>
            </p:nvSpPr>
            <p:spPr>
              <a:xfrm>
                <a:off x="5448150" y="2450600"/>
                <a:ext cx="75600" cy="263500"/>
              </a:xfrm>
              <a:custGeom>
                <a:avLst/>
                <a:gdLst/>
                <a:ahLst/>
                <a:cxnLst/>
                <a:rect l="l" t="t" r="r" b="b"/>
                <a:pathLst>
                  <a:path w="3024" h="10540" extrusionOk="0">
                    <a:moveTo>
                      <a:pt x="2091" y="0"/>
                    </a:moveTo>
                    <a:cubicBezTo>
                      <a:pt x="2006" y="29"/>
                      <a:pt x="1922" y="113"/>
                      <a:pt x="1922" y="226"/>
                    </a:cubicBezTo>
                    <a:cubicBezTo>
                      <a:pt x="2600" y="7912"/>
                      <a:pt x="170" y="10144"/>
                      <a:pt x="141" y="10173"/>
                    </a:cubicBezTo>
                    <a:cubicBezTo>
                      <a:pt x="0" y="10286"/>
                      <a:pt x="85" y="10512"/>
                      <a:pt x="254" y="10540"/>
                    </a:cubicBezTo>
                    <a:cubicBezTo>
                      <a:pt x="311" y="10540"/>
                      <a:pt x="367" y="10512"/>
                      <a:pt x="396" y="10483"/>
                    </a:cubicBezTo>
                    <a:cubicBezTo>
                      <a:pt x="509" y="10370"/>
                      <a:pt x="3024" y="8110"/>
                      <a:pt x="2317" y="198"/>
                    </a:cubicBezTo>
                    <a:cubicBezTo>
                      <a:pt x="2317" y="85"/>
                      <a:pt x="2204" y="0"/>
                      <a:pt x="20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4396451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id="{255233D1-3AA4-6523-5354-E72972352B6A}"/>
                </a:ext>
              </a:extLst>
            </p:cNvPr>
            <p:cNvPicPr>
              <a:picLocks noChangeAspect="1" noChangeArrowheads="1"/>
            </p:cNvPicPr>
            <p:nvPr/>
          </p:nvPicPr>
          <p:blipFill>
            <a:blip r:embed="rId3"/>
            <a:srcRect t="11900" b="11900"/>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PhET Interaction Simulations</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về các chủ đề khác nhau gồm Vật lí, Hóa học, Toán, Khoa học Trái Đất và Sinh học.</a:t>
            </a:r>
          </a:p>
        </p:txBody>
      </p:sp>
    </p:spTree>
    <p:extLst>
      <p:ext uri="{BB962C8B-B14F-4D97-AF65-F5344CB8AC3E}">
        <p14:creationId xmlns:p14="http://schemas.microsoft.com/office/powerpoint/2010/main" val="48380500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3" name="Title 2">
            <a:extLst>
              <a:ext uri="{FF2B5EF4-FFF2-40B4-BE49-F238E27FC236}">
                <a16:creationId xmlns:a16="http://schemas.microsoft.com/office/drawing/2014/main" id="{ECE08CD6-61DB-536C-F404-7F983ECA03D0}"/>
              </a:ext>
            </a:extLst>
          </p:cNvPr>
          <p:cNvSpPr>
            <a:spLocks noGrp="1"/>
          </p:cNvSpPr>
          <p:nvPr>
            <p:ph type="title"/>
          </p:nvPr>
        </p:nvSpPr>
        <p:spPr>
          <a:xfrm>
            <a:off x="715800" y="365196"/>
            <a:ext cx="7712400" cy="572700"/>
          </a:xfrm>
        </p:spPr>
        <p:txBody>
          <a:bodyPr anchor="ctr"/>
          <a:lstStyle/>
          <a:p>
            <a:r>
              <a:rPr lang="vi-VN" sz="24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Một số phần mềm mô phỏng để dạy và học</a:t>
            </a:r>
            <a:endParaRPr lang="vi-VN" sz="2400" dirty="0">
              <a:solidFill>
                <a:schemeClr val="bg1"/>
              </a:solidFill>
            </a:endParaRPr>
          </a:p>
        </p:txBody>
      </p:sp>
      <p:grpSp>
        <p:nvGrpSpPr>
          <p:cNvPr id="7" name="Group 6">
            <a:extLst>
              <a:ext uri="{FF2B5EF4-FFF2-40B4-BE49-F238E27FC236}">
                <a16:creationId xmlns:a16="http://schemas.microsoft.com/office/drawing/2014/main" id="{37879B96-B815-94B6-A750-F0F596917D60}"/>
              </a:ext>
            </a:extLst>
          </p:cNvPr>
          <p:cNvGrpSpPr/>
          <p:nvPr/>
        </p:nvGrpSpPr>
        <p:grpSpPr>
          <a:xfrm>
            <a:off x="921715" y="1404518"/>
            <a:ext cx="4313326" cy="2931714"/>
            <a:chOff x="734829" y="1339204"/>
            <a:chExt cx="4313326" cy="2931714"/>
          </a:xfrm>
        </p:grpSpPr>
        <p:pic>
          <p:nvPicPr>
            <p:cNvPr id="4" name="Picture 2">
              <a:extLst>
                <a:ext uri="{FF2B5EF4-FFF2-40B4-BE49-F238E27FC236}">
                  <a16:creationId xmlns:a16="http://schemas.microsoft.com/office/drawing/2014/main" id="{255233D1-3AA4-6523-5354-E72972352B6A}"/>
                </a:ext>
              </a:extLst>
            </p:cNvPr>
            <p:cNvPicPr>
              <a:picLocks noChangeAspect="1" noChangeArrowheads="1"/>
            </p:cNvPicPr>
            <p:nvPr/>
          </p:nvPicPr>
          <p:blipFill>
            <a:blip r:embed="rId3"/>
            <a:srcRect l="788" r="788"/>
            <a:stretch/>
          </p:blipFill>
          <p:spPr bwMode="auto">
            <a:xfrm>
              <a:off x="734829" y="1339204"/>
              <a:ext cx="4313326" cy="2465092"/>
            </a:xfrm>
            <a:prstGeom prst="rect">
              <a:avLst/>
            </a:prstGeom>
            <a:noFill/>
            <a:ln>
              <a:solidFill>
                <a:schemeClr val="accent5">
                  <a:lumMod val="2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826D7-A2F6-39FA-3492-9E95E44E9913}"/>
                </a:ext>
              </a:extLst>
            </p:cNvPr>
            <p:cNvSpPr txBox="1"/>
            <p:nvPr/>
          </p:nvSpPr>
          <p:spPr>
            <a:xfrm>
              <a:off x="734829" y="3889147"/>
              <a:ext cx="4313326" cy="38177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anchor="ctr">
              <a:spAutoFit/>
            </a:bodyPr>
            <a:lstStyle/>
            <a:p>
              <a:pPr algn="ctr">
                <a:lnSpc>
                  <a:spcPct val="114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Labster</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1" name="Speech Bubble: Rectangle with Corners Rounded 10">
            <a:extLst>
              <a:ext uri="{FF2B5EF4-FFF2-40B4-BE49-F238E27FC236}">
                <a16:creationId xmlns:a16="http://schemas.microsoft.com/office/drawing/2014/main" id="{81D0F88A-D239-B55C-1992-8E3E71A1EAB6}"/>
              </a:ext>
            </a:extLst>
          </p:cNvPr>
          <p:cNvSpPr/>
          <p:nvPr/>
        </p:nvSpPr>
        <p:spPr>
          <a:xfrm>
            <a:off x="5536854" y="1604468"/>
            <a:ext cx="2685431" cy="2265142"/>
          </a:xfrm>
          <a:prstGeom prst="wedgeRoundRectCallout">
            <a:avLst/>
          </a:prstGeom>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a:t>
            </a:r>
            <a:r>
              <a:rPr lang="vi-VN" sz="1800" dirty="0">
                <a:latin typeface="Arial" panose="020B0604020202020204" pitchFamily="34" charset="0"/>
                <a:cs typeface="Arial" panose="020B0604020202020204" pitchFamily="34" charset="0"/>
              </a:rPr>
              <a:t>mô phỏng </a:t>
            </a:r>
            <a:r>
              <a:rPr lang="vi-VN" sz="1800" dirty="0"/>
              <a:t>thí nghiệm ảo cho phép thực hiện các thí nghiệm ảo về Vật lí, Hóa học và Sinh học.</a:t>
            </a:r>
          </a:p>
        </p:txBody>
      </p:sp>
    </p:spTree>
    <p:extLst>
      <p:ext uri="{BB962C8B-B14F-4D97-AF65-F5344CB8AC3E}">
        <p14:creationId xmlns:p14="http://schemas.microsoft.com/office/powerpoint/2010/main" val="45921913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9"/>
          <p:cNvSpPr/>
          <p:nvPr/>
        </p:nvSpPr>
        <p:spPr>
          <a:xfrm>
            <a:off x="2902857" y="1173468"/>
            <a:ext cx="3338286" cy="716110"/>
          </a:xfrm>
          <a:prstGeom prst="roundRect">
            <a:avLst>
              <a:gd name="adj" fmla="val 4694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chemeClr val="accent2">
                    <a:lumMod val="75000"/>
                  </a:schemeClr>
                </a:solidFill>
              </a:rPr>
              <a:t>CHỦ ĐỀ E</a:t>
            </a:r>
            <a:endParaRPr sz="3600" b="1" dirty="0">
              <a:solidFill>
                <a:schemeClr val="accent2">
                  <a:lumMod val="75000"/>
                </a:schemeClr>
              </a:solidFill>
            </a:endParaRPr>
          </a:p>
        </p:txBody>
      </p:sp>
      <p:sp>
        <p:nvSpPr>
          <p:cNvPr id="506" name="Google Shape;506;p39"/>
          <p:cNvSpPr txBox="1">
            <a:spLocks noGrp="1"/>
          </p:cNvSpPr>
          <p:nvPr>
            <p:ph type="title"/>
          </p:nvPr>
        </p:nvSpPr>
        <p:spPr>
          <a:xfrm flipH="1">
            <a:off x="1262743" y="1947635"/>
            <a:ext cx="6618514" cy="2716893"/>
          </a:xfrm>
          <a:prstGeom prst="rect">
            <a:avLst/>
          </a:prstGeom>
        </p:spPr>
        <p:txBody>
          <a:bodyPr spcFirstLastPara="1" wrap="square" lIns="91425" tIns="91425" rIns="91425" bIns="91425" anchor="ctr" anchorCtr="0">
            <a:noAutofit/>
          </a:bodyPr>
          <a:lstStyle/>
          <a:p>
            <a:pPr algn="ctr">
              <a:lnSpc>
                <a:spcPct val="150000"/>
              </a:lnSpc>
            </a:pPr>
            <a:r>
              <a:rPr lang="vi-VN" sz="3600" b="1" dirty="0">
                <a:solidFill>
                  <a:schemeClr val="tx1">
                    <a:lumMod val="95000"/>
                    <a:lumOff val="5000"/>
                  </a:schemeClr>
                </a:solidFill>
                <a:latin typeface="Arial" panose="020B0604020202020204" pitchFamily="34" charset="0"/>
                <a:cs typeface="Arial" panose="020B0604020202020204" pitchFamily="34" charset="0"/>
              </a:rPr>
              <a:t>ỨNG DỤNG TIN HỌC </a:t>
            </a:r>
            <a:r>
              <a:rPr lang="vi-VN" sz="3600" dirty="0">
                <a:solidFill>
                  <a:schemeClr val="tx1">
                    <a:lumMod val="95000"/>
                    <a:lumOff val="5000"/>
                  </a:schemeClr>
                </a:solidFill>
                <a:latin typeface="Arial" panose="020B0604020202020204" pitchFamily="34" charset="0"/>
                <a:ea typeface="SimSun" panose="02010600030101010101" pitchFamily="2" charset="-122"/>
                <a:cs typeface="Arial" panose="020B0604020202020204" pitchFamily="34" charset="0"/>
              </a:rPr>
              <a:t> </a:t>
            </a:r>
            <a:br>
              <a:rPr lang="vi-VN" sz="3600" dirty="0">
                <a:solidFill>
                  <a:schemeClr val="tx1">
                    <a:lumMod val="95000"/>
                    <a:lumOff val="5000"/>
                  </a:schemeClr>
                </a:solidFill>
                <a:latin typeface="Arial" panose="020B0604020202020204" pitchFamily="34" charset="0"/>
                <a:ea typeface="SimSun" panose="02010600030101010101" pitchFamily="2" charset="-122"/>
                <a:cs typeface="Arial" panose="020B0604020202020204" pitchFamily="34" charset="0"/>
              </a:rPr>
            </a:br>
            <a:r>
              <a:rPr lang="vi-VN" sz="3600" b="1" dirty="0">
                <a:solidFill>
                  <a:schemeClr val="tx1">
                    <a:lumMod val="95000"/>
                    <a:lumOff val="5000"/>
                  </a:schemeClr>
                </a:solidFill>
                <a:effectLst/>
                <a:latin typeface="Arial" panose="020B0604020202020204" pitchFamily="34" charset="0"/>
                <a:ea typeface="SimSun" panose="02010600030101010101" pitchFamily="2" charset="-122"/>
                <a:cs typeface="Arial" panose="020B0604020202020204" pitchFamily="34" charset="0"/>
              </a:rPr>
              <a:t>E1. PHẦN MỀM MÔ PHỎNG VÀ KHÁM PHÁ TRI THỨC</a:t>
            </a:r>
          </a:p>
        </p:txBody>
      </p:sp>
    </p:spTree>
    <p:extLst>
      <p:ext uri="{BB962C8B-B14F-4D97-AF65-F5344CB8AC3E}">
        <p14:creationId xmlns:p14="http://schemas.microsoft.com/office/powerpoint/2010/main" val="229542960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05"/>
                                        </p:tgtEl>
                                        <p:attrNameLst>
                                          <p:attrName>style.visibility</p:attrName>
                                        </p:attrNameLst>
                                      </p:cBhvr>
                                      <p:to>
                                        <p:strVal val="visible"/>
                                      </p:to>
                                    </p:set>
                                    <p:anim calcmode="lin" valueType="num">
                                      <p:cBhvr>
                                        <p:cTn id="7" dur="500" fill="hold"/>
                                        <p:tgtEl>
                                          <p:spTgt spid="505"/>
                                        </p:tgtEl>
                                        <p:attrNameLst>
                                          <p:attrName>ppt_w</p:attrName>
                                        </p:attrNameLst>
                                      </p:cBhvr>
                                      <p:tavLst>
                                        <p:tav tm="0">
                                          <p:val>
                                            <p:fltVal val="0"/>
                                          </p:val>
                                        </p:tav>
                                        <p:tav tm="100000">
                                          <p:val>
                                            <p:strVal val="#ppt_w"/>
                                          </p:val>
                                        </p:tav>
                                      </p:tavLst>
                                    </p:anim>
                                    <p:anim calcmode="lin" valueType="num">
                                      <p:cBhvr>
                                        <p:cTn id="8" dur="500" fill="hold"/>
                                        <p:tgtEl>
                                          <p:spTgt spid="505"/>
                                        </p:tgtEl>
                                        <p:attrNameLst>
                                          <p:attrName>ppt_h</p:attrName>
                                        </p:attrNameLst>
                                      </p:cBhvr>
                                      <p:tavLst>
                                        <p:tav tm="0">
                                          <p:val>
                                            <p:fltVal val="0"/>
                                          </p:val>
                                        </p:tav>
                                        <p:tav tm="100000">
                                          <p:val>
                                            <p:strVal val="#ppt_h"/>
                                          </p:val>
                                        </p:tav>
                                      </p:tavLst>
                                    </p:anim>
                                    <p:animEffect transition="in" filter="fade">
                                      <p:cBhvr>
                                        <p:cTn id="9" dur="500"/>
                                        <p:tgtEl>
                                          <p:spTgt spid="50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06"/>
                                        </p:tgtEl>
                                        <p:attrNameLst>
                                          <p:attrName>style.visibility</p:attrName>
                                        </p:attrNameLst>
                                      </p:cBhvr>
                                      <p:to>
                                        <p:strVal val="visible"/>
                                      </p:to>
                                    </p:set>
                                    <p:animEffect transition="in" filter="fade">
                                      <p:cBhvr>
                                        <p:cTn id="13" dur="500"/>
                                        <p:tgtEl>
                                          <p:spTgt spid="506"/>
                                        </p:tgtEl>
                                      </p:cBhvr>
                                    </p:animEffect>
                                    <p:anim calcmode="lin" valueType="num">
                                      <p:cBhvr>
                                        <p:cTn id="14" dur="500" fill="hold"/>
                                        <p:tgtEl>
                                          <p:spTgt spid="506"/>
                                        </p:tgtEl>
                                        <p:attrNameLst>
                                          <p:attrName>ppt_x</p:attrName>
                                        </p:attrNameLst>
                                      </p:cBhvr>
                                      <p:tavLst>
                                        <p:tav tm="0">
                                          <p:val>
                                            <p:strVal val="#ppt_x"/>
                                          </p:val>
                                        </p:tav>
                                        <p:tav tm="100000">
                                          <p:val>
                                            <p:strVal val="#ppt_x"/>
                                          </p:val>
                                        </p:tav>
                                      </p:tavLst>
                                    </p:anim>
                                    <p:anim calcmode="lin" valueType="num">
                                      <p:cBhvr>
                                        <p:cTn id="15" dur="500" fill="hold"/>
                                        <p:tgtEl>
                                          <p:spTgt spid="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p:bldP spid="5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426" name="Google Shape;426;p37"/>
          <p:cNvGrpSpPr/>
          <p:nvPr/>
        </p:nvGrpSpPr>
        <p:grpSpPr>
          <a:xfrm>
            <a:off x="5207671" y="1424177"/>
            <a:ext cx="3036444" cy="2835766"/>
            <a:chOff x="4785685" y="1449841"/>
            <a:chExt cx="2784939" cy="2784617"/>
          </a:xfrm>
        </p:grpSpPr>
        <p:sp>
          <p:nvSpPr>
            <p:cNvPr id="427" name="Google Shape;427;p37"/>
            <p:cNvSpPr/>
            <p:nvPr/>
          </p:nvSpPr>
          <p:spPr>
            <a:xfrm>
              <a:off x="4913884" y="1530612"/>
              <a:ext cx="2656740" cy="2428927"/>
            </a:xfrm>
            <a:custGeom>
              <a:avLst/>
              <a:gdLst/>
              <a:ahLst/>
              <a:cxnLst/>
              <a:rect l="l" t="t" r="r" b="b"/>
              <a:pathLst>
                <a:path w="148608" h="135865" extrusionOk="0">
                  <a:moveTo>
                    <a:pt x="50237" y="1"/>
                  </a:moveTo>
                  <a:cubicBezTo>
                    <a:pt x="27387" y="1"/>
                    <a:pt x="8841" y="18547"/>
                    <a:pt x="8841" y="41430"/>
                  </a:cubicBezTo>
                  <a:cubicBezTo>
                    <a:pt x="8841" y="49369"/>
                    <a:pt x="11076" y="56775"/>
                    <a:pt x="14945" y="63079"/>
                  </a:cubicBezTo>
                  <a:cubicBezTo>
                    <a:pt x="5805" y="70651"/>
                    <a:pt x="1" y="82126"/>
                    <a:pt x="1" y="94902"/>
                  </a:cubicBezTo>
                  <a:cubicBezTo>
                    <a:pt x="1" y="115650"/>
                    <a:pt x="15245" y="132829"/>
                    <a:pt x="35126" y="135865"/>
                  </a:cubicBezTo>
                  <a:lnTo>
                    <a:pt x="114449" y="135865"/>
                  </a:lnTo>
                  <a:cubicBezTo>
                    <a:pt x="134263" y="129527"/>
                    <a:pt x="148607" y="111014"/>
                    <a:pt x="148607" y="89098"/>
                  </a:cubicBezTo>
                  <a:cubicBezTo>
                    <a:pt x="148607" y="62012"/>
                    <a:pt x="126658" y="40029"/>
                    <a:pt x="99539" y="40029"/>
                  </a:cubicBezTo>
                  <a:cubicBezTo>
                    <a:pt x="96870" y="40029"/>
                    <a:pt x="94235" y="40263"/>
                    <a:pt x="91633" y="40663"/>
                  </a:cubicBezTo>
                  <a:cubicBezTo>
                    <a:pt x="91233" y="18147"/>
                    <a:pt x="73120" y="1"/>
                    <a:pt x="50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8" name="Google Shape;428;p37"/>
            <p:cNvSpPr/>
            <p:nvPr/>
          </p:nvSpPr>
          <p:spPr>
            <a:xfrm>
              <a:off x="4785685" y="3960129"/>
              <a:ext cx="2544004" cy="274330"/>
            </a:xfrm>
            <a:custGeom>
              <a:avLst/>
              <a:gdLst/>
              <a:ahLst/>
              <a:cxnLst/>
              <a:rect l="l" t="t" r="r" b="b"/>
              <a:pathLst>
                <a:path w="142302" h="15345" extrusionOk="0">
                  <a:moveTo>
                    <a:pt x="5104" y="0"/>
                  </a:moveTo>
                  <a:cubicBezTo>
                    <a:pt x="3569" y="0"/>
                    <a:pt x="2302" y="1268"/>
                    <a:pt x="2302" y="2802"/>
                  </a:cubicBezTo>
                  <a:cubicBezTo>
                    <a:pt x="2302" y="4337"/>
                    <a:pt x="3569" y="5571"/>
                    <a:pt x="5104" y="5571"/>
                  </a:cubicBezTo>
                  <a:lnTo>
                    <a:pt x="10474" y="5571"/>
                  </a:lnTo>
                  <a:cubicBezTo>
                    <a:pt x="10041" y="6071"/>
                    <a:pt x="9740" y="6705"/>
                    <a:pt x="9740" y="7439"/>
                  </a:cubicBezTo>
                  <a:cubicBezTo>
                    <a:pt x="9740" y="8406"/>
                    <a:pt x="10241" y="9273"/>
                    <a:pt x="11008" y="9774"/>
                  </a:cubicBezTo>
                  <a:lnTo>
                    <a:pt x="2769" y="9774"/>
                  </a:lnTo>
                  <a:cubicBezTo>
                    <a:pt x="1234" y="9774"/>
                    <a:pt x="0" y="11008"/>
                    <a:pt x="0" y="12542"/>
                  </a:cubicBezTo>
                  <a:cubicBezTo>
                    <a:pt x="0" y="14077"/>
                    <a:pt x="1234" y="15344"/>
                    <a:pt x="2769" y="15344"/>
                  </a:cubicBezTo>
                  <a:lnTo>
                    <a:pt x="129759" y="15344"/>
                  </a:lnTo>
                  <a:cubicBezTo>
                    <a:pt x="131294" y="15344"/>
                    <a:pt x="132528" y="14077"/>
                    <a:pt x="132528" y="12542"/>
                  </a:cubicBezTo>
                  <a:cubicBezTo>
                    <a:pt x="132528" y="11575"/>
                    <a:pt x="132028" y="10741"/>
                    <a:pt x="131294" y="10241"/>
                  </a:cubicBezTo>
                  <a:lnTo>
                    <a:pt x="139500" y="10241"/>
                  </a:lnTo>
                  <a:cubicBezTo>
                    <a:pt x="141034" y="10241"/>
                    <a:pt x="142302" y="8973"/>
                    <a:pt x="142302" y="7439"/>
                  </a:cubicBezTo>
                  <a:cubicBezTo>
                    <a:pt x="142302" y="5904"/>
                    <a:pt x="141034" y="4637"/>
                    <a:pt x="139500" y="4637"/>
                  </a:cubicBezTo>
                  <a:lnTo>
                    <a:pt x="134129" y="4637"/>
                  </a:lnTo>
                  <a:cubicBezTo>
                    <a:pt x="134596" y="4136"/>
                    <a:pt x="134863" y="3503"/>
                    <a:pt x="134863" y="2802"/>
                  </a:cubicBezTo>
                  <a:cubicBezTo>
                    <a:pt x="134863" y="1268"/>
                    <a:pt x="133596" y="0"/>
                    <a:pt x="132061" y="0"/>
                  </a:cubicBezTo>
                  <a:close/>
                </a:path>
              </a:pathLst>
            </a:custGeom>
            <a:solidFill>
              <a:srgbClr val="BBD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9" name="Google Shape;429;p37"/>
            <p:cNvSpPr/>
            <p:nvPr/>
          </p:nvSpPr>
          <p:spPr>
            <a:xfrm>
              <a:off x="5551378" y="1588481"/>
              <a:ext cx="652421" cy="944611"/>
            </a:xfrm>
            <a:custGeom>
              <a:avLst/>
              <a:gdLst/>
              <a:ahLst/>
              <a:cxnLst/>
              <a:rect l="l" t="t" r="r" b="b"/>
              <a:pathLst>
                <a:path w="36494" h="52838" extrusionOk="0">
                  <a:moveTo>
                    <a:pt x="4664" y="1"/>
                  </a:moveTo>
                  <a:cubicBezTo>
                    <a:pt x="4336" y="1"/>
                    <a:pt x="4004" y="43"/>
                    <a:pt x="3670" y="133"/>
                  </a:cubicBezTo>
                  <a:cubicBezTo>
                    <a:pt x="301" y="1067"/>
                    <a:pt x="1" y="5904"/>
                    <a:pt x="1602" y="9039"/>
                  </a:cubicBezTo>
                  <a:cubicBezTo>
                    <a:pt x="3170" y="12141"/>
                    <a:pt x="5938" y="14743"/>
                    <a:pt x="6472" y="18212"/>
                  </a:cubicBezTo>
                  <a:cubicBezTo>
                    <a:pt x="6906" y="21081"/>
                    <a:pt x="5705" y="24217"/>
                    <a:pt x="6906" y="26852"/>
                  </a:cubicBezTo>
                  <a:cubicBezTo>
                    <a:pt x="8507" y="30521"/>
                    <a:pt x="13844" y="31522"/>
                    <a:pt x="15145" y="35291"/>
                  </a:cubicBezTo>
                  <a:cubicBezTo>
                    <a:pt x="15945" y="37626"/>
                    <a:pt x="14911" y="40162"/>
                    <a:pt x="14778" y="42630"/>
                  </a:cubicBezTo>
                  <a:cubicBezTo>
                    <a:pt x="14511" y="47433"/>
                    <a:pt x="18314" y="52103"/>
                    <a:pt x="23051" y="52837"/>
                  </a:cubicBezTo>
                  <a:lnTo>
                    <a:pt x="30589" y="51636"/>
                  </a:lnTo>
                  <a:cubicBezTo>
                    <a:pt x="34092" y="49235"/>
                    <a:pt x="36327" y="45098"/>
                    <a:pt x="36393" y="40862"/>
                  </a:cubicBezTo>
                  <a:cubicBezTo>
                    <a:pt x="36493" y="36626"/>
                    <a:pt x="34392" y="32389"/>
                    <a:pt x="30990" y="29887"/>
                  </a:cubicBezTo>
                  <a:cubicBezTo>
                    <a:pt x="28521" y="28053"/>
                    <a:pt x="25085" y="26618"/>
                    <a:pt x="24618" y="23583"/>
                  </a:cubicBezTo>
                  <a:cubicBezTo>
                    <a:pt x="24418" y="22315"/>
                    <a:pt x="24852" y="21014"/>
                    <a:pt x="24685" y="19747"/>
                  </a:cubicBezTo>
                  <a:cubicBezTo>
                    <a:pt x="24418" y="17345"/>
                    <a:pt x="22250" y="15644"/>
                    <a:pt x="20082" y="14577"/>
                  </a:cubicBezTo>
                  <a:cubicBezTo>
                    <a:pt x="17914" y="13509"/>
                    <a:pt x="15512" y="12742"/>
                    <a:pt x="13844" y="11007"/>
                  </a:cubicBezTo>
                  <a:cubicBezTo>
                    <a:pt x="11943" y="9106"/>
                    <a:pt x="11275" y="6371"/>
                    <a:pt x="10008" y="4002"/>
                  </a:cubicBezTo>
                  <a:cubicBezTo>
                    <a:pt x="8903" y="1938"/>
                    <a:pt x="6886" y="1"/>
                    <a:pt x="4664" y="1"/>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0" name="Google Shape;430;p37"/>
            <p:cNvSpPr/>
            <p:nvPr/>
          </p:nvSpPr>
          <p:spPr>
            <a:xfrm>
              <a:off x="5551986" y="1592039"/>
              <a:ext cx="552826" cy="941054"/>
            </a:xfrm>
            <a:custGeom>
              <a:avLst/>
              <a:gdLst/>
              <a:ahLst/>
              <a:cxnLst/>
              <a:rect l="l" t="t" r="r" b="b"/>
              <a:pathLst>
                <a:path w="30923" h="52639" extrusionOk="0">
                  <a:moveTo>
                    <a:pt x="3469" y="1"/>
                  </a:moveTo>
                  <a:cubicBezTo>
                    <a:pt x="267" y="1068"/>
                    <a:pt x="0" y="5771"/>
                    <a:pt x="1568" y="8807"/>
                  </a:cubicBezTo>
                  <a:cubicBezTo>
                    <a:pt x="3169" y="11942"/>
                    <a:pt x="5904" y="14544"/>
                    <a:pt x="6438" y="18013"/>
                  </a:cubicBezTo>
                  <a:cubicBezTo>
                    <a:pt x="6872" y="20882"/>
                    <a:pt x="5671" y="23984"/>
                    <a:pt x="6872" y="26653"/>
                  </a:cubicBezTo>
                  <a:cubicBezTo>
                    <a:pt x="8506" y="30322"/>
                    <a:pt x="13810" y="31323"/>
                    <a:pt x="15111" y="35092"/>
                  </a:cubicBezTo>
                  <a:cubicBezTo>
                    <a:pt x="15945" y="37427"/>
                    <a:pt x="14877" y="39963"/>
                    <a:pt x="14744" y="42431"/>
                  </a:cubicBezTo>
                  <a:cubicBezTo>
                    <a:pt x="14477" y="47234"/>
                    <a:pt x="18280" y="51904"/>
                    <a:pt x="23017" y="52638"/>
                  </a:cubicBezTo>
                  <a:lnTo>
                    <a:pt x="30555" y="51437"/>
                  </a:lnTo>
                  <a:cubicBezTo>
                    <a:pt x="30689" y="51337"/>
                    <a:pt x="30822" y="51237"/>
                    <a:pt x="30922" y="51137"/>
                  </a:cubicBezTo>
                  <a:cubicBezTo>
                    <a:pt x="29288" y="45400"/>
                    <a:pt x="26352" y="40029"/>
                    <a:pt x="23083" y="34959"/>
                  </a:cubicBezTo>
                  <a:cubicBezTo>
                    <a:pt x="22683" y="34359"/>
                    <a:pt x="22516" y="33758"/>
                    <a:pt x="22449" y="33158"/>
                  </a:cubicBezTo>
                  <a:cubicBezTo>
                    <a:pt x="21415" y="31390"/>
                    <a:pt x="20415" y="29555"/>
                    <a:pt x="19514" y="27654"/>
                  </a:cubicBezTo>
                  <a:cubicBezTo>
                    <a:pt x="16912" y="22317"/>
                    <a:pt x="14144" y="17346"/>
                    <a:pt x="10941" y="12343"/>
                  </a:cubicBezTo>
                  <a:cubicBezTo>
                    <a:pt x="8339" y="8273"/>
                    <a:pt x="6471" y="3770"/>
                    <a:pt x="3469" y="1"/>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1" name="Google Shape;431;p37"/>
            <p:cNvSpPr/>
            <p:nvPr/>
          </p:nvSpPr>
          <p:spPr>
            <a:xfrm>
              <a:off x="5612805" y="1596795"/>
              <a:ext cx="486036" cy="905889"/>
            </a:xfrm>
            <a:custGeom>
              <a:avLst/>
              <a:gdLst/>
              <a:ahLst/>
              <a:cxnLst/>
              <a:rect l="l" t="t" r="r" b="b"/>
              <a:pathLst>
                <a:path w="27187" h="50672" extrusionOk="0">
                  <a:moveTo>
                    <a:pt x="248" y="0"/>
                  </a:moveTo>
                  <a:cubicBezTo>
                    <a:pt x="209" y="0"/>
                    <a:pt x="169" y="11"/>
                    <a:pt x="134" y="35"/>
                  </a:cubicBezTo>
                  <a:cubicBezTo>
                    <a:pt x="34" y="102"/>
                    <a:pt x="1" y="235"/>
                    <a:pt x="34" y="335"/>
                  </a:cubicBezTo>
                  <a:cubicBezTo>
                    <a:pt x="167" y="535"/>
                    <a:pt x="5071" y="8774"/>
                    <a:pt x="10675" y="18615"/>
                  </a:cubicBezTo>
                  <a:lnTo>
                    <a:pt x="3203" y="16813"/>
                  </a:lnTo>
                  <a:cubicBezTo>
                    <a:pt x="3185" y="16809"/>
                    <a:pt x="3168" y="16807"/>
                    <a:pt x="3151" y="16807"/>
                  </a:cubicBezTo>
                  <a:cubicBezTo>
                    <a:pt x="3044" y="16807"/>
                    <a:pt x="2965" y="16894"/>
                    <a:pt x="2936" y="16980"/>
                  </a:cubicBezTo>
                  <a:cubicBezTo>
                    <a:pt x="2903" y="17114"/>
                    <a:pt x="2969" y="17214"/>
                    <a:pt x="3103" y="17247"/>
                  </a:cubicBezTo>
                  <a:lnTo>
                    <a:pt x="10975" y="19115"/>
                  </a:lnTo>
                  <a:cubicBezTo>
                    <a:pt x="12143" y="21183"/>
                    <a:pt x="13310" y="23285"/>
                    <a:pt x="14478" y="25386"/>
                  </a:cubicBezTo>
                  <a:lnTo>
                    <a:pt x="14478" y="25486"/>
                  </a:lnTo>
                  <a:cubicBezTo>
                    <a:pt x="14444" y="25586"/>
                    <a:pt x="14511" y="25720"/>
                    <a:pt x="14611" y="25753"/>
                  </a:cubicBezTo>
                  <a:lnTo>
                    <a:pt x="14711" y="25753"/>
                  </a:lnTo>
                  <a:cubicBezTo>
                    <a:pt x="18080" y="31824"/>
                    <a:pt x="21349" y="37895"/>
                    <a:pt x="23617" y="42599"/>
                  </a:cubicBezTo>
                  <a:lnTo>
                    <a:pt x="11676" y="40797"/>
                  </a:lnTo>
                  <a:cubicBezTo>
                    <a:pt x="11575" y="40797"/>
                    <a:pt x="11442" y="40864"/>
                    <a:pt x="11442" y="40997"/>
                  </a:cubicBezTo>
                  <a:cubicBezTo>
                    <a:pt x="11409" y="41098"/>
                    <a:pt x="11509" y="41231"/>
                    <a:pt x="11609" y="41231"/>
                  </a:cubicBezTo>
                  <a:lnTo>
                    <a:pt x="23851" y="43099"/>
                  </a:lnTo>
                  <a:cubicBezTo>
                    <a:pt x="25485" y="46501"/>
                    <a:pt x="26553" y="49170"/>
                    <a:pt x="26720" y="50504"/>
                  </a:cubicBezTo>
                  <a:cubicBezTo>
                    <a:pt x="26753" y="50604"/>
                    <a:pt x="26853" y="50671"/>
                    <a:pt x="26953" y="50671"/>
                  </a:cubicBezTo>
                  <a:lnTo>
                    <a:pt x="26986" y="50671"/>
                  </a:lnTo>
                  <a:cubicBezTo>
                    <a:pt x="27087" y="50671"/>
                    <a:pt x="27187" y="50571"/>
                    <a:pt x="27187" y="50438"/>
                  </a:cubicBezTo>
                  <a:cubicBezTo>
                    <a:pt x="26986" y="49070"/>
                    <a:pt x="25919" y="46401"/>
                    <a:pt x="24285" y="42999"/>
                  </a:cubicBezTo>
                  <a:lnTo>
                    <a:pt x="24285" y="42999"/>
                  </a:lnTo>
                  <a:lnTo>
                    <a:pt x="24318" y="43032"/>
                  </a:lnTo>
                  <a:cubicBezTo>
                    <a:pt x="24318" y="42999"/>
                    <a:pt x="24351" y="42966"/>
                    <a:pt x="24351" y="42966"/>
                  </a:cubicBezTo>
                  <a:cubicBezTo>
                    <a:pt x="24351" y="42832"/>
                    <a:pt x="24285" y="42732"/>
                    <a:pt x="24151" y="42699"/>
                  </a:cubicBezTo>
                  <a:cubicBezTo>
                    <a:pt x="22116" y="38462"/>
                    <a:pt x="19281" y="33125"/>
                    <a:pt x="16279" y="27655"/>
                  </a:cubicBezTo>
                  <a:lnTo>
                    <a:pt x="19581" y="16146"/>
                  </a:lnTo>
                  <a:cubicBezTo>
                    <a:pt x="19615" y="16046"/>
                    <a:pt x="19548" y="15913"/>
                    <a:pt x="19414" y="15879"/>
                  </a:cubicBezTo>
                  <a:cubicBezTo>
                    <a:pt x="19391" y="15874"/>
                    <a:pt x="19368" y="15871"/>
                    <a:pt x="19347" y="15871"/>
                  </a:cubicBezTo>
                  <a:cubicBezTo>
                    <a:pt x="19248" y="15871"/>
                    <a:pt x="19175" y="15931"/>
                    <a:pt x="19148" y="16013"/>
                  </a:cubicBezTo>
                  <a:lnTo>
                    <a:pt x="15979" y="27087"/>
                  </a:lnTo>
                  <a:cubicBezTo>
                    <a:pt x="15645" y="26487"/>
                    <a:pt x="15311" y="25887"/>
                    <a:pt x="14978" y="25286"/>
                  </a:cubicBezTo>
                  <a:lnTo>
                    <a:pt x="17546" y="14812"/>
                  </a:lnTo>
                  <a:cubicBezTo>
                    <a:pt x="17580" y="14712"/>
                    <a:pt x="17513" y="14579"/>
                    <a:pt x="17380" y="14545"/>
                  </a:cubicBezTo>
                  <a:cubicBezTo>
                    <a:pt x="17362" y="14541"/>
                    <a:pt x="17344" y="14539"/>
                    <a:pt x="17328" y="14539"/>
                  </a:cubicBezTo>
                  <a:cubicBezTo>
                    <a:pt x="17221" y="14539"/>
                    <a:pt x="17142" y="14625"/>
                    <a:pt x="17113" y="14712"/>
                  </a:cubicBezTo>
                  <a:lnTo>
                    <a:pt x="14644" y="24719"/>
                  </a:lnTo>
                  <a:cubicBezTo>
                    <a:pt x="7940" y="12711"/>
                    <a:pt x="968" y="1036"/>
                    <a:pt x="434" y="102"/>
                  </a:cubicBezTo>
                  <a:cubicBezTo>
                    <a:pt x="391" y="37"/>
                    <a:pt x="320" y="0"/>
                    <a:pt x="248"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2" name="Google Shape;432;p37"/>
            <p:cNvSpPr/>
            <p:nvPr/>
          </p:nvSpPr>
          <p:spPr>
            <a:xfrm>
              <a:off x="6014137" y="1449841"/>
              <a:ext cx="322653" cy="764209"/>
            </a:xfrm>
            <a:custGeom>
              <a:avLst/>
              <a:gdLst/>
              <a:ahLst/>
              <a:cxnLst/>
              <a:rect l="l" t="t" r="r" b="b"/>
              <a:pathLst>
                <a:path w="18048" h="42747" extrusionOk="0">
                  <a:moveTo>
                    <a:pt x="4876" y="0"/>
                  </a:moveTo>
                  <a:cubicBezTo>
                    <a:pt x="2488" y="0"/>
                    <a:pt x="1112" y="3085"/>
                    <a:pt x="1369" y="5553"/>
                  </a:cubicBezTo>
                  <a:cubicBezTo>
                    <a:pt x="1635" y="8121"/>
                    <a:pt x="2803" y="10690"/>
                    <a:pt x="2269" y="13192"/>
                  </a:cubicBezTo>
                  <a:cubicBezTo>
                    <a:pt x="1802" y="15327"/>
                    <a:pt x="134" y="17128"/>
                    <a:pt x="234" y="19296"/>
                  </a:cubicBezTo>
                  <a:cubicBezTo>
                    <a:pt x="368" y="22265"/>
                    <a:pt x="3770" y="24366"/>
                    <a:pt x="3670" y="27335"/>
                  </a:cubicBezTo>
                  <a:cubicBezTo>
                    <a:pt x="3603" y="29170"/>
                    <a:pt x="2202" y="30604"/>
                    <a:pt x="1435" y="32272"/>
                  </a:cubicBezTo>
                  <a:cubicBezTo>
                    <a:pt x="1" y="35541"/>
                    <a:pt x="1335" y="39777"/>
                    <a:pt x="4437" y="41545"/>
                  </a:cubicBezTo>
                  <a:lnTo>
                    <a:pt x="9975" y="42746"/>
                  </a:lnTo>
                  <a:cubicBezTo>
                    <a:pt x="13010" y="42012"/>
                    <a:pt x="15679" y="39777"/>
                    <a:pt x="16846" y="36842"/>
                  </a:cubicBezTo>
                  <a:cubicBezTo>
                    <a:pt x="18047" y="33940"/>
                    <a:pt x="17747" y="30471"/>
                    <a:pt x="16046" y="27835"/>
                  </a:cubicBezTo>
                  <a:cubicBezTo>
                    <a:pt x="14845" y="25901"/>
                    <a:pt x="12843" y="23999"/>
                    <a:pt x="13344" y="21764"/>
                  </a:cubicBezTo>
                  <a:cubicBezTo>
                    <a:pt x="13544" y="20864"/>
                    <a:pt x="14178" y="20063"/>
                    <a:pt x="14411" y="19163"/>
                  </a:cubicBezTo>
                  <a:cubicBezTo>
                    <a:pt x="14878" y="17428"/>
                    <a:pt x="13844" y="15660"/>
                    <a:pt x="12643" y="14359"/>
                  </a:cubicBezTo>
                  <a:cubicBezTo>
                    <a:pt x="11442" y="13025"/>
                    <a:pt x="9975" y="11857"/>
                    <a:pt x="9274" y="10223"/>
                  </a:cubicBezTo>
                  <a:cubicBezTo>
                    <a:pt x="8474" y="8422"/>
                    <a:pt x="8740" y="6320"/>
                    <a:pt x="8507" y="4352"/>
                  </a:cubicBezTo>
                  <a:cubicBezTo>
                    <a:pt x="8273" y="2384"/>
                    <a:pt x="7139" y="216"/>
                    <a:pt x="5171" y="16"/>
                  </a:cubicBezTo>
                  <a:cubicBezTo>
                    <a:pt x="5071" y="5"/>
                    <a:pt x="4973" y="0"/>
                    <a:pt x="4876"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3" name="Google Shape;433;p37"/>
            <p:cNvSpPr/>
            <p:nvPr/>
          </p:nvSpPr>
          <p:spPr>
            <a:xfrm>
              <a:off x="6014137" y="1450038"/>
              <a:ext cx="190860" cy="764013"/>
            </a:xfrm>
            <a:custGeom>
              <a:avLst/>
              <a:gdLst/>
              <a:ahLst/>
              <a:cxnLst/>
              <a:rect l="l" t="t" r="r" b="b"/>
              <a:pathLst>
                <a:path w="10676" h="42736" extrusionOk="0">
                  <a:moveTo>
                    <a:pt x="4886" y="0"/>
                  </a:moveTo>
                  <a:cubicBezTo>
                    <a:pt x="2478" y="0"/>
                    <a:pt x="1107" y="3092"/>
                    <a:pt x="1369" y="5575"/>
                  </a:cubicBezTo>
                  <a:cubicBezTo>
                    <a:pt x="1602" y="8144"/>
                    <a:pt x="2803" y="10679"/>
                    <a:pt x="2236" y="13214"/>
                  </a:cubicBezTo>
                  <a:cubicBezTo>
                    <a:pt x="1769" y="15316"/>
                    <a:pt x="134" y="17150"/>
                    <a:pt x="234" y="19285"/>
                  </a:cubicBezTo>
                  <a:cubicBezTo>
                    <a:pt x="368" y="22254"/>
                    <a:pt x="3770" y="24355"/>
                    <a:pt x="3670" y="27324"/>
                  </a:cubicBezTo>
                  <a:cubicBezTo>
                    <a:pt x="3603" y="29159"/>
                    <a:pt x="2202" y="30626"/>
                    <a:pt x="1435" y="32294"/>
                  </a:cubicBezTo>
                  <a:cubicBezTo>
                    <a:pt x="1" y="35530"/>
                    <a:pt x="1335" y="39766"/>
                    <a:pt x="4437" y="41534"/>
                  </a:cubicBezTo>
                  <a:lnTo>
                    <a:pt x="9975" y="42735"/>
                  </a:lnTo>
                  <a:cubicBezTo>
                    <a:pt x="10075" y="42702"/>
                    <a:pt x="10175" y="42668"/>
                    <a:pt x="10275" y="42635"/>
                  </a:cubicBezTo>
                  <a:cubicBezTo>
                    <a:pt x="10675" y="38232"/>
                    <a:pt x="10108" y="33729"/>
                    <a:pt x="9207" y="29359"/>
                  </a:cubicBezTo>
                  <a:cubicBezTo>
                    <a:pt x="9107" y="28825"/>
                    <a:pt x="9141" y="28358"/>
                    <a:pt x="9274" y="27958"/>
                  </a:cubicBezTo>
                  <a:cubicBezTo>
                    <a:pt x="9007" y="26457"/>
                    <a:pt x="8807" y="24922"/>
                    <a:pt x="8707" y="23388"/>
                  </a:cubicBezTo>
                  <a:cubicBezTo>
                    <a:pt x="8340" y="18985"/>
                    <a:pt x="7773" y="14815"/>
                    <a:pt x="6906" y="10512"/>
                  </a:cubicBezTo>
                  <a:cubicBezTo>
                    <a:pt x="6172" y="7010"/>
                    <a:pt x="6072" y="3407"/>
                    <a:pt x="5038" y="5"/>
                  </a:cubicBezTo>
                  <a:cubicBezTo>
                    <a:pt x="4987" y="2"/>
                    <a:pt x="4936" y="0"/>
                    <a:pt x="4886"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4" name="Google Shape;434;p37"/>
            <p:cNvSpPr/>
            <p:nvPr/>
          </p:nvSpPr>
          <p:spPr>
            <a:xfrm>
              <a:off x="6045745" y="1453542"/>
              <a:ext cx="221270" cy="753501"/>
            </a:xfrm>
            <a:custGeom>
              <a:avLst/>
              <a:gdLst/>
              <a:ahLst/>
              <a:cxnLst/>
              <a:rect l="l" t="t" r="r" b="b"/>
              <a:pathLst>
                <a:path w="12377" h="42148" extrusionOk="0">
                  <a:moveTo>
                    <a:pt x="3274" y="0"/>
                  </a:moveTo>
                  <a:cubicBezTo>
                    <a:pt x="3261" y="0"/>
                    <a:pt x="3248" y="3"/>
                    <a:pt x="3236" y="9"/>
                  </a:cubicBezTo>
                  <a:cubicBezTo>
                    <a:pt x="3136" y="9"/>
                    <a:pt x="3070" y="109"/>
                    <a:pt x="3103" y="175"/>
                  </a:cubicBezTo>
                  <a:cubicBezTo>
                    <a:pt x="3103" y="342"/>
                    <a:pt x="4304" y="7347"/>
                    <a:pt x="5538" y="15620"/>
                  </a:cubicBezTo>
                  <a:lnTo>
                    <a:pt x="868" y="12418"/>
                  </a:lnTo>
                  <a:cubicBezTo>
                    <a:pt x="830" y="12392"/>
                    <a:pt x="792" y="12381"/>
                    <a:pt x="757" y="12381"/>
                  </a:cubicBezTo>
                  <a:cubicBezTo>
                    <a:pt x="701" y="12381"/>
                    <a:pt x="655" y="12410"/>
                    <a:pt x="635" y="12451"/>
                  </a:cubicBezTo>
                  <a:cubicBezTo>
                    <a:pt x="568" y="12518"/>
                    <a:pt x="601" y="12618"/>
                    <a:pt x="668" y="12684"/>
                  </a:cubicBezTo>
                  <a:lnTo>
                    <a:pt x="5605" y="16087"/>
                  </a:lnTo>
                  <a:cubicBezTo>
                    <a:pt x="5838" y="17788"/>
                    <a:pt x="6105" y="19556"/>
                    <a:pt x="6339" y="21324"/>
                  </a:cubicBezTo>
                  <a:lnTo>
                    <a:pt x="6305" y="21391"/>
                  </a:lnTo>
                  <a:cubicBezTo>
                    <a:pt x="6239" y="21457"/>
                    <a:pt x="6272" y="21557"/>
                    <a:pt x="6339" y="21624"/>
                  </a:cubicBezTo>
                  <a:cubicBezTo>
                    <a:pt x="6372" y="21624"/>
                    <a:pt x="6372" y="21624"/>
                    <a:pt x="6372" y="21658"/>
                  </a:cubicBezTo>
                  <a:lnTo>
                    <a:pt x="6405" y="21658"/>
                  </a:lnTo>
                  <a:cubicBezTo>
                    <a:pt x="7106" y="26728"/>
                    <a:pt x="7740" y="31798"/>
                    <a:pt x="8040" y="35668"/>
                  </a:cubicBezTo>
                  <a:lnTo>
                    <a:pt x="301" y="31231"/>
                  </a:lnTo>
                  <a:cubicBezTo>
                    <a:pt x="264" y="31219"/>
                    <a:pt x="228" y="31211"/>
                    <a:pt x="194" y="31211"/>
                  </a:cubicBezTo>
                  <a:cubicBezTo>
                    <a:pt x="137" y="31211"/>
                    <a:pt x="89" y="31234"/>
                    <a:pt x="68" y="31298"/>
                  </a:cubicBezTo>
                  <a:cubicBezTo>
                    <a:pt x="1" y="31364"/>
                    <a:pt x="34" y="31465"/>
                    <a:pt x="134" y="31498"/>
                  </a:cubicBezTo>
                  <a:lnTo>
                    <a:pt x="8073" y="36068"/>
                  </a:lnTo>
                  <a:cubicBezTo>
                    <a:pt x="8273" y="38870"/>
                    <a:pt x="8307" y="40971"/>
                    <a:pt x="8073" y="41939"/>
                  </a:cubicBezTo>
                  <a:cubicBezTo>
                    <a:pt x="8040" y="42039"/>
                    <a:pt x="8107" y="42106"/>
                    <a:pt x="8173" y="42139"/>
                  </a:cubicBezTo>
                  <a:lnTo>
                    <a:pt x="8207" y="42139"/>
                  </a:lnTo>
                  <a:cubicBezTo>
                    <a:pt x="8219" y="42145"/>
                    <a:pt x="8232" y="42148"/>
                    <a:pt x="8246" y="42148"/>
                  </a:cubicBezTo>
                  <a:cubicBezTo>
                    <a:pt x="8307" y="42148"/>
                    <a:pt x="8373" y="42093"/>
                    <a:pt x="8373" y="42039"/>
                  </a:cubicBezTo>
                  <a:cubicBezTo>
                    <a:pt x="8640" y="41038"/>
                    <a:pt x="8607" y="38903"/>
                    <a:pt x="8407" y="36135"/>
                  </a:cubicBezTo>
                  <a:cubicBezTo>
                    <a:pt x="8407" y="36135"/>
                    <a:pt x="8440" y="36135"/>
                    <a:pt x="8440" y="36101"/>
                  </a:cubicBezTo>
                  <a:cubicBezTo>
                    <a:pt x="8507" y="36034"/>
                    <a:pt x="8474" y="35934"/>
                    <a:pt x="8407" y="35868"/>
                  </a:cubicBezTo>
                  <a:lnTo>
                    <a:pt x="8373" y="35868"/>
                  </a:lnTo>
                  <a:cubicBezTo>
                    <a:pt x="8107" y="32399"/>
                    <a:pt x="7606" y="27962"/>
                    <a:pt x="6972" y="23392"/>
                  </a:cubicBezTo>
                  <a:lnTo>
                    <a:pt x="12343" y="16320"/>
                  </a:lnTo>
                  <a:cubicBezTo>
                    <a:pt x="12376" y="16254"/>
                    <a:pt x="12376" y="16154"/>
                    <a:pt x="12310" y="16087"/>
                  </a:cubicBezTo>
                  <a:cubicBezTo>
                    <a:pt x="12282" y="16073"/>
                    <a:pt x="12249" y="16065"/>
                    <a:pt x="12214" y="16065"/>
                  </a:cubicBezTo>
                  <a:cubicBezTo>
                    <a:pt x="12166" y="16065"/>
                    <a:pt x="12115" y="16081"/>
                    <a:pt x="12076" y="16120"/>
                  </a:cubicBezTo>
                  <a:lnTo>
                    <a:pt x="6906" y="22925"/>
                  </a:lnTo>
                  <a:cubicBezTo>
                    <a:pt x="6839" y="22425"/>
                    <a:pt x="6772" y="21924"/>
                    <a:pt x="6706" y="21391"/>
                  </a:cubicBezTo>
                  <a:lnTo>
                    <a:pt x="11276" y="14853"/>
                  </a:lnTo>
                  <a:cubicBezTo>
                    <a:pt x="11342" y="14786"/>
                    <a:pt x="11309" y="14686"/>
                    <a:pt x="11242" y="14653"/>
                  </a:cubicBezTo>
                  <a:cubicBezTo>
                    <a:pt x="11217" y="14627"/>
                    <a:pt x="11186" y="14616"/>
                    <a:pt x="11155" y="14616"/>
                  </a:cubicBezTo>
                  <a:cubicBezTo>
                    <a:pt x="11104" y="14616"/>
                    <a:pt x="11050" y="14645"/>
                    <a:pt x="11009" y="14686"/>
                  </a:cubicBezTo>
                  <a:lnTo>
                    <a:pt x="6639" y="20924"/>
                  </a:lnTo>
                  <a:cubicBezTo>
                    <a:pt x="5238" y="10850"/>
                    <a:pt x="3537" y="909"/>
                    <a:pt x="3403" y="142"/>
                  </a:cubicBezTo>
                  <a:cubicBezTo>
                    <a:pt x="3403" y="60"/>
                    <a:pt x="3335" y="0"/>
                    <a:pt x="3274"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5" name="Google Shape;435;p37"/>
            <p:cNvSpPr/>
            <p:nvPr/>
          </p:nvSpPr>
          <p:spPr>
            <a:xfrm>
              <a:off x="5280051" y="1911957"/>
              <a:ext cx="2174279" cy="2078081"/>
            </a:xfrm>
            <a:custGeom>
              <a:avLst/>
              <a:gdLst/>
              <a:ahLst/>
              <a:cxnLst/>
              <a:rect l="l" t="t" r="r" b="b"/>
              <a:pathLst>
                <a:path w="121621" h="116240" extrusionOk="0">
                  <a:moveTo>
                    <a:pt x="78312" y="0"/>
                  </a:moveTo>
                  <a:cubicBezTo>
                    <a:pt x="66235" y="0"/>
                    <a:pt x="53999" y="6928"/>
                    <a:pt x="49469" y="18098"/>
                  </a:cubicBezTo>
                  <a:cubicBezTo>
                    <a:pt x="45299" y="28339"/>
                    <a:pt x="47000" y="41648"/>
                    <a:pt x="38594" y="48753"/>
                  </a:cubicBezTo>
                  <a:cubicBezTo>
                    <a:pt x="31256" y="54924"/>
                    <a:pt x="19881" y="53023"/>
                    <a:pt x="11609" y="57860"/>
                  </a:cubicBezTo>
                  <a:cubicBezTo>
                    <a:pt x="3203" y="62797"/>
                    <a:pt x="0" y="73838"/>
                    <a:pt x="1501" y="83478"/>
                  </a:cubicBezTo>
                  <a:cubicBezTo>
                    <a:pt x="3002" y="93118"/>
                    <a:pt x="4003" y="107262"/>
                    <a:pt x="13376" y="109997"/>
                  </a:cubicBezTo>
                  <a:lnTo>
                    <a:pt x="13343" y="109997"/>
                  </a:lnTo>
                  <a:cubicBezTo>
                    <a:pt x="29866" y="114860"/>
                    <a:pt x="44622" y="116240"/>
                    <a:pt x="56048" y="116240"/>
                  </a:cubicBezTo>
                  <a:cubicBezTo>
                    <a:pt x="71034" y="116240"/>
                    <a:pt x="80291" y="113867"/>
                    <a:pt x="80291" y="113867"/>
                  </a:cubicBezTo>
                  <a:cubicBezTo>
                    <a:pt x="92800" y="112466"/>
                    <a:pt x="104041" y="104460"/>
                    <a:pt x="110979" y="93952"/>
                  </a:cubicBezTo>
                  <a:cubicBezTo>
                    <a:pt x="117918" y="83411"/>
                    <a:pt x="120920" y="70669"/>
                    <a:pt x="121253" y="58060"/>
                  </a:cubicBezTo>
                  <a:cubicBezTo>
                    <a:pt x="121620" y="45117"/>
                    <a:pt x="119185" y="31808"/>
                    <a:pt x="112347" y="20767"/>
                  </a:cubicBezTo>
                  <a:cubicBezTo>
                    <a:pt x="105542" y="9725"/>
                    <a:pt x="93934" y="1286"/>
                    <a:pt x="81025" y="118"/>
                  </a:cubicBezTo>
                  <a:cubicBezTo>
                    <a:pt x="80124" y="39"/>
                    <a:pt x="79218" y="0"/>
                    <a:pt x="78312" y="0"/>
                  </a:cubicBez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6" name="Google Shape;436;p37"/>
            <p:cNvSpPr/>
            <p:nvPr/>
          </p:nvSpPr>
          <p:spPr>
            <a:xfrm>
              <a:off x="6293831" y="2955896"/>
              <a:ext cx="656641" cy="323118"/>
            </a:xfrm>
            <a:custGeom>
              <a:avLst/>
              <a:gdLst/>
              <a:ahLst/>
              <a:cxnLst/>
              <a:rect l="l" t="t" r="r" b="b"/>
              <a:pathLst>
                <a:path w="36730" h="18074" extrusionOk="0">
                  <a:moveTo>
                    <a:pt x="6113" y="0"/>
                  </a:moveTo>
                  <a:cubicBezTo>
                    <a:pt x="3574" y="0"/>
                    <a:pt x="1935" y="66"/>
                    <a:pt x="1935" y="66"/>
                  </a:cubicBezTo>
                  <a:cubicBezTo>
                    <a:pt x="0" y="16144"/>
                    <a:pt x="17546" y="18046"/>
                    <a:pt x="17546" y="18046"/>
                  </a:cubicBezTo>
                  <a:cubicBezTo>
                    <a:pt x="18055" y="18064"/>
                    <a:pt x="18548" y="18073"/>
                    <a:pt x="19026" y="18073"/>
                  </a:cubicBezTo>
                  <a:cubicBezTo>
                    <a:pt x="36729" y="18073"/>
                    <a:pt x="33724" y="5770"/>
                    <a:pt x="33724" y="5770"/>
                  </a:cubicBezTo>
                  <a:cubicBezTo>
                    <a:pt x="30423" y="629"/>
                    <a:pt x="13963" y="0"/>
                    <a:pt x="6113"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7" name="Google Shape;437;p37"/>
            <p:cNvSpPr/>
            <p:nvPr/>
          </p:nvSpPr>
          <p:spPr>
            <a:xfrm>
              <a:off x="6769122" y="1972508"/>
              <a:ext cx="124052" cy="155105"/>
            </a:xfrm>
            <a:custGeom>
              <a:avLst/>
              <a:gdLst/>
              <a:ahLst/>
              <a:cxnLst/>
              <a:rect l="l" t="t" r="r" b="b"/>
              <a:pathLst>
                <a:path w="6939" h="8676" extrusionOk="0">
                  <a:moveTo>
                    <a:pt x="6938" y="0"/>
                  </a:moveTo>
                  <a:lnTo>
                    <a:pt x="6938" y="0"/>
                  </a:lnTo>
                  <a:cubicBezTo>
                    <a:pt x="6938" y="1"/>
                    <a:pt x="0" y="6072"/>
                    <a:pt x="2168" y="8673"/>
                  </a:cubicBezTo>
                  <a:cubicBezTo>
                    <a:pt x="2168" y="8673"/>
                    <a:pt x="2201" y="8676"/>
                    <a:pt x="2262" y="8676"/>
                  </a:cubicBezTo>
                  <a:cubicBezTo>
                    <a:pt x="2833" y="8676"/>
                    <a:pt x="5854" y="8458"/>
                    <a:pt x="6638" y="3903"/>
                  </a:cubicBezTo>
                  <a:lnTo>
                    <a:pt x="6938" y="0"/>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8" name="Google Shape;438;p37"/>
            <p:cNvSpPr/>
            <p:nvPr/>
          </p:nvSpPr>
          <p:spPr>
            <a:xfrm>
              <a:off x="6386257" y="1760535"/>
              <a:ext cx="162828" cy="224845"/>
            </a:xfrm>
            <a:custGeom>
              <a:avLst/>
              <a:gdLst/>
              <a:ahLst/>
              <a:cxnLst/>
              <a:rect l="l" t="t" r="r" b="b"/>
              <a:pathLst>
                <a:path w="9108" h="12577" extrusionOk="0">
                  <a:moveTo>
                    <a:pt x="4947" y="1"/>
                  </a:moveTo>
                  <a:cubicBezTo>
                    <a:pt x="2756" y="1"/>
                    <a:pt x="751" y="2497"/>
                    <a:pt x="368" y="5820"/>
                  </a:cubicBezTo>
                  <a:cubicBezTo>
                    <a:pt x="1" y="9289"/>
                    <a:pt x="1535" y="12291"/>
                    <a:pt x="3870" y="12558"/>
                  </a:cubicBezTo>
                  <a:cubicBezTo>
                    <a:pt x="3979" y="12571"/>
                    <a:pt x="4088" y="12577"/>
                    <a:pt x="4196" y="12577"/>
                  </a:cubicBezTo>
                  <a:cubicBezTo>
                    <a:pt x="6373" y="12577"/>
                    <a:pt x="8359" y="10059"/>
                    <a:pt x="8740" y="6754"/>
                  </a:cubicBezTo>
                  <a:cubicBezTo>
                    <a:pt x="9107" y="3285"/>
                    <a:pt x="7539" y="283"/>
                    <a:pt x="5238" y="16"/>
                  </a:cubicBezTo>
                  <a:cubicBezTo>
                    <a:pt x="5141" y="6"/>
                    <a:pt x="5043" y="1"/>
                    <a:pt x="49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9" name="Google Shape;439;p37"/>
            <p:cNvSpPr/>
            <p:nvPr/>
          </p:nvSpPr>
          <p:spPr>
            <a:xfrm>
              <a:off x="6586628" y="2098330"/>
              <a:ext cx="219482" cy="202481"/>
            </a:xfrm>
            <a:custGeom>
              <a:avLst/>
              <a:gdLst/>
              <a:ahLst/>
              <a:cxnLst/>
              <a:rect l="l" t="t" r="r" b="b"/>
              <a:pathLst>
                <a:path w="12277" h="11326" extrusionOk="0">
                  <a:moveTo>
                    <a:pt x="1602" y="1"/>
                  </a:moveTo>
                  <a:lnTo>
                    <a:pt x="1" y="8374"/>
                  </a:lnTo>
                  <a:cubicBezTo>
                    <a:pt x="1" y="8374"/>
                    <a:pt x="3050" y="11326"/>
                    <a:pt x="6932" y="11326"/>
                  </a:cubicBezTo>
                  <a:cubicBezTo>
                    <a:pt x="8617" y="11326"/>
                    <a:pt x="10459" y="10769"/>
                    <a:pt x="12276" y="9174"/>
                  </a:cubicBezTo>
                  <a:lnTo>
                    <a:pt x="12176" y="968"/>
                  </a:lnTo>
                  <a:lnTo>
                    <a:pt x="1602" y="1"/>
                  </a:ln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0" name="Google Shape;440;p37"/>
            <p:cNvSpPr/>
            <p:nvPr/>
          </p:nvSpPr>
          <p:spPr>
            <a:xfrm>
              <a:off x="6448882" y="1578792"/>
              <a:ext cx="450853" cy="605457"/>
            </a:xfrm>
            <a:custGeom>
              <a:avLst/>
              <a:gdLst/>
              <a:ahLst/>
              <a:cxnLst/>
              <a:rect l="l" t="t" r="r" b="b"/>
              <a:pathLst>
                <a:path w="25219" h="33867" extrusionOk="0">
                  <a:moveTo>
                    <a:pt x="12845" y="1"/>
                  </a:moveTo>
                  <a:cubicBezTo>
                    <a:pt x="7360" y="1"/>
                    <a:pt x="2622" y="4169"/>
                    <a:pt x="2002" y="9748"/>
                  </a:cubicBezTo>
                  <a:lnTo>
                    <a:pt x="667" y="21590"/>
                  </a:lnTo>
                  <a:cubicBezTo>
                    <a:pt x="0" y="27594"/>
                    <a:pt x="4337" y="33031"/>
                    <a:pt x="10374" y="33698"/>
                  </a:cubicBezTo>
                  <a:lnTo>
                    <a:pt x="11108" y="33799"/>
                  </a:lnTo>
                  <a:cubicBezTo>
                    <a:pt x="11518" y="33844"/>
                    <a:pt x="11925" y="33866"/>
                    <a:pt x="12327" y="33866"/>
                  </a:cubicBezTo>
                  <a:cubicBezTo>
                    <a:pt x="17832" y="33866"/>
                    <a:pt x="22595" y="29717"/>
                    <a:pt x="23217" y="24092"/>
                  </a:cubicBezTo>
                  <a:lnTo>
                    <a:pt x="24551" y="12250"/>
                  </a:lnTo>
                  <a:cubicBezTo>
                    <a:pt x="25218" y="6246"/>
                    <a:pt x="20882" y="808"/>
                    <a:pt x="14844" y="141"/>
                  </a:cubicBezTo>
                  <a:lnTo>
                    <a:pt x="14110" y="41"/>
                  </a:lnTo>
                  <a:lnTo>
                    <a:pt x="14110" y="74"/>
                  </a:lnTo>
                  <a:cubicBezTo>
                    <a:pt x="13685" y="25"/>
                    <a:pt x="13263" y="1"/>
                    <a:pt x="12845" y="1"/>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1" name="Google Shape;441;p37"/>
            <p:cNvSpPr/>
            <p:nvPr/>
          </p:nvSpPr>
          <p:spPr>
            <a:xfrm>
              <a:off x="6803697" y="1803995"/>
              <a:ext cx="162828" cy="224327"/>
            </a:xfrm>
            <a:custGeom>
              <a:avLst/>
              <a:gdLst/>
              <a:ahLst/>
              <a:cxnLst/>
              <a:rect l="l" t="t" r="r" b="b"/>
              <a:pathLst>
                <a:path w="9108" h="12548" extrusionOk="0">
                  <a:moveTo>
                    <a:pt x="4941" y="1"/>
                  </a:moveTo>
                  <a:cubicBezTo>
                    <a:pt x="2735" y="1"/>
                    <a:pt x="749" y="2519"/>
                    <a:pt x="368" y="5824"/>
                  </a:cubicBezTo>
                  <a:cubicBezTo>
                    <a:pt x="1" y="9260"/>
                    <a:pt x="1569" y="12295"/>
                    <a:pt x="3870" y="12529"/>
                  </a:cubicBezTo>
                  <a:cubicBezTo>
                    <a:pt x="3979" y="12541"/>
                    <a:pt x="4088" y="12548"/>
                    <a:pt x="4196" y="12548"/>
                  </a:cubicBezTo>
                  <a:cubicBezTo>
                    <a:pt x="6373" y="12548"/>
                    <a:pt x="8359" y="10031"/>
                    <a:pt x="8740" y="6758"/>
                  </a:cubicBezTo>
                  <a:cubicBezTo>
                    <a:pt x="9107" y="3289"/>
                    <a:pt x="7573" y="287"/>
                    <a:pt x="5271" y="20"/>
                  </a:cubicBezTo>
                  <a:cubicBezTo>
                    <a:pt x="5161" y="7"/>
                    <a:pt x="5051" y="1"/>
                    <a:pt x="4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 name="Google Shape;442;p37"/>
            <p:cNvSpPr/>
            <p:nvPr/>
          </p:nvSpPr>
          <p:spPr>
            <a:xfrm>
              <a:off x="5869830" y="2273833"/>
              <a:ext cx="688069" cy="395379"/>
            </a:xfrm>
            <a:custGeom>
              <a:avLst/>
              <a:gdLst/>
              <a:ahLst/>
              <a:cxnLst/>
              <a:rect l="l" t="t" r="r" b="b"/>
              <a:pathLst>
                <a:path w="38488" h="22116" extrusionOk="0">
                  <a:moveTo>
                    <a:pt x="33721" y="1"/>
                  </a:moveTo>
                  <a:cubicBezTo>
                    <a:pt x="33355" y="1"/>
                    <a:pt x="33091" y="58"/>
                    <a:pt x="33091" y="58"/>
                  </a:cubicBezTo>
                  <a:cubicBezTo>
                    <a:pt x="33091" y="58"/>
                    <a:pt x="33075" y="57"/>
                    <a:pt x="33045" y="57"/>
                  </a:cubicBezTo>
                  <a:cubicBezTo>
                    <a:pt x="32480" y="57"/>
                    <a:pt x="26793" y="208"/>
                    <a:pt x="23150" y="6162"/>
                  </a:cubicBezTo>
                  <a:cubicBezTo>
                    <a:pt x="19281" y="12433"/>
                    <a:pt x="934" y="18237"/>
                    <a:pt x="934" y="18237"/>
                  </a:cubicBezTo>
                  <a:cubicBezTo>
                    <a:pt x="934" y="18237"/>
                    <a:pt x="0" y="22073"/>
                    <a:pt x="3837" y="22073"/>
                  </a:cubicBezTo>
                  <a:cubicBezTo>
                    <a:pt x="4521" y="22073"/>
                    <a:pt x="5582" y="22115"/>
                    <a:pt x="6911" y="22115"/>
                  </a:cubicBezTo>
                  <a:cubicBezTo>
                    <a:pt x="13087" y="22115"/>
                    <a:pt x="25042" y="21211"/>
                    <a:pt x="31823" y="10999"/>
                  </a:cubicBezTo>
                  <a:cubicBezTo>
                    <a:pt x="38488" y="975"/>
                    <a:pt x="35237" y="1"/>
                    <a:pt x="33721" y="1"/>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 name="Google Shape;443;p37"/>
            <p:cNvSpPr/>
            <p:nvPr/>
          </p:nvSpPr>
          <p:spPr>
            <a:xfrm>
              <a:off x="6563370" y="1555962"/>
              <a:ext cx="363199" cy="257937"/>
            </a:xfrm>
            <a:custGeom>
              <a:avLst/>
              <a:gdLst/>
              <a:ahLst/>
              <a:cxnLst/>
              <a:rect l="l" t="t" r="r" b="b"/>
              <a:pathLst>
                <a:path w="20316" h="14428" extrusionOk="0">
                  <a:moveTo>
                    <a:pt x="7169" y="0"/>
                  </a:moveTo>
                  <a:cubicBezTo>
                    <a:pt x="1923" y="0"/>
                    <a:pt x="1" y="3420"/>
                    <a:pt x="1" y="3420"/>
                  </a:cubicBezTo>
                  <a:cubicBezTo>
                    <a:pt x="2088" y="2745"/>
                    <a:pt x="3944" y="2455"/>
                    <a:pt x="5592" y="2455"/>
                  </a:cubicBezTo>
                  <a:cubicBezTo>
                    <a:pt x="15930" y="2455"/>
                    <a:pt x="18114" y="13894"/>
                    <a:pt x="18114" y="13894"/>
                  </a:cubicBezTo>
                  <a:lnTo>
                    <a:pt x="20048" y="14427"/>
                  </a:lnTo>
                  <a:cubicBezTo>
                    <a:pt x="20315" y="3653"/>
                    <a:pt x="12476" y="984"/>
                    <a:pt x="12476" y="984"/>
                  </a:cubicBezTo>
                  <a:cubicBezTo>
                    <a:pt x="10418" y="276"/>
                    <a:pt x="8659" y="0"/>
                    <a:pt x="71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4" name="Google Shape;444;p37"/>
            <p:cNvSpPr/>
            <p:nvPr/>
          </p:nvSpPr>
          <p:spPr>
            <a:xfrm>
              <a:off x="6425624" y="1561451"/>
              <a:ext cx="325621" cy="139355"/>
            </a:xfrm>
            <a:custGeom>
              <a:avLst/>
              <a:gdLst/>
              <a:ahLst/>
              <a:cxnLst/>
              <a:rect l="l" t="t" r="r" b="b"/>
              <a:pathLst>
                <a:path w="18214" h="7795" extrusionOk="0">
                  <a:moveTo>
                    <a:pt x="3065" y="1"/>
                  </a:moveTo>
                  <a:cubicBezTo>
                    <a:pt x="2054" y="1"/>
                    <a:pt x="1435" y="44"/>
                    <a:pt x="1435" y="44"/>
                  </a:cubicBezTo>
                  <a:cubicBezTo>
                    <a:pt x="0" y="3913"/>
                    <a:pt x="3770" y="5514"/>
                    <a:pt x="3770" y="5514"/>
                  </a:cubicBezTo>
                  <a:lnTo>
                    <a:pt x="2335" y="5648"/>
                  </a:lnTo>
                  <a:cubicBezTo>
                    <a:pt x="3703" y="7247"/>
                    <a:pt x="5787" y="7794"/>
                    <a:pt x="8000" y="7794"/>
                  </a:cubicBezTo>
                  <a:cubicBezTo>
                    <a:pt x="12803" y="7794"/>
                    <a:pt x="18213" y="5214"/>
                    <a:pt x="18213" y="5214"/>
                  </a:cubicBezTo>
                  <a:cubicBezTo>
                    <a:pt x="14845" y="524"/>
                    <a:pt x="6585" y="1"/>
                    <a:pt x="3065"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5" name="Google Shape;445;p37"/>
            <p:cNvSpPr/>
            <p:nvPr/>
          </p:nvSpPr>
          <p:spPr>
            <a:xfrm>
              <a:off x="6686814" y="1592629"/>
              <a:ext cx="221860" cy="331002"/>
            </a:xfrm>
            <a:custGeom>
              <a:avLst/>
              <a:gdLst/>
              <a:ahLst/>
              <a:cxnLst/>
              <a:rect l="l" t="t" r="r" b="b"/>
              <a:pathLst>
                <a:path w="12410" h="18515" extrusionOk="0">
                  <a:moveTo>
                    <a:pt x="1" y="1"/>
                  </a:moveTo>
                  <a:cubicBezTo>
                    <a:pt x="1" y="1"/>
                    <a:pt x="2302" y="3470"/>
                    <a:pt x="2736" y="3770"/>
                  </a:cubicBezTo>
                  <a:cubicBezTo>
                    <a:pt x="2736" y="3770"/>
                    <a:pt x="4904" y="8107"/>
                    <a:pt x="6939" y="8841"/>
                  </a:cubicBezTo>
                  <a:cubicBezTo>
                    <a:pt x="6939" y="8841"/>
                    <a:pt x="4771" y="16613"/>
                    <a:pt x="6072" y="18514"/>
                  </a:cubicBezTo>
                  <a:cubicBezTo>
                    <a:pt x="6072" y="18514"/>
                    <a:pt x="7782" y="12069"/>
                    <a:pt x="11291" y="12069"/>
                  </a:cubicBezTo>
                  <a:cubicBezTo>
                    <a:pt x="11449" y="12069"/>
                    <a:pt x="11611" y="12082"/>
                    <a:pt x="11776" y="12110"/>
                  </a:cubicBezTo>
                  <a:cubicBezTo>
                    <a:pt x="11776" y="12110"/>
                    <a:pt x="12410" y="1"/>
                    <a:pt x="1" y="1"/>
                  </a:cubicBez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6" name="Google Shape;446;p37"/>
            <p:cNvSpPr/>
            <p:nvPr/>
          </p:nvSpPr>
          <p:spPr>
            <a:xfrm>
              <a:off x="6456623" y="1673739"/>
              <a:ext cx="59657" cy="101401"/>
            </a:xfrm>
            <a:custGeom>
              <a:avLst/>
              <a:gdLst/>
              <a:ahLst/>
              <a:cxnLst/>
              <a:rect l="l" t="t" r="r" b="b"/>
              <a:pathLst>
                <a:path w="3337" h="5672" extrusionOk="0">
                  <a:moveTo>
                    <a:pt x="1902" y="1"/>
                  </a:moveTo>
                  <a:cubicBezTo>
                    <a:pt x="1" y="2069"/>
                    <a:pt x="435" y="5471"/>
                    <a:pt x="435" y="5471"/>
                  </a:cubicBezTo>
                  <a:lnTo>
                    <a:pt x="2469" y="5671"/>
                  </a:lnTo>
                  <a:cubicBezTo>
                    <a:pt x="2336" y="4537"/>
                    <a:pt x="3337" y="734"/>
                    <a:pt x="3337" y="734"/>
                  </a:cubicBezTo>
                  <a:lnTo>
                    <a:pt x="1902" y="1"/>
                  </a:lnTo>
                  <a:close/>
                </a:path>
              </a:pathLst>
            </a:custGeom>
            <a:solidFill>
              <a:srgbClr val="8245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7" name="Google Shape;447;p37"/>
            <p:cNvSpPr/>
            <p:nvPr/>
          </p:nvSpPr>
          <p:spPr>
            <a:xfrm>
              <a:off x="6507324" y="1856215"/>
              <a:ext cx="32805" cy="49521"/>
            </a:xfrm>
            <a:custGeom>
              <a:avLst/>
              <a:gdLst/>
              <a:ahLst/>
              <a:cxnLst/>
              <a:rect l="l" t="t" r="r" b="b"/>
              <a:pathLst>
                <a:path w="1835" h="2770" extrusionOk="0">
                  <a:moveTo>
                    <a:pt x="934" y="1"/>
                  </a:moveTo>
                  <a:cubicBezTo>
                    <a:pt x="401" y="1"/>
                    <a:pt x="0" y="635"/>
                    <a:pt x="0" y="1368"/>
                  </a:cubicBezTo>
                  <a:cubicBezTo>
                    <a:pt x="0" y="2136"/>
                    <a:pt x="401" y="2769"/>
                    <a:pt x="934" y="2769"/>
                  </a:cubicBezTo>
                  <a:cubicBezTo>
                    <a:pt x="1435" y="2769"/>
                    <a:pt x="1835" y="2136"/>
                    <a:pt x="1835" y="1368"/>
                  </a:cubicBezTo>
                  <a:cubicBezTo>
                    <a:pt x="1835" y="635"/>
                    <a:pt x="1435" y="1"/>
                    <a:pt x="9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8" name="Google Shape;448;p37"/>
            <p:cNvSpPr/>
            <p:nvPr/>
          </p:nvSpPr>
          <p:spPr>
            <a:xfrm>
              <a:off x="6675480" y="1856215"/>
              <a:ext cx="32823" cy="49521"/>
            </a:xfrm>
            <a:custGeom>
              <a:avLst/>
              <a:gdLst/>
              <a:ahLst/>
              <a:cxnLst/>
              <a:rect l="l" t="t" r="r" b="b"/>
              <a:pathLst>
                <a:path w="1836" h="2770" extrusionOk="0">
                  <a:moveTo>
                    <a:pt x="935" y="1"/>
                  </a:moveTo>
                  <a:cubicBezTo>
                    <a:pt x="401" y="1"/>
                    <a:pt x="1" y="601"/>
                    <a:pt x="1" y="1368"/>
                  </a:cubicBezTo>
                  <a:cubicBezTo>
                    <a:pt x="1" y="2136"/>
                    <a:pt x="401" y="2769"/>
                    <a:pt x="935" y="2769"/>
                  </a:cubicBezTo>
                  <a:cubicBezTo>
                    <a:pt x="1435" y="2769"/>
                    <a:pt x="1836" y="2136"/>
                    <a:pt x="1836" y="1368"/>
                  </a:cubicBezTo>
                  <a:cubicBezTo>
                    <a:pt x="1836" y="601"/>
                    <a:pt x="1435" y="1"/>
                    <a:pt x="9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9" name="Google Shape;449;p37"/>
            <p:cNvSpPr/>
            <p:nvPr/>
          </p:nvSpPr>
          <p:spPr>
            <a:xfrm>
              <a:off x="6509702" y="1862776"/>
              <a:ext cx="63233" cy="129701"/>
            </a:xfrm>
            <a:custGeom>
              <a:avLst/>
              <a:gdLst/>
              <a:ahLst/>
              <a:cxnLst/>
              <a:rect l="l" t="t" r="r" b="b"/>
              <a:pathLst>
                <a:path w="3537" h="7255" extrusionOk="0">
                  <a:moveTo>
                    <a:pt x="2803" y="1"/>
                  </a:moveTo>
                  <a:lnTo>
                    <a:pt x="2803" y="1"/>
                  </a:lnTo>
                  <a:cubicBezTo>
                    <a:pt x="2703" y="468"/>
                    <a:pt x="2569" y="935"/>
                    <a:pt x="2402" y="1402"/>
                  </a:cubicBezTo>
                  <a:cubicBezTo>
                    <a:pt x="2269" y="1869"/>
                    <a:pt x="2102" y="2336"/>
                    <a:pt x="1902" y="2769"/>
                  </a:cubicBezTo>
                  <a:cubicBezTo>
                    <a:pt x="1702" y="3203"/>
                    <a:pt x="1502" y="3637"/>
                    <a:pt x="1235" y="4004"/>
                  </a:cubicBezTo>
                  <a:cubicBezTo>
                    <a:pt x="935" y="4371"/>
                    <a:pt x="601" y="4704"/>
                    <a:pt x="201" y="4804"/>
                  </a:cubicBezTo>
                  <a:lnTo>
                    <a:pt x="67" y="4838"/>
                  </a:lnTo>
                  <a:lnTo>
                    <a:pt x="34" y="4938"/>
                  </a:lnTo>
                  <a:cubicBezTo>
                    <a:pt x="1" y="5405"/>
                    <a:pt x="101" y="5805"/>
                    <a:pt x="334" y="6172"/>
                  </a:cubicBezTo>
                  <a:cubicBezTo>
                    <a:pt x="534" y="6539"/>
                    <a:pt x="868" y="6806"/>
                    <a:pt x="1235" y="6972"/>
                  </a:cubicBezTo>
                  <a:cubicBezTo>
                    <a:pt x="1602" y="7139"/>
                    <a:pt x="2002" y="7206"/>
                    <a:pt x="2402" y="7239"/>
                  </a:cubicBezTo>
                  <a:cubicBezTo>
                    <a:pt x="2536" y="7239"/>
                    <a:pt x="2654" y="7254"/>
                    <a:pt x="2778" y="7254"/>
                  </a:cubicBezTo>
                  <a:cubicBezTo>
                    <a:pt x="2840" y="7254"/>
                    <a:pt x="2903" y="7250"/>
                    <a:pt x="2969" y="7239"/>
                  </a:cubicBezTo>
                  <a:cubicBezTo>
                    <a:pt x="3170" y="7239"/>
                    <a:pt x="3370" y="7206"/>
                    <a:pt x="3537" y="7206"/>
                  </a:cubicBezTo>
                  <a:cubicBezTo>
                    <a:pt x="3370" y="7173"/>
                    <a:pt x="3170" y="7173"/>
                    <a:pt x="2969" y="7173"/>
                  </a:cubicBezTo>
                  <a:cubicBezTo>
                    <a:pt x="2803" y="7139"/>
                    <a:pt x="2603" y="7106"/>
                    <a:pt x="2402" y="7072"/>
                  </a:cubicBezTo>
                  <a:cubicBezTo>
                    <a:pt x="2236" y="7039"/>
                    <a:pt x="2035" y="7006"/>
                    <a:pt x="1869" y="6939"/>
                  </a:cubicBezTo>
                  <a:cubicBezTo>
                    <a:pt x="1702" y="6872"/>
                    <a:pt x="1535" y="6839"/>
                    <a:pt x="1368" y="6739"/>
                  </a:cubicBezTo>
                  <a:cubicBezTo>
                    <a:pt x="1035" y="6539"/>
                    <a:pt x="768" y="6305"/>
                    <a:pt x="601" y="6005"/>
                  </a:cubicBezTo>
                  <a:cubicBezTo>
                    <a:pt x="456" y="5744"/>
                    <a:pt x="387" y="5433"/>
                    <a:pt x="393" y="5136"/>
                  </a:cubicBezTo>
                  <a:lnTo>
                    <a:pt x="393" y="5136"/>
                  </a:lnTo>
                  <a:cubicBezTo>
                    <a:pt x="894" y="4977"/>
                    <a:pt x="1255" y="4607"/>
                    <a:pt x="1502" y="4237"/>
                  </a:cubicBezTo>
                  <a:cubicBezTo>
                    <a:pt x="1802" y="3803"/>
                    <a:pt x="2002" y="3336"/>
                    <a:pt x="2169" y="2869"/>
                  </a:cubicBezTo>
                  <a:cubicBezTo>
                    <a:pt x="2336" y="2402"/>
                    <a:pt x="2469" y="1935"/>
                    <a:pt x="2603" y="1468"/>
                  </a:cubicBezTo>
                  <a:cubicBezTo>
                    <a:pt x="2703" y="968"/>
                    <a:pt x="2769" y="501"/>
                    <a:pt x="28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0" name="Google Shape;450;p37"/>
            <p:cNvSpPr/>
            <p:nvPr/>
          </p:nvSpPr>
          <p:spPr>
            <a:xfrm>
              <a:off x="6639117" y="1776803"/>
              <a:ext cx="129415" cy="41869"/>
            </a:xfrm>
            <a:custGeom>
              <a:avLst/>
              <a:gdLst/>
              <a:ahLst/>
              <a:cxnLst/>
              <a:rect l="l" t="t" r="r" b="b"/>
              <a:pathLst>
                <a:path w="7239" h="2342" extrusionOk="0">
                  <a:moveTo>
                    <a:pt x="1276" y="1"/>
                  </a:moveTo>
                  <a:cubicBezTo>
                    <a:pt x="946" y="1"/>
                    <a:pt x="619" y="23"/>
                    <a:pt x="300" y="73"/>
                  </a:cubicBezTo>
                  <a:cubicBezTo>
                    <a:pt x="300" y="73"/>
                    <a:pt x="0" y="1140"/>
                    <a:pt x="767" y="1274"/>
                  </a:cubicBezTo>
                  <a:cubicBezTo>
                    <a:pt x="1535" y="1374"/>
                    <a:pt x="5137" y="1507"/>
                    <a:pt x="6105" y="2341"/>
                  </a:cubicBezTo>
                  <a:cubicBezTo>
                    <a:pt x="6105" y="2341"/>
                    <a:pt x="7239" y="2241"/>
                    <a:pt x="6838" y="1741"/>
                  </a:cubicBezTo>
                  <a:cubicBezTo>
                    <a:pt x="6484" y="1328"/>
                    <a:pt x="3806" y="1"/>
                    <a:pt x="1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1" name="Google Shape;451;p37"/>
            <p:cNvSpPr/>
            <p:nvPr/>
          </p:nvSpPr>
          <p:spPr>
            <a:xfrm>
              <a:off x="6479292" y="1768365"/>
              <a:ext cx="81718" cy="31214"/>
            </a:xfrm>
            <a:custGeom>
              <a:avLst/>
              <a:gdLst/>
              <a:ahLst/>
              <a:cxnLst/>
              <a:rect l="l" t="t" r="r" b="b"/>
              <a:pathLst>
                <a:path w="4571" h="1746" extrusionOk="0">
                  <a:moveTo>
                    <a:pt x="3291" y="1"/>
                  </a:moveTo>
                  <a:cubicBezTo>
                    <a:pt x="2180" y="1"/>
                    <a:pt x="1044" y="270"/>
                    <a:pt x="67" y="578"/>
                  </a:cubicBezTo>
                  <a:cubicBezTo>
                    <a:pt x="67" y="979"/>
                    <a:pt x="34" y="1379"/>
                    <a:pt x="0" y="1746"/>
                  </a:cubicBezTo>
                  <a:cubicBezTo>
                    <a:pt x="1435" y="1446"/>
                    <a:pt x="3269" y="1346"/>
                    <a:pt x="3803" y="1279"/>
                  </a:cubicBezTo>
                  <a:cubicBezTo>
                    <a:pt x="4570" y="1145"/>
                    <a:pt x="4237" y="78"/>
                    <a:pt x="4237" y="78"/>
                  </a:cubicBezTo>
                  <a:lnTo>
                    <a:pt x="4270" y="78"/>
                  </a:lnTo>
                  <a:cubicBezTo>
                    <a:pt x="3949" y="25"/>
                    <a:pt x="3621" y="1"/>
                    <a:pt x="32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2" name="Google Shape;452;p37"/>
            <p:cNvSpPr/>
            <p:nvPr/>
          </p:nvSpPr>
          <p:spPr>
            <a:xfrm>
              <a:off x="6534748" y="2033935"/>
              <a:ext cx="84704" cy="53686"/>
            </a:xfrm>
            <a:custGeom>
              <a:avLst/>
              <a:gdLst/>
              <a:ahLst/>
              <a:cxnLst/>
              <a:rect l="l" t="t" r="r" b="b"/>
              <a:pathLst>
                <a:path w="4738" h="3003" extrusionOk="0">
                  <a:moveTo>
                    <a:pt x="1" y="0"/>
                  </a:moveTo>
                  <a:cubicBezTo>
                    <a:pt x="1" y="67"/>
                    <a:pt x="1" y="100"/>
                    <a:pt x="1" y="167"/>
                  </a:cubicBezTo>
                  <a:cubicBezTo>
                    <a:pt x="1" y="1735"/>
                    <a:pt x="1035" y="3002"/>
                    <a:pt x="2369" y="3002"/>
                  </a:cubicBezTo>
                  <a:cubicBezTo>
                    <a:pt x="3670" y="3002"/>
                    <a:pt x="4737" y="1735"/>
                    <a:pt x="4737" y="167"/>
                  </a:cubicBezTo>
                  <a:cubicBezTo>
                    <a:pt x="4737" y="100"/>
                    <a:pt x="4737" y="67"/>
                    <a:pt x="4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3" name="Google Shape;453;p37"/>
            <p:cNvSpPr/>
            <p:nvPr/>
          </p:nvSpPr>
          <p:spPr>
            <a:xfrm>
              <a:off x="6550248" y="2067080"/>
              <a:ext cx="56082" cy="20541"/>
            </a:xfrm>
            <a:custGeom>
              <a:avLst/>
              <a:gdLst/>
              <a:ahLst/>
              <a:cxnLst/>
              <a:rect l="l" t="t" r="r" b="b"/>
              <a:pathLst>
                <a:path w="3137" h="1149" extrusionOk="0">
                  <a:moveTo>
                    <a:pt x="1748" y="0"/>
                  </a:moveTo>
                  <a:cubicBezTo>
                    <a:pt x="1138" y="0"/>
                    <a:pt x="523" y="179"/>
                    <a:pt x="1" y="515"/>
                  </a:cubicBezTo>
                  <a:cubicBezTo>
                    <a:pt x="401" y="915"/>
                    <a:pt x="935" y="1148"/>
                    <a:pt x="1502" y="1148"/>
                  </a:cubicBezTo>
                  <a:cubicBezTo>
                    <a:pt x="2136" y="1148"/>
                    <a:pt x="2703" y="848"/>
                    <a:pt x="3137" y="348"/>
                  </a:cubicBezTo>
                  <a:cubicBezTo>
                    <a:pt x="2709" y="112"/>
                    <a:pt x="2230" y="0"/>
                    <a:pt x="1748" y="0"/>
                  </a:cubicBezTo>
                  <a:close/>
                </a:path>
              </a:pathLst>
            </a:custGeom>
            <a:solidFill>
              <a:srgbClr val="FD6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4" name="Google Shape;454;p37"/>
            <p:cNvSpPr/>
            <p:nvPr/>
          </p:nvSpPr>
          <p:spPr>
            <a:xfrm>
              <a:off x="6534748" y="2033935"/>
              <a:ext cx="84704" cy="17895"/>
            </a:xfrm>
            <a:custGeom>
              <a:avLst/>
              <a:gdLst/>
              <a:ahLst/>
              <a:cxnLst/>
              <a:rect l="l" t="t" r="r" b="b"/>
              <a:pathLst>
                <a:path w="4738" h="1001" extrusionOk="0">
                  <a:moveTo>
                    <a:pt x="1" y="0"/>
                  </a:moveTo>
                  <a:cubicBezTo>
                    <a:pt x="1" y="67"/>
                    <a:pt x="1" y="100"/>
                    <a:pt x="1" y="167"/>
                  </a:cubicBezTo>
                  <a:cubicBezTo>
                    <a:pt x="1" y="467"/>
                    <a:pt x="34" y="734"/>
                    <a:pt x="101" y="1001"/>
                  </a:cubicBezTo>
                  <a:lnTo>
                    <a:pt x="4604" y="1001"/>
                  </a:lnTo>
                  <a:cubicBezTo>
                    <a:pt x="4704" y="734"/>
                    <a:pt x="4737" y="434"/>
                    <a:pt x="4737" y="167"/>
                  </a:cubicBezTo>
                  <a:cubicBezTo>
                    <a:pt x="4737" y="100"/>
                    <a:pt x="4737" y="67"/>
                    <a:pt x="47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5" name="Google Shape;455;p37"/>
            <p:cNvSpPr/>
            <p:nvPr/>
          </p:nvSpPr>
          <p:spPr>
            <a:xfrm>
              <a:off x="6360621" y="3078643"/>
              <a:ext cx="879948" cy="310657"/>
            </a:xfrm>
            <a:custGeom>
              <a:avLst/>
              <a:gdLst/>
              <a:ahLst/>
              <a:cxnLst/>
              <a:rect l="l" t="t" r="r" b="b"/>
              <a:pathLst>
                <a:path w="49221" h="17377" extrusionOk="0">
                  <a:moveTo>
                    <a:pt x="17170" y="1"/>
                  </a:moveTo>
                  <a:cubicBezTo>
                    <a:pt x="9760" y="1"/>
                    <a:pt x="3870" y="505"/>
                    <a:pt x="3870" y="505"/>
                  </a:cubicBezTo>
                  <a:cubicBezTo>
                    <a:pt x="0" y="1773"/>
                    <a:pt x="1101" y="9745"/>
                    <a:pt x="1101" y="9745"/>
                  </a:cubicBezTo>
                  <a:cubicBezTo>
                    <a:pt x="1781" y="16728"/>
                    <a:pt x="7240" y="16986"/>
                    <a:pt x="8041" y="16986"/>
                  </a:cubicBezTo>
                  <a:cubicBezTo>
                    <a:pt x="8105" y="16986"/>
                    <a:pt x="8140" y="16984"/>
                    <a:pt x="8140" y="16984"/>
                  </a:cubicBezTo>
                  <a:cubicBezTo>
                    <a:pt x="12606" y="17255"/>
                    <a:pt x="16558" y="17376"/>
                    <a:pt x="20055" y="17376"/>
                  </a:cubicBezTo>
                  <a:cubicBezTo>
                    <a:pt x="49220" y="17376"/>
                    <a:pt x="46667" y="8945"/>
                    <a:pt x="46667" y="8945"/>
                  </a:cubicBezTo>
                  <a:cubicBezTo>
                    <a:pt x="46187" y="1411"/>
                    <a:pt x="29555" y="1"/>
                    <a:pt x="17170"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6" name="Google Shape;456;p37"/>
            <p:cNvSpPr/>
            <p:nvPr/>
          </p:nvSpPr>
          <p:spPr>
            <a:xfrm>
              <a:off x="6207947" y="3255844"/>
              <a:ext cx="220072" cy="157268"/>
            </a:xfrm>
            <a:custGeom>
              <a:avLst/>
              <a:gdLst/>
              <a:ahLst/>
              <a:cxnLst/>
              <a:rect l="l" t="t" r="r" b="b"/>
              <a:pathLst>
                <a:path w="12310" h="8797" extrusionOk="0">
                  <a:moveTo>
                    <a:pt x="12310" y="0"/>
                  </a:moveTo>
                  <a:cubicBezTo>
                    <a:pt x="12310" y="0"/>
                    <a:pt x="1035" y="867"/>
                    <a:pt x="535" y="3036"/>
                  </a:cubicBezTo>
                  <a:cubicBezTo>
                    <a:pt x="1" y="5204"/>
                    <a:pt x="635" y="8239"/>
                    <a:pt x="1669" y="8740"/>
                  </a:cubicBezTo>
                  <a:cubicBezTo>
                    <a:pt x="1752" y="8779"/>
                    <a:pt x="1885" y="8797"/>
                    <a:pt x="2060" y="8797"/>
                  </a:cubicBezTo>
                  <a:cubicBezTo>
                    <a:pt x="4137" y="8797"/>
                    <a:pt x="12110" y="6271"/>
                    <a:pt x="12110" y="6271"/>
                  </a:cubicBezTo>
                  <a:lnTo>
                    <a:pt x="12310" y="34"/>
                  </a:lnTo>
                  <a:lnTo>
                    <a:pt x="12310" y="0"/>
                  </a:ln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7" name="Google Shape;457;p37"/>
            <p:cNvSpPr/>
            <p:nvPr/>
          </p:nvSpPr>
          <p:spPr>
            <a:xfrm>
              <a:off x="6436350" y="3216425"/>
              <a:ext cx="517643" cy="52560"/>
            </a:xfrm>
            <a:custGeom>
              <a:avLst/>
              <a:gdLst/>
              <a:ahLst/>
              <a:cxnLst/>
              <a:rect l="l" t="t" r="r" b="b"/>
              <a:pathLst>
                <a:path w="28955" h="2940" extrusionOk="0">
                  <a:moveTo>
                    <a:pt x="28593" y="0"/>
                  </a:moveTo>
                  <a:cubicBezTo>
                    <a:pt x="28580" y="0"/>
                    <a:pt x="28567" y="1"/>
                    <a:pt x="28554" y="4"/>
                  </a:cubicBezTo>
                  <a:cubicBezTo>
                    <a:pt x="27587" y="4"/>
                    <a:pt x="4704" y="471"/>
                    <a:pt x="334" y="2005"/>
                  </a:cubicBezTo>
                  <a:cubicBezTo>
                    <a:pt x="134" y="2072"/>
                    <a:pt x="1" y="2339"/>
                    <a:pt x="67" y="2605"/>
                  </a:cubicBezTo>
                  <a:cubicBezTo>
                    <a:pt x="101" y="2806"/>
                    <a:pt x="234" y="2939"/>
                    <a:pt x="401" y="2939"/>
                  </a:cubicBezTo>
                  <a:lnTo>
                    <a:pt x="534" y="2939"/>
                  </a:lnTo>
                  <a:cubicBezTo>
                    <a:pt x="4804" y="1438"/>
                    <a:pt x="28321" y="971"/>
                    <a:pt x="28554" y="971"/>
                  </a:cubicBezTo>
                  <a:cubicBezTo>
                    <a:pt x="28788" y="971"/>
                    <a:pt x="28955" y="737"/>
                    <a:pt x="28955" y="471"/>
                  </a:cubicBezTo>
                  <a:cubicBezTo>
                    <a:pt x="28955" y="221"/>
                    <a:pt x="28780" y="0"/>
                    <a:pt x="285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8" name="Google Shape;458;p37"/>
            <p:cNvSpPr/>
            <p:nvPr/>
          </p:nvSpPr>
          <p:spPr>
            <a:xfrm>
              <a:off x="5263354" y="2788312"/>
              <a:ext cx="1276775" cy="99006"/>
            </a:xfrm>
            <a:custGeom>
              <a:avLst/>
              <a:gdLst/>
              <a:ahLst/>
              <a:cxnLst/>
              <a:rect l="l" t="t" r="r" b="b"/>
              <a:pathLst>
                <a:path w="71418" h="5538" extrusionOk="0">
                  <a:moveTo>
                    <a:pt x="2669" y="0"/>
                  </a:moveTo>
                  <a:cubicBezTo>
                    <a:pt x="1201" y="0"/>
                    <a:pt x="0" y="1201"/>
                    <a:pt x="0" y="2669"/>
                  </a:cubicBezTo>
                  <a:lnTo>
                    <a:pt x="0" y="2869"/>
                  </a:lnTo>
                  <a:cubicBezTo>
                    <a:pt x="0" y="4337"/>
                    <a:pt x="1201" y="5537"/>
                    <a:pt x="2669" y="5537"/>
                  </a:cubicBezTo>
                  <a:lnTo>
                    <a:pt x="68749" y="5537"/>
                  </a:lnTo>
                  <a:cubicBezTo>
                    <a:pt x="70250" y="5537"/>
                    <a:pt x="71418" y="4337"/>
                    <a:pt x="71418" y="2869"/>
                  </a:cubicBezTo>
                  <a:lnTo>
                    <a:pt x="71418" y="2669"/>
                  </a:lnTo>
                  <a:cubicBezTo>
                    <a:pt x="71418" y="1201"/>
                    <a:pt x="70250" y="0"/>
                    <a:pt x="68749"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9" name="Google Shape;459;p37"/>
            <p:cNvSpPr/>
            <p:nvPr/>
          </p:nvSpPr>
          <p:spPr>
            <a:xfrm>
              <a:off x="5263354" y="4025113"/>
              <a:ext cx="911216" cy="66808"/>
            </a:xfrm>
            <a:custGeom>
              <a:avLst/>
              <a:gdLst/>
              <a:ahLst/>
              <a:cxnLst/>
              <a:rect l="l" t="t" r="r" b="b"/>
              <a:pathLst>
                <a:path w="50970" h="3737" extrusionOk="0">
                  <a:moveTo>
                    <a:pt x="1835" y="1"/>
                  </a:moveTo>
                  <a:cubicBezTo>
                    <a:pt x="801" y="1"/>
                    <a:pt x="0" y="802"/>
                    <a:pt x="0" y="1802"/>
                  </a:cubicBezTo>
                  <a:lnTo>
                    <a:pt x="0" y="1936"/>
                  </a:lnTo>
                  <a:cubicBezTo>
                    <a:pt x="0" y="2936"/>
                    <a:pt x="801" y="3737"/>
                    <a:pt x="1835" y="3737"/>
                  </a:cubicBezTo>
                  <a:lnTo>
                    <a:pt x="49169" y="3737"/>
                  </a:lnTo>
                  <a:cubicBezTo>
                    <a:pt x="50169" y="3737"/>
                    <a:pt x="50970" y="2936"/>
                    <a:pt x="50970" y="1936"/>
                  </a:cubicBezTo>
                  <a:lnTo>
                    <a:pt x="50970" y="1802"/>
                  </a:lnTo>
                  <a:cubicBezTo>
                    <a:pt x="50970" y="802"/>
                    <a:pt x="50169" y="1"/>
                    <a:pt x="49169"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0" name="Google Shape;460;p37"/>
            <p:cNvSpPr/>
            <p:nvPr/>
          </p:nvSpPr>
          <p:spPr>
            <a:xfrm>
              <a:off x="5308673" y="2833024"/>
              <a:ext cx="44747" cy="1223125"/>
            </a:xfrm>
            <a:custGeom>
              <a:avLst/>
              <a:gdLst/>
              <a:ahLst/>
              <a:cxnLst/>
              <a:rect l="l" t="t" r="r" b="b"/>
              <a:pathLst>
                <a:path w="2503" h="68417" extrusionOk="0">
                  <a:moveTo>
                    <a:pt x="1201" y="1"/>
                  </a:moveTo>
                  <a:cubicBezTo>
                    <a:pt x="534" y="1"/>
                    <a:pt x="0" y="568"/>
                    <a:pt x="0" y="1235"/>
                  </a:cubicBezTo>
                  <a:lnTo>
                    <a:pt x="0" y="67216"/>
                  </a:lnTo>
                  <a:cubicBezTo>
                    <a:pt x="0" y="67883"/>
                    <a:pt x="534" y="68417"/>
                    <a:pt x="1201" y="68417"/>
                  </a:cubicBezTo>
                  <a:lnTo>
                    <a:pt x="1268" y="68417"/>
                  </a:lnTo>
                  <a:cubicBezTo>
                    <a:pt x="1968" y="68417"/>
                    <a:pt x="2502" y="67883"/>
                    <a:pt x="2502" y="67216"/>
                  </a:cubicBezTo>
                  <a:lnTo>
                    <a:pt x="2502" y="1235"/>
                  </a:lnTo>
                  <a:cubicBezTo>
                    <a:pt x="2502" y="568"/>
                    <a:pt x="1968" y="1"/>
                    <a:pt x="1268"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1" name="Google Shape;461;p37"/>
            <p:cNvSpPr/>
            <p:nvPr/>
          </p:nvSpPr>
          <p:spPr>
            <a:xfrm>
              <a:off x="5371280" y="2203897"/>
              <a:ext cx="899310" cy="575477"/>
            </a:xfrm>
            <a:custGeom>
              <a:avLst/>
              <a:gdLst/>
              <a:ahLst/>
              <a:cxnLst/>
              <a:rect l="l" t="t" r="r" b="b"/>
              <a:pathLst>
                <a:path w="50304" h="32190" extrusionOk="0">
                  <a:moveTo>
                    <a:pt x="1" y="0"/>
                  </a:moveTo>
                  <a:lnTo>
                    <a:pt x="7540" y="32190"/>
                  </a:lnTo>
                  <a:lnTo>
                    <a:pt x="50303" y="32190"/>
                  </a:lnTo>
                  <a:lnTo>
                    <a:pt x="432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2" name="Google Shape;462;p37"/>
            <p:cNvSpPr/>
            <p:nvPr/>
          </p:nvSpPr>
          <p:spPr>
            <a:xfrm>
              <a:off x="5955696" y="2747748"/>
              <a:ext cx="539722" cy="40582"/>
            </a:xfrm>
            <a:custGeom>
              <a:avLst/>
              <a:gdLst/>
              <a:ahLst/>
              <a:cxnLst/>
              <a:rect l="l" t="t" r="r" b="b"/>
              <a:pathLst>
                <a:path w="30190" h="2270" extrusionOk="0">
                  <a:moveTo>
                    <a:pt x="1" y="1"/>
                  </a:moveTo>
                  <a:lnTo>
                    <a:pt x="1" y="2269"/>
                  </a:lnTo>
                  <a:lnTo>
                    <a:pt x="30189" y="2269"/>
                  </a:lnTo>
                  <a:lnTo>
                    <a:pt x="301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3" name="Google Shape;463;p37"/>
            <p:cNvSpPr/>
            <p:nvPr/>
          </p:nvSpPr>
          <p:spPr>
            <a:xfrm>
              <a:off x="5233534" y="2500270"/>
              <a:ext cx="211115" cy="282089"/>
            </a:xfrm>
            <a:custGeom>
              <a:avLst/>
              <a:gdLst/>
              <a:ahLst/>
              <a:cxnLst/>
              <a:rect l="l" t="t" r="r" b="b"/>
              <a:pathLst>
                <a:path w="11809" h="15779" extrusionOk="0">
                  <a:moveTo>
                    <a:pt x="0" y="1"/>
                  </a:moveTo>
                  <a:lnTo>
                    <a:pt x="0" y="10375"/>
                  </a:lnTo>
                  <a:cubicBezTo>
                    <a:pt x="0" y="13343"/>
                    <a:pt x="2636" y="15779"/>
                    <a:pt x="5905" y="15779"/>
                  </a:cubicBezTo>
                  <a:cubicBezTo>
                    <a:pt x="9174" y="15779"/>
                    <a:pt x="11809" y="13343"/>
                    <a:pt x="11809" y="10375"/>
                  </a:cubicBezTo>
                  <a:lnTo>
                    <a:pt x="11809" y="1"/>
                  </a:ln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4" name="Google Shape;464;p37"/>
            <p:cNvSpPr/>
            <p:nvPr/>
          </p:nvSpPr>
          <p:spPr>
            <a:xfrm>
              <a:off x="5145863" y="2539636"/>
              <a:ext cx="174753" cy="181296"/>
            </a:xfrm>
            <a:custGeom>
              <a:avLst/>
              <a:gdLst/>
              <a:ahLst/>
              <a:cxnLst/>
              <a:rect l="l" t="t" r="r" b="b"/>
              <a:pathLst>
                <a:path w="9775" h="10141" extrusionOk="0">
                  <a:moveTo>
                    <a:pt x="4904" y="901"/>
                  </a:moveTo>
                  <a:cubicBezTo>
                    <a:pt x="7106" y="901"/>
                    <a:pt x="8907" y="2769"/>
                    <a:pt x="8907" y="5070"/>
                  </a:cubicBezTo>
                  <a:cubicBezTo>
                    <a:pt x="8907" y="7372"/>
                    <a:pt x="7106" y="9273"/>
                    <a:pt x="4904" y="9273"/>
                  </a:cubicBezTo>
                  <a:cubicBezTo>
                    <a:pt x="2703" y="9273"/>
                    <a:pt x="902" y="7372"/>
                    <a:pt x="902" y="5070"/>
                  </a:cubicBezTo>
                  <a:cubicBezTo>
                    <a:pt x="902" y="2769"/>
                    <a:pt x="2703" y="901"/>
                    <a:pt x="4904" y="901"/>
                  </a:cubicBezTo>
                  <a:close/>
                  <a:moveTo>
                    <a:pt x="4904" y="0"/>
                  </a:moveTo>
                  <a:cubicBezTo>
                    <a:pt x="2202" y="0"/>
                    <a:pt x="1" y="2302"/>
                    <a:pt x="1" y="5070"/>
                  </a:cubicBezTo>
                  <a:cubicBezTo>
                    <a:pt x="1" y="7872"/>
                    <a:pt x="2202" y="10141"/>
                    <a:pt x="4904" y="10141"/>
                  </a:cubicBezTo>
                  <a:cubicBezTo>
                    <a:pt x="7573" y="10141"/>
                    <a:pt x="9775" y="7872"/>
                    <a:pt x="9775" y="5070"/>
                  </a:cubicBezTo>
                  <a:cubicBezTo>
                    <a:pt x="9775" y="2302"/>
                    <a:pt x="7573" y="0"/>
                    <a:pt x="4904"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5" name="Google Shape;465;p37"/>
            <p:cNvSpPr/>
            <p:nvPr/>
          </p:nvSpPr>
          <p:spPr>
            <a:xfrm>
              <a:off x="5749371" y="2446601"/>
              <a:ext cx="89459" cy="90067"/>
            </a:xfrm>
            <a:custGeom>
              <a:avLst/>
              <a:gdLst/>
              <a:ahLst/>
              <a:cxnLst/>
              <a:rect l="l" t="t" r="r" b="b"/>
              <a:pathLst>
                <a:path w="5004" h="5038" extrusionOk="0">
                  <a:moveTo>
                    <a:pt x="2502" y="0"/>
                  </a:moveTo>
                  <a:cubicBezTo>
                    <a:pt x="1101" y="0"/>
                    <a:pt x="0" y="1135"/>
                    <a:pt x="0" y="2502"/>
                  </a:cubicBezTo>
                  <a:cubicBezTo>
                    <a:pt x="0" y="3903"/>
                    <a:pt x="1101" y="5037"/>
                    <a:pt x="2502" y="5037"/>
                  </a:cubicBezTo>
                  <a:cubicBezTo>
                    <a:pt x="3903" y="5037"/>
                    <a:pt x="5004" y="3903"/>
                    <a:pt x="5004" y="2502"/>
                  </a:cubicBezTo>
                  <a:cubicBezTo>
                    <a:pt x="5004" y="1135"/>
                    <a:pt x="3903" y="0"/>
                    <a:pt x="2502" y="0"/>
                  </a:cubicBezTo>
                  <a:close/>
                </a:path>
              </a:pathLst>
            </a:custGeom>
            <a:solidFill>
              <a:srgbClr val="63C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6" name="Google Shape;466;p37"/>
            <p:cNvSpPr/>
            <p:nvPr/>
          </p:nvSpPr>
          <p:spPr>
            <a:xfrm>
              <a:off x="5371280" y="2203897"/>
              <a:ext cx="886778" cy="575477"/>
            </a:xfrm>
            <a:custGeom>
              <a:avLst/>
              <a:gdLst/>
              <a:ahLst/>
              <a:cxnLst/>
              <a:rect l="l" t="t" r="r" b="b"/>
              <a:pathLst>
                <a:path w="49603" h="32190" extrusionOk="0">
                  <a:moveTo>
                    <a:pt x="1" y="0"/>
                  </a:moveTo>
                  <a:lnTo>
                    <a:pt x="7540" y="32190"/>
                  </a:lnTo>
                  <a:lnTo>
                    <a:pt x="49549" y="32190"/>
                  </a:lnTo>
                  <a:cubicBezTo>
                    <a:pt x="47901" y="32185"/>
                    <a:pt x="9109" y="31733"/>
                    <a:pt x="1" y="0"/>
                  </a:cubicBezTo>
                  <a:close/>
                  <a:moveTo>
                    <a:pt x="49549" y="32190"/>
                  </a:moveTo>
                  <a:lnTo>
                    <a:pt x="49549" y="32190"/>
                  </a:lnTo>
                  <a:cubicBezTo>
                    <a:pt x="49561" y="32190"/>
                    <a:pt x="49571" y="32190"/>
                    <a:pt x="49579" y="32190"/>
                  </a:cubicBezTo>
                  <a:cubicBezTo>
                    <a:pt x="49595" y="32190"/>
                    <a:pt x="49603" y="32190"/>
                    <a:pt x="49603" y="32190"/>
                  </a:cubicBezTo>
                  <a:close/>
                </a:path>
              </a:pathLst>
            </a:custGeom>
            <a:solidFill>
              <a:srgbClr val="22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7" name="Google Shape;467;p37"/>
            <p:cNvSpPr/>
            <p:nvPr/>
          </p:nvSpPr>
          <p:spPr>
            <a:xfrm>
              <a:off x="6501353" y="3423893"/>
              <a:ext cx="849807" cy="756951"/>
            </a:xfrm>
            <a:custGeom>
              <a:avLst/>
              <a:gdLst/>
              <a:ahLst/>
              <a:cxnLst/>
              <a:rect l="l" t="t" r="r" b="b"/>
              <a:pathLst>
                <a:path w="47535" h="42341" extrusionOk="0">
                  <a:moveTo>
                    <a:pt x="24107" y="0"/>
                  </a:moveTo>
                  <a:cubicBezTo>
                    <a:pt x="23242" y="0"/>
                    <a:pt x="22377" y="57"/>
                    <a:pt x="21516" y="174"/>
                  </a:cubicBezTo>
                  <a:lnTo>
                    <a:pt x="10808" y="1775"/>
                  </a:lnTo>
                  <a:cubicBezTo>
                    <a:pt x="5038" y="3509"/>
                    <a:pt x="1101" y="9414"/>
                    <a:pt x="568" y="15451"/>
                  </a:cubicBezTo>
                  <a:cubicBezTo>
                    <a:pt x="1" y="21456"/>
                    <a:pt x="2402" y="27460"/>
                    <a:pt x="5938" y="32330"/>
                  </a:cubicBezTo>
                  <a:cubicBezTo>
                    <a:pt x="7639" y="34665"/>
                    <a:pt x="9608" y="36800"/>
                    <a:pt x="11943" y="38501"/>
                  </a:cubicBezTo>
                  <a:cubicBezTo>
                    <a:pt x="15532" y="41070"/>
                    <a:pt x="19930" y="42341"/>
                    <a:pt x="24327" y="42341"/>
                  </a:cubicBezTo>
                  <a:cubicBezTo>
                    <a:pt x="29124" y="42341"/>
                    <a:pt x="33919" y="40828"/>
                    <a:pt x="37661" y="37834"/>
                  </a:cubicBezTo>
                  <a:cubicBezTo>
                    <a:pt x="44833" y="32063"/>
                    <a:pt x="47535" y="21322"/>
                    <a:pt x="43899" y="12849"/>
                  </a:cubicBezTo>
                  <a:cubicBezTo>
                    <a:pt x="40606" y="5208"/>
                    <a:pt x="32391" y="0"/>
                    <a:pt x="24107"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8" name="Google Shape;468;p37"/>
            <p:cNvSpPr/>
            <p:nvPr/>
          </p:nvSpPr>
          <p:spPr>
            <a:xfrm>
              <a:off x="6661178" y="3448868"/>
              <a:ext cx="670907" cy="597627"/>
            </a:xfrm>
            <a:custGeom>
              <a:avLst/>
              <a:gdLst/>
              <a:ahLst/>
              <a:cxnLst/>
              <a:rect l="l" t="t" r="r" b="b"/>
              <a:pathLst>
                <a:path w="37528" h="33429" extrusionOk="0">
                  <a:moveTo>
                    <a:pt x="19081" y="0"/>
                  </a:moveTo>
                  <a:cubicBezTo>
                    <a:pt x="18379" y="0"/>
                    <a:pt x="17677" y="47"/>
                    <a:pt x="16979" y="144"/>
                  </a:cubicBezTo>
                  <a:lnTo>
                    <a:pt x="8506" y="1379"/>
                  </a:lnTo>
                  <a:cubicBezTo>
                    <a:pt x="3937" y="2780"/>
                    <a:pt x="834" y="7416"/>
                    <a:pt x="401" y="12186"/>
                  </a:cubicBezTo>
                  <a:cubicBezTo>
                    <a:pt x="0" y="16923"/>
                    <a:pt x="1868" y="21660"/>
                    <a:pt x="4670" y="25529"/>
                  </a:cubicBezTo>
                  <a:cubicBezTo>
                    <a:pt x="6005" y="27364"/>
                    <a:pt x="7572" y="29065"/>
                    <a:pt x="9407" y="30399"/>
                  </a:cubicBezTo>
                  <a:cubicBezTo>
                    <a:pt x="12230" y="32425"/>
                    <a:pt x="15702" y="33429"/>
                    <a:pt x="19176" y="33429"/>
                  </a:cubicBezTo>
                  <a:cubicBezTo>
                    <a:pt x="22967" y="33429"/>
                    <a:pt x="26762" y="32233"/>
                    <a:pt x="29722" y="29866"/>
                  </a:cubicBezTo>
                  <a:cubicBezTo>
                    <a:pt x="35392" y="25296"/>
                    <a:pt x="37527" y="16823"/>
                    <a:pt x="34658" y="10152"/>
                  </a:cubicBezTo>
                  <a:cubicBezTo>
                    <a:pt x="32068" y="4096"/>
                    <a:pt x="25614" y="0"/>
                    <a:pt x="19081" y="0"/>
                  </a:cubicBezTo>
                  <a:close/>
                </a:path>
              </a:pathLst>
            </a:custGeom>
            <a:solidFill>
              <a:srgbClr val="FB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9" name="Google Shape;469;p37"/>
            <p:cNvSpPr/>
            <p:nvPr/>
          </p:nvSpPr>
          <p:spPr>
            <a:xfrm>
              <a:off x="6848427" y="3695345"/>
              <a:ext cx="64431" cy="63823"/>
            </a:xfrm>
            <a:custGeom>
              <a:avLst/>
              <a:gdLst/>
              <a:ahLst/>
              <a:cxnLst/>
              <a:rect l="l" t="t" r="r" b="b"/>
              <a:pathLst>
                <a:path w="3604" h="3570" extrusionOk="0">
                  <a:moveTo>
                    <a:pt x="1802" y="0"/>
                  </a:moveTo>
                  <a:cubicBezTo>
                    <a:pt x="801" y="0"/>
                    <a:pt x="1" y="801"/>
                    <a:pt x="1" y="1802"/>
                  </a:cubicBezTo>
                  <a:cubicBezTo>
                    <a:pt x="1" y="2769"/>
                    <a:pt x="801" y="3570"/>
                    <a:pt x="1802" y="3570"/>
                  </a:cubicBezTo>
                  <a:cubicBezTo>
                    <a:pt x="2803" y="3570"/>
                    <a:pt x="3603" y="2769"/>
                    <a:pt x="3603" y="1802"/>
                  </a:cubicBezTo>
                  <a:cubicBezTo>
                    <a:pt x="3603" y="801"/>
                    <a:pt x="2803" y="0"/>
                    <a:pt x="1802"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0" name="Google Shape;470;p37"/>
            <p:cNvSpPr/>
            <p:nvPr/>
          </p:nvSpPr>
          <p:spPr>
            <a:xfrm>
              <a:off x="7054161" y="3585613"/>
              <a:ext cx="63823" cy="63823"/>
            </a:xfrm>
            <a:custGeom>
              <a:avLst/>
              <a:gdLst/>
              <a:ahLst/>
              <a:cxnLst/>
              <a:rect l="l" t="t" r="r" b="b"/>
              <a:pathLst>
                <a:path w="3570" h="3570" extrusionOk="0">
                  <a:moveTo>
                    <a:pt x="1769" y="1"/>
                  </a:moveTo>
                  <a:cubicBezTo>
                    <a:pt x="801" y="1"/>
                    <a:pt x="1" y="801"/>
                    <a:pt x="1" y="1802"/>
                  </a:cubicBezTo>
                  <a:cubicBezTo>
                    <a:pt x="1" y="2769"/>
                    <a:pt x="801" y="3570"/>
                    <a:pt x="1769" y="3570"/>
                  </a:cubicBezTo>
                  <a:cubicBezTo>
                    <a:pt x="2769" y="3570"/>
                    <a:pt x="3570" y="2769"/>
                    <a:pt x="3570" y="1802"/>
                  </a:cubicBezTo>
                  <a:cubicBezTo>
                    <a:pt x="3570" y="801"/>
                    <a:pt x="2769" y="1"/>
                    <a:pt x="1769"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1" name="Google Shape;471;p37"/>
            <p:cNvSpPr/>
            <p:nvPr/>
          </p:nvSpPr>
          <p:spPr>
            <a:xfrm>
              <a:off x="6962932" y="3891533"/>
              <a:ext cx="63823" cy="63841"/>
            </a:xfrm>
            <a:custGeom>
              <a:avLst/>
              <a:gdLst/>
              <a:ahLst/>
              <a:cxnLst/>
              <a:rect l="l" t="t" r="r" b="b"/>
              <a:pathLst>
                <a:path w="3570" h="3571" extrusionOk="0">
                  <a:moveTo>
                    <a:pt x="1768" y="1"/>
                  </a:moveTo>
                  <a:cubicBezTo>
                    <a:pt x="801" y="1"/>
                    <a:pt x="0" y="802"/>
                    <a:pt x="0" y="1802"/>
                  </a:cubicBezTo>
                  <a:cubicBezTo>
                    <a:pt x="0" y="2770"/>
                    <a:pt x="801" y="3570"/>
                    <a:pt x="1768" y="3570"/>
                  </a:cubicBezTo>
                  <a:cubicBezTo>
                    <a:pt x="2769" y="3570"/>
                    <a:pt x="3569" y="2770"/>
                    <a:pt x="3569" y="1802"/>
                  </a:cubicBezTo>
                  <a:cubicBezTo>
                    <a:pt x="3569" y="802"/>
                    <a:pt x="2769" y="1"/>
                    <a:pt x="1768"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2" name="Google Shape;472;p37"/>
            <p:cNvSpPr/>
            <p:nvPr/>
          </p:nvSpPr>
          <p:spPr>
            <a:xfrm>
              <a:off x="7205047" y="3772862"/>
              <a:ext cx="63823" cy="63841"/>
            </a:xfrm>
            <a:custGeom>
              <a:avLst/>
              <a:gdLst/>
              <a:ahLst/>
              <a:cxnLst/>
              <a:rect l="l" t="t" r="r" b="b"/>
              <a:pathLst>
                <a:path w="3570" h="3571" extrusionOk="0">
                  <a:moveTo>
                    <a:pt x="1768" y="1"/>
                  </a:moveTo>
                  <a:cubicBezTo>
                    <a:pt x="801" y="1"/>
                    <a:pt x="0" y="801"/>
                    <a:pt x="0" y="1802"/>
                  </a:cubicBezTo>
                  <a:cubicBezTo>
                    <a:pt x="0" y="2770"/>
                    <a:pt x="801" y="3570"/>
                    <a:pt x="1768" y="3570"/>
                  </a:cubicBezTo>
                  <a:cubicBezTo>
                    <a:pt x="2769" y="3570"/>
                    <a:pt x="3569" y="2770"/>
                    <a:pt x="3569" y="1802"/>
                  </a:cubicBezTo>
                  <a:cubicBezTo>
                    <a:pt x="3569" y="801"/>
                    <a:pt x="2769" y="1"/>
                    <a:pt x="1768"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3" name="Google Shape;473;p37"/>
            <p:cNvSpPr/>
            <p:nvPr/>
          </p:nvSpPr>
          <p:spPr>
            <a:xfrm>
              <a:off x="6854398" y="1859790"/>
              <a:ext cx="83506" cy="124660"/>
            </a:xfrm>
            <a:custGeom>
              <a:avLst/>
              <a:gdLst/>
              <a:ahLst/>
              <a:cxnLst/>
              <a:rect l="l" t="t" r="r" b="b"/>
              <a:pathLst>
                <a:path w="4671" h="6973" fill="none" extrusionOk="0">
                  <a:moveTo>
                    <a:pt x="4370" y="3837"/>
                  </a:moveTo>
                  <a:cubicBezTo>
                    <a:pt x="4036" y="5638"/>
                    <a:pt x="2902" y="6973"/>
                    <a:pt x="1768" y="6772"/>
                  </a:cubicBezTo>
                  <a:cubicBezTo>
                    <a:pt x="634" y="6572"/>
                    <a:pt x="0" y="4938"/>
                    <a:pt x="300" y="3137"/>
                  </a:cubicBezTo>
                  <a:cubicBezTo>
                    <a:pt x="601" y="1302"/>
                    <a:pt x="1768" y="1"/>
                    <a:pt x="2869" y="201"/>
                  </a:cubicBezTo>
                  <a:cubicBezTo>
                    <a:pt x="4003" y="368"/>
                    <a:pt x="4670" y="2002"/>
                    <a:pt x="4370" y="3837"/>
                  </a:cubicBezTo>
                  <a:close/>
                </a:path>
              </a:pathLst>
            </a:custGeom>
            <a:noFill/>
            <a:ln w="5000" cap="flat" cmpd="sng">
              <a:solidFill>
                <a:srgbClr val="89C8F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4" name="Google Shape;474;p37"/>
            <p:cNvSpPr/>
            <p:nvPr/>
          </p:nvSpPr>
          <p:spPr>
            <a:xfrm>
              <a:off x="7304035" y="2094450"/>
              <a:ext cx="209328" cy="289544"/>
            </a:xfrm>
            <a:custGeom>
              <a:avLst/>
              <a:gdLst/>
              <a:ahLst/>
              <a:cxnLst/>
              <a:rect l="l" t="t" r="r" b="b"/>
              <a:pathLst>
                <a:path w="11709" h="16196" extrusionOk="0">
                  <a:moveTo>
                    <a:pt x="7891" y="0"/>
                  </a:moveTo>
                  <a:cubicBezTo>
                    <a:pt x="6986" y="0"/>
                    <a:pt x="4704" y="4387"/>
                    <a:pt x="4704" y="4387"/>
                  </a:cubicBezTo>
                  <a:lnTo>
                    <a:pt x="2335" y="6689"/>
                  </a:lnTo>
                  <a:cubicBezTo>
                    <a:pt x="2135" y="6556"/>
                    <a:pt x="1968" y="6189"/>
                    <a:pt x="2069" y="5488"/>
                  </a:cubicBezTo>
                  <a:cubicBezTo>
                    <a:pt x="2202" y="4154"/>
                    <a:pt x="1968" y="4054"/>
                    <a:pt x="1968" y="4054"/>
                  </a:cubicBezTo>
                  <a:cubicBezTo>
                    <a:pt x="1886" y="4032"/>
                    <a:pt x="1809" y="4021"/>
                    <a:pt x="1737" y="4021"/>
                  </a:cubicBezTo>
                  <a:cubicBezTo>
                    <a:pt x="728" y="4021"/>
                    <a:pt x="674" y="6120"/>
                    <a:pt x="301" y="7957"/>
                  </a:cubicBezTo>
                  <a:cubicBezTo>
                    <a:pt x="0" y="9424"/>
                    <a:pt x="534" y="10725"/>
                    <a:pt x="834" y="11292"/>
                  </a:cubicBezTo>
                  <a:cubicBezTo>
                    <a:pt x="934" y="11459"/>
                    <a:pt x="1001" y="11559"/>
                    <a:pt x="1001" y="11559"/>
                  </a:cubicBezTo>
                  <a:lnTo>
                    <a:pt x="301" y="13961"/>
                  </a:lnTo>
                  <a:lnTo>
                    <a:pt x="3903" y="16196"/>
                  </a:lnTo>
                  <a:lnTo>
                    <a:pt x="5638" y="13294"/>
                  </a:lnTo>
                  <a:lnTo>
                    <a:pt x="9007" y="8724"/>
                  </a:lnTo>
                  <a:cubicBezTo>
                    <a:pt x="9641" y="7990"/>
                    <a:pt x="11409" y="6055"/>
                    <a:pt x="11542" y="5789"/>
                  </a:cubicBezTo>
                  <a:cubicBezTo>
                    <a:pt x="11709" y="5522"/>
                    <a:pt x="11475" y="5221"/>
                    <a:pt x="11475" y="5221"/>
                  </a:cubicBezTo>
                  <a:cubicBezTo>
                    <a:pt x="11423" y="5155"/>
                    <a:pt x="11351" y="5125"/>
                    <a:pt x="11265" y="5125"/>
                  </a:cubicBezTo>
                  <a:cubicBezTo>
                    <a:pt x="10532" y="5125"/>
                    <a:pt x="8742" y="7295"/>
                    <a:pt x="8473" y="7623"/>
                  </a:cubicBezTo>
                  <a:cubicBezTo>
                    <a:pt x="8406" y="7590"/>
                    <a:pt x="8373" y="7523"/>
                    <a:pt x="8306" y="7456"/>
                  </a:cubicBezTo>
                  <a:cubicBezTo>
                    <a:pt x="9307" y="6222"/>
                    <a:pt x="11242" y="3920"/>
                    <a:pt x="11409" y="3620"/>
                  </a:cubicBezTo>
                  <a:cubicBezTo>
                    <a:pt x="11642" y="3220"/>
                    <a:pt x="11375" y="2920"/>
                    <a:pt x="11375" y="2920"/>
                  </a:cubicBezTo>
                  <a:cubicBezTo>
                    <a:pt x="11324" y="2860"/>
                    <a:pt x="11255" y="2832"/>
                    <a:pt x="11173" y="2832"/>
                  </a:cubicBezTo>
                  <a:cubicBezTo>
                    <a:pt x="10295" y="2832"/>
                    <a:pt x="7833" y="5973"/>
                    <a:pt x="7406" y="6522"/>
                  </a:cubicBezTo>
                  <a:cubicBezTo>
                    <a:pt x="7306" y="6422"/>
                    <a:pt x="7172" y="6356"/>
                    <a:pt x="7072" y="6256"/>
                  </a:cubicBezTo>
                  <a:cubicBezTo>
                    <a:pt x="8073" y="4854"/>
                    <a:pt x="10208" y="1886"/>
                    <a:pt x="10408" y="1552"/>
                  </a:cubicBezTo>
                  <a:cubicBezTo>
                    <a:pt x="10641" y="1085"/>
                    <a:pt x="10341" y="785"/>
                    <a:pt x="10341" y="785"/>
                  </a:cubicBezTo>
                  <a:cubicBezTo>
                    <a:pt x="10299" y="745"/>
                    <a:pt x="10247" y="726"/>
                    <a:pt x="10186" y="726"/>
                  </a:cubicBezTo>
                  <a:cubicBezTo>
                    <a:pt x="9235" y="726"/>
                    <a:pt x="6171" y="5321"/>
                    <a:pt x="6171" y="5321"/>
                  </a:cubicBezTo>
                  <a:cubicBezTo>
                    <a:pt x="6138" y="5355"/>
                    <a:pt x="6105" y="5388"/>
                    <a:pt x="6105" y="5422"/>
                  </a:cubicBezTo>
                  <a:cubicBezTo>
                    <a:pt x="5971" y="5321"/>
                    <a:pt x="5838" y="5221"/>
                    <a:pt x="5738" y="5155"/>
                  </a:cubicBezTo>
                  <a:cubicBezTo>
                    <a:pt x="6505" y="3820"/>
                    <a:pt x="8073" y="1085"/>
                    <a:pt x="8206" y="752"/>
                  </a:cubicBezTo>
                  <a:cubicBezTo>
                    <a:pt x="8373" y="318"/>
                    <a:pt x="8039" y="51"/>
                    <a:pt x="8039" y="51"/>
                  </a:cubicBezTo>
                  <a:cubicBezTo>
                    <a:pt x="7996" y="17"/>
                    <a:pt x="7946" y="0"/>
                    <a:pt x="7891"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5" name="Google Shape;475;p37"/>
            <p:cNvSpPr/>
            <p:nvPr/>
          </p:nvSpPr>
          <p:spPr>
            <a:xfrm>
              <a:off x="6328424" y="2244443"/>
              <a:ext cx="700119" cy="817002"/>
            </a:xfrm>
            <a:custGeom>
              <a:avLst/>
              <a:gdLst/>
              <a:ahLst/>
              <a:cxnLst/>
              <a:rect l="l" t="t" r="r" b="b"/>
              <a:pathLst>
                <a:path w="39162" h="45700" extrusionOk="0">
                  <a:moveTo>
                    <a:pt x="16012" y="0"/>
                  </a:moveTo>
                  <a:lnTo>
                    <a:pt x="7439" y="1668"/>
                  </a:lnTo>
                  <a:cubicBezTo>
                    <a:pt x="7439" y="1668"/>
                    <a:pt x="7428" y="1667"/>
                    <a:pt x="7408" y="1667"/>
                  </a:cubicBezTo>
                  <a:cubicBezTo>
                    <a:pt x="6978" y="1667"/>
                    <a:pt x="2116" y="2216"/>
                    <a:pt x="2435" y="27020"/>
                  </a:cubicBezTo>
                  <a:cubicBezTo>
                    <a:pt x="2435" y="27020"/>
                    <a:pt x="1168" y="36060"/>
                    <a:pt x="0" y="39862"/>
                  </a:cubicBezTo>
                  <a:cubicBezTo>
                    <a:pt x="601" y="40096"/>
                    <a:pt x="1168" y="40363"/>
                    <a:pt x="1735" y="40596"/>
                  </a:cubicBezTo>
                  <a:cubicBezTo>
                    <a:pt x="4003" y="41497"/>
                    <a:pt x="6271" y="42331"/>
                    <a:pt x="8606" y="43031"/>
                  </a:cubicBezTo>
                  <a:cubicBezTo>
                    <a:pt x="9707" y="43365"/>
                    <a:pt x="10875" y="43698"/>
                    <a:pt x="12009" y="44032"/>
                  </a:cubicBezTo>
                  <a:cubicBezTo>
                    <a:pt x="10738" y="43655"/>
                    <a:pt x="10314" y="43528"/>
                    <a:pt x="10334" y="43528"/>
                  </a:cubicBezTo>
                  <a:cubicBezTo>
                    <a:pt x="10370" y="43528"/>
                    <a:pt x="11903" y="43957"/>
                    <a:pt x="12442" y="44065"/>
                  </a:cubicBezTo>
                  <a:cubicBezTo>
                    <a:pt x="17312" y="45033"/>
                    <a:pt x="22283" y="45566"/>
                    <a:pt x="27253" y="45700"/>
                  </a:cubicBezTo>
                  <a:lnTo>
                    <a:pt x="28854" y="45700"/>
                  </a:lnTo>
                  <a:cubicBezTo>
                    <a:pt x="28120" y="45666"/>
                    <a:pt x="31456" y="45566"/>
                    <a:pt x="31789" y="45566"/>
                  </a:cubicBezTo>
                  <a:cubicBezTo>
                    <a:pt x="32156" y="45533"/>
                    <a:pt x="32557" y="45500"/>
                    <a:pt x="32957" y="45466"/>
                  </a:cubicBezTo>
                  <a:cubicBezTo>
                    <a:pt x="32990" y="45299"/>
                    <a:pt x="32990" y="45133"/>
                    <a:pt x="32957" y="44999"/>
                  </a:cubicBezTo>
                  <a:cubicBezTo>
                    <a:pt x="32123" y="42864"/>
                    <a:pt x="33124" y="30455"/>
                    <a:pt x="33124" y="30455"/>
                  </a:cubicBezTo>
                  <a:cubicBezTo>
                    <a:pt x="39161" y="5204"/>
                    <a:pt x="33858" y="4637"/>
                    <a:pt x="33858" y="4637"/>
                  </a:cubicBezTo>
                  <a:lnTo>
                    <a:pt x="26919" y="1535"/>
                  </a:lnTo>
                  <a:cubicBezTo>
                    <a:pt x="26133" y="1793"/>
                    <a:pt x="25287" y="1874"/>
                    <a:pt x="24463" y="1874"/>
                  </a:cubicBezTo>
                  <a:cubicBezTo>
                    <a:pt x="23050" y="1874"/>
                    <a:pt x="21700" y="1635"/>
                    <a:pt x="20815" y="1635"/>
                  </a:cubicBezTo>
                  <a:cubicBezTo>
                    <a:pt x="19447" y="1335"/>
                    <a:pt x="17913" y="1168"/>
                    <a:pt x="16012"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6" name="Google Shape;476;p37"/>
            <p:cNvSpPr/>
            <p:nvPr/>
          </p:nvSpPr>
          <p:spPr>
            <a:xfrm>
              <a:off x="6842455" y="2327341"/>
              <a:ext cx="329804" cy="551843"/>
            </a:xfrm>
            <a:custGeom>
              <a:avLst/>
              <a:gdLst/>
              <a:ahLst/>
              <a:cxnLst/>
              <a:rect l="l" t="t" r="r" b="b"/>
              <a:pathLst>
                <a:path w="18448" h="30868" extrusionOk="0">
                  <a:moveTo>
                    <a:pt x="5105" y="0"/>
                  </a:moveTo>
                  <a:cubicBezTo>
                    <a:pt x="1" y="2602"/>
                    <a:pt x="4437" y="13310"/>
                    <a:pt x="4437" y="13310"/>
                  </a:cubicBezTo>
                  <a:cubicBezTo>
                    <a:pt x="6624" y="27833"/>
                    <a:pt x="11270" y="30868"/>
                    <a:pt x="14257" y="30868"/>
                  </a:cubicBezTo>
                  <a:cubicBezTo>
                    <a:pt x="15235" y="30868"/>
                    <a:pt x="16035" y="30542"/>
                    <a:pt x="16513" y="30188"/>
                  </a:cubicBezTo>
                  <a:cubicBezTo>
                    <a:pt x="18447" y="28754"/>
                    <a:pt x="13144" y="13310"/>
                    <a:pt x="11676" y="7038"/>
                  </a:cubicBezTo>
                  <a:cubicBezTo>
                    <a:pt x="10242" y="767"/>
                    <a:pt x="5105" y="0"/>
                    <a:pt x="5105" y="0"/>
                  </a:cubicBez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7" name="Google Shape;477;p37"/>
            <p:cNvSpPr/>
            <p:nvPr/>
          </p:nvSpPr>
          <p:spPr>
            <a:xfrm>
              <a:off x="7033888" y="2314809"/>
              <a:ext cx="353653" cy="552486"/>
            </a:xfrm>
            <a:custGeom>
              <a:avLst/>
              <a:gdLst/>
              <a:ahLst/>
              <a:cxnLst/>
              <a:rect l="l" t="t" r="r" b="b"/>
              <a:pathLst>
                <a:path w="19782" h="30904" extrusionOk="0">
                  <a:moveTo>
                    <a:pt x="15445" y="1"/>
                  </a:moveTo>
                  <a:lnTo>
                    <a:pt x="1" y="19781"/>
                  </a:lnTo>
                  <a:cubicBezTo>
                    <a:pt x="1" y="19781"/>
                    <a:pt x="481" y="30903"/>
                    <a:pt x="5496" y="30903"/>
                  </a:cubicBezTo>
                  <a:cubicBezTo>
                    <a:pt x="5597" y="30903"/>
                    <a:pt x="5700" y="30899"/>
                    <a:pt x="5805" y="30889"/>
                  </a:cubicBezTo>
                  <a:cubicBezTo>
                    <a:pt x="5805" y="30889"/>
                    <a:pt x="15912" y="17380"/>
                    <a:pt x="19781" y="3403"/>
                  </a:cubicBezTo>
                  <a:lnTo>
                    <a:pt x="15445" y="1"/>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8" name="Google Shape;478;p37"/>
            <p:cNvSpPr/>
            <p:nvPr/>
          </p:nvSpPr>
          <p:spPr>
            <a:xfrm>
              <a:off x="6552053" y="2201501"/>
              <a:ext cx="328588" cy="173769"/>
            </a:xfrm>
            <a:custGeom>
              <a:avLst/>
              <a:gdLst/>
              <a:ahLst/>
              <a:cxnLst/>
              <a:rect l="l" t="t" r="r" b="b"/>
              <a:pathLst>
                <a:path w="18380" h="9720" extrusionOk="0">
                  <a:moveTo>
                    <a:pt x="834" y="1"/>
                  </a:moveTo>
                  <a:lnTo>
                    <a:pt x="0" y="3136"/>
                  </a:lnTo>
                  <a:cubicBezTo>
                    <a:pt x="1961" y="8165"/>
                    <a:pt x="5102" y="9720"/>
                    <a:pt x="8237" y="9720"/>
                  </a:cubicBezTo>
                  <a:cubicBezTo>
                    <a:pt x="13316" y="9720"/>
                    <a:pt x="18380" y="5638"/>
                    <a:pt x="18380" y="5638"/>
                  </a:cubicBezTo>
                  <a:lnTo>
                    <a:pt x="17379" y="468"/>
                  </a:lnTo>
                  <a:lnTo>
                    <a:pt x="834" y="1"/>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9" name="Google Shape;479;p37"/>
            <p:cNvSpPr/>
            <p:nvPr/>
          </p:nvSpPr>
          <p:spPr>
            <a:xfrm>
              <a:off x="6550248" y="2205684"/>
              <a:ext cx="317272" cy="85884"/>
            </a:xfrm>
            <a:custGeom>
              <a:avLst/>
              <a:gdLst/>
              <a:ahLst/>
              <a:cxnLst/>
              <a:rect l="l" t="t" r="r" b="b"/>
              <a:pathLst>
                <a:path w="17747" h="4804" extrusionOk="0">
                  <a:moveTo>
                    <a:pt x="4104" y="0"/>
                  </a:moveTo>
                  <a:lnTo>
                    <a:pt x="3570" y="3336"/>
                  </a:lnTo>
                  <a:cubicBezTo>
                    <a:pt x="1535" y="2802"/>
                    <a:pt x="234" y="2235"/>
                    <a:pt x="201" y="2202"/>
                  </a:cubicBezTo>
                  <a:lnTo>
                    <a:pt x="1" y="2602"/>
                  </a:lnTo>
                  <a:cubicBezTo>
                    <a:pt x="101" y="2635"/>
                    <a:pt x="5005" y="4804"/>
                    <a:pt x="10642" y="4804"/>
                  </a:cubicBezTo>
                  <a:cubicBezTo>
                    <a:pt x="11976" y="4804"/>
                    <a:pt x="13344" y="4670"/>
                    <a:pt x="14711" y="4370"/>
                  </a:cubicBezTo>
                  <a:lnTo>
                    <a:pt x="15145" y="4303"/>
                  </a:lnTo>
                  <a:lnTo>
                    <a:pt x="15145" y="4270"/>
                  </a:lnTo>
                  <a:cubicBezTo>
                    <a:pt x="16012" y="4070"/>
                    <a:pt x="16913" y="3770"/>
                    <a:pt x="17747" y="3403"/>
                  </a:cubicBezTo>
                  <a:lnTo>
                    <a:pt x="17580" y="3002"/>
                  </a:lnTo>
                  <a:lnTo>
                    <a:pt x="17580" y="2969"/>
                  </a:lnTo>
                  <a:cubicBezTo>
                    <a:pt x="16746" y="3336"/>
                    <a:pt x="15912" y="3636"/>
                    <a:pt x="15078" y="3836"/>
                  </a:cubicBezTo>
                  <a:lnTo>
                    <a:pt x="14545" y="400"/>
                  </a:lnTo>
                  <a:lnTo>
                    <a:pt x="14111" y="467"/>
                  </a:lnTo>
                  <a:lnTo>
                    <a:pt x="14645" y="3936"/>
                  </a:lnTo>
                  <a:cubicBezTo>
                    <a:pt x="13296" y="4231"/>
                    <a:pt x="11948" y="4345"/>
                    <a:pt x="10639" y="4345"/>
                  </a:cubicBezTo>
                  <a:cubicBezTo>
                    <a:pt x="10167" y="4345"/>
                    <a:pt x="9700" y="4330"/>
                    <a:pt x="9241" y="4303"/>
                  </a:cubicBezTo>
                  <a:lnTo>
                    <a:pt x="9241" y="234"/>
                  </a:lnTo>
                  <a:lnTo>
                    <a:pt x="8807" y="234"/>
                  </a:lnTo>
                  <a:lnTo>
                    <a:pt x="8807" y="4270"/>
                  </a:lnTo>
                  <a:cubicBezTo>
                    <a:pt x="7039" y="4136"/>
                    <a:pt x="5371" y="3803"/>
                    <a:pt x="4004" y="3469"/>
                  </a:cubicBezTo>
                  <a:lnTo>
                    <a:pt x="4538" y="67"/>
                  </a:lnTo>
                  <a:lnTo>
                    <a:pt x="41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0" name="Google Shape;480;p37"/>
            <p:cNvSpPr/>
            <p:nvPr/>
          </p:nvSpPr>
          <p:spPr>
            <a:xfrm>
              <a:off x="6925353" y="2500860"/>
              <a:ext cx="21489" cy="191450"/>
            </a:xfrm>
            <a:custGeom>
              <a:avLst/>
              <a:gdLst/>
              <a:ahLst/>
              <a:cxnLst/>
              <a:rect l="l" t="t" r="r" b="b"/>
              <a:pathLst>
                <a:path w="1202" h="10709" extrusionOk="0">
                  <a:moveTo>
                    <a:pt x="1" y="1"/>
                  </a:moveTo>
                  <a:cubicBezTo>
                    <a:pt x="1" y="368"/>
                    <a:pt x="1" y="9308"/>
                    <a:pt x="801" y="10709"/>
                  </a:cubicBezTo>
                  <a:lnTo>
                    <a:pt x="1201" y="10475"/>
                  </a:lnTo>
                  <a:cubicBezTo>
                    <a:pt x="568" y="9408"/>
                    <a:pt x="434" y="2536"/>
                    <a:pt x="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1" name="Google Shape;481;p37"/>
            <p:cNvSpPr/>
            <p:nvPr/>
          </p:nvSpPr>
          <p:spPr>
            <a:xfrm>
              <a:off x="7058344" y="2590909"/>
              <a:ext cx="32805" cy="153890"/>
            </a:xfrm>
            <a:custGeom>
              <a:avLst/>
              <a:gdLst/>
              <a:ahLst/>
              <a:cxnLst/>
              <a:rect l="l" t="t" r="r" b="b"/>
              <a:pathLst>
                <a:path w="1835" h="8608" extrusionOk="0">
                  <a:moveTo>
                    <a:pt x="1401" y="1"/>
                  </a:moveTo>
                  <a:lnTo>
                    <a:pt x="1401" y="34"/>
                  </a:lnTo>
                  <a:cubicBezTo>
                    <a:pt x="1335" y="301"/>
                    <a:pt x="0" y="6772"/>
                    <a:pt x="834" y="8607"/>
                  </a:cubicBezTo>
                  <a:lnTo>
                    <a:pt x="1234" y="8407"/>
                  </a:lnTo>
                  <a:cubicBezTo>
                    <a:pt x="467" y="6739"/>
                    <a:pt x="1802" y="168"/>
                    <a:pt x="1835" y="101"/>
                  </a:cubicBezTo>
                  <a:lnTo>
                    <a:pt x="14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2" name="Google Shape;482;p37"/>
            <p:cNvSpPr/>
            <p:nvPr/>
          </p:nvSpPr>
          <p:spPr>
            <a:xfrm>
              <a:off x="6367772" y="2405447"/>
              <a:ext cx="21489" cy="141947"/>
            </a:xfrm>
            <a:custGeom>
              <a:avLst/>
              <a:gdLst/>
              <a:ahLst/>
              <a:cxnLst/>
              <a:rect l="l" t="t" r="r" b="b"/>
              <a:pathLst>
                <a:path w="1202" h="7940" extrusionOk="0">
                  <a:moveTo>
                    <a:pt x="768" y="1"/>
                  </a:moveTo>
                  <a:cubicBezTo>
                    <a:pt x="735" y="301"/>
                    <a:pt x="1" y="6939"/>
                    <a:pt x="201" y="7940"/>
                  </a:cubicBezTo>
                  <a:lnTo>
                    <a:pt x="634" y="7840"/>
                  </a:lnTo>
                  <a:cubicBezTo>
                    <a:pt x="468" y="7073"/>
                    <a:pt x="1001" y="1969"/>
                    <a:pt x="1202" y="68"/>
                  </a:cubicBezTo>
                  <a:lnTo>
                    <a:pt x="7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3" name="Google Shape;483;p37"/>
            <p:cNvSpPr/>
            <p:nvPr/>
          </p:nvSpPr>
          <p:spPr>
            <a:xfrm>
              <a:off x="7284351" y="2342840"/>
              <a:ext cx="96038" cy="73369"/>
            </a:xfrm>
            <a:custGeom>
              <a:avLst/>
              <a:gdLst/>
              <a:ahLst/>
              <a:cxnLst/>
              <a:rect l="l" t="t" r="r" b="b"/>
              <a:pathLst>
                <a:path w="5372" h="4104" extrusionOk="0">
                  <a:moveTo>
                    <a:pt x="267" y="0"/>
                  </a:moveTo>
                  <a:lnTo>
                    <a:pt x="1" y="367"/>
                  </a:lnTo>
                  <a:lnTo>
                    <a:pt x="5138" y="4103"/>
                  </a:lnTo>
                  <a:lnTo>
                    <a:pt x="5371" y="3736"/>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4" name="Google Shape;484;p37"/>
            <p:cNvSpPr/>
            <p:nvPr/>
          </p:nvSpPr>
          <p:spPr>
            <a:xfrm>
              <a:off x="6504928" y="3000000"/>
              <a:ext cx="71582" cy="118099"/>
            </a:xfrm>
            <a:custGeom>
              <a:avLst/>
              <a:gdLst/>
              <a:ahLst/>
              <a:cxnLst/>
              <a:rect l="l" t="t" r="r" b="b"/>
              <a:pathLst>
                <a:path w="4004" h="6606" extrusionOk="0">
                  <a:moveTo>
                    <a:pt x="2540" y="1"/>
                  </a:moveTo>
                  <a:cubicBezTo>
                    <a:pt x="2357" y="1"/>
                    <a:pt x="2187" y="121"/>
                    <a:pt x="2136" y="301"/>
                  </a:cubicBezTo>
                  <a:lnTo>
                    <a:pt x="1" y="6039"/>
                  </a:lnTo>
                  <a:lnTo>
                    <a:pt x="468" y="6172"/>
                  </a:lnTo>
                  <a:cubicBezTo>
                    <a:pt x="768" y="6239"/>
                    <a:pt x="2136" y="6606"/>
                    <a:pt x="3103" y="6606"/>
                  </a:cubicBezTo>
                  <a:cubicBezTo>
                    <a:pt x="3303" y="6606"/>
                    <a:pt x="3470" y="6606"/>
                    <a:pt x="3603" y="6539"/>
                  </a:cubicBezTo>
                  <a:cubicBezTo>
                    <a:pt x="3870" y="6506"/>
                    <a:pt x="4004" y="6272"/>
                    <a:pt x="3937" y="6039"/>
                  </a:cubicBezTo>
                  <a:cubicBezTo>
                    <a:pt x="3882" y="5818"/>
                    <a:pt x="3712" y="5688"/>
                    <a:pt x="3523" y="5688"/>
                  </a:cubicBezTo>
                  <a:cubicBezTo>
                    <a:pt x="3483" y="5688"/>
                    <a:pt x="3443" y="5694"/>
                    <a:pt x="3403" y="5705"/>
                  </a:cubicBezTo>
                  <a:cubicBezTo>
                    <a:pt x="3329" y="5724"/>
                    <a:pt x="3233" y="5732"/>
                    <a:pt x="3120" y="5732"/>
                  </a:cubicBezTo>
                  <a:cubicBezTo>
                    <a:pt x="2627" y="5732"/>
                    <a:pt x="1820" y="5574"/>
                    <a:pt x="1168" y="5438"/>
                  </a:cubicBezTo>
                  <a:lnTo>
                    <a:pt x="2936" y="601"/>
                  </a:lnTo>
                  <a:cubicBezTo>
                    <a:pt x="3036" y="368"/>
                    <a:pt x="2903" y="101"/>
                    <a:pt x="2703" y="34"/>
                  </a:cubicBezTo>
                  <a:cubicBezTo>
                    <a:pt x="2649" y="11"/>
                    <a:pt x="2594" y="1"/>
                    <a:pt x="2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5" name="Google Shape;485;p37"/>
            <p:cNvSpPr/>
            <p:nvPr/>
          </p:nvSpPr>
          <p:spPr>
            <a:xfrm>
              <a:off x="5723127" y="2967284"/>
              <a:ext cx="775866" cy="338510"/>
            </a:xfrm>
            <a:custGeom>
              <a:avLst/>
              <a:gdLst/>
              <a:ahLst/>
              <a:cxnLst/>
              <a:rect l="l" t="t" r="r" b="b"/>
              <a:pathLst>
                <a:path w="43399" h="18935" extrusionOk="0">
                  <a:moveTo>
                    <a:pt x="34688" y="0"/>
                  </a:moveTo>
                  <a:cubicBezTo>
                    <a:pt x="34053" y="0"/>
                    <a:pt x="33376" y="145"/>
                    <a:pt x="32657" y="463"/>
                  </a:cubicBezTo>
                  <a:cubicBezTo>
                    <a:pt x="32657" y="463"/>
                    <a:pt x="1435" y="4533"/>
                    <a:pt x="1435" y="10804"/>
                  </a:cubicBezTo>
                  <a:cubicBezTo>
                    <a:pt x="1435" y="10804"/>
                    <a:pt x="1" y="16608"/>
                    <a:pt x="5771" y="18510"/>
                  </a:cubicBezTo>
                  <a:cubicBezTo>
                    <a:pt x="6667" y="18808"/>
                    <a:pt x="8181" y="18934"/>
                    <a:pt x="10102" y="18934"/>
                  </a:cubicBezTo>
                  <a:cubicBezTo>
                    <a:pt x="20636" y="18934"/>
                    <a:pt x="43398" y="15140"/>
                    <a:pt x="43398" y="15140"/>
                  </a:cubicBezTo>
                  <a:cubicBezTo>
                    <a:pt x="43398" y="15140"/>
                    <a:pt x="41184" y="0"/>
                    <a:pt x="34688"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6" name="Google Shape;486;p37"/>
            <p:cNvSpPr/>
            <p:nvPr/>
          </p:nvSpPr>
          <p:spPr>
            <a:xfrm>
              <a:off x="6295618" y="3008742"/>
              <a:ext cx="133599" cy="201801"/>
            </a:xfrm>
            <a:custGeom>
              <a:avLst/>
              <a:gdLst/>
              <a:ahLst/>
              <a:cxnLst/>
              <a:rect l="l" t="t" r="r" b="b"/>
              <a:pathLst>
                <a:path w="7473" h="11288" extrusionOk="0">
                  <a:moveTo>
                    <a:pt x="487" y="1"/>
                  </a:moveTo>
                  <a:cubicBezTo>
                    <a:pt x="322" y="1"/>
                    <a:pt x="171" y="82"/>
                    <a:pt x="101" y="246"/>
                  </a:cubicBezTo>
                  <a:cubicBezTo>
                    <a:pt x="0" y="479"/>
                    <a:pt x="101" y="746"/>
                    <a:pt x="334" y="846"/>
                  </a:cubicBezTo>
                  <a:cubicBezTo>
                    <a:pt x="2602" y="1914"/>
                    <a:pt x="5604" y="8518"/>
                    <a:pt x="6572" y="10987"/>
                  </a:cubicBezTo>
                  <a:cubicBezTo>
                    <a:pt x="6639" y="11187"/>
                    <a:pt x="6805" y="11287"/>
                    <a:pt x="7005" y="11287"/>
                  </a:cubicBezTo>
                  <a:lnTo>
                    <a:pt x="7005" y="11254"/>
                  </a:lnTo>
                  <a:lnTo>
                    <a:pt x="7139" y="11254"/>
                  </a:lnTo>
                  <a:cubicBezTo>
                    <a:pt x="7372" y="11154"/>
                    <a:pt x="7472" y="10887"/>
                    <a:pt x="7406" y="10653"/>
                  </a:cubicBezTo>
                  <a:cubicBezTo>
                    <a:pt x="7272" y="10286"/>
                    <a:pt x="3770" y="1480"/>
                    <a:pt x="701" y="46"/>
                  </a:cubicBezTo>
                  <a:cubicBezTo>
                    <a:pt x="631" y="16"/>
                    <a:pt x="558" y="1"/>
                    <a:pt x="4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7" name="Google Shape;487;p37"/>
            <p:cNvSpPr/>
            <p:nvPr/>
          </p:nvSpPr>
          <p:spPr>
            <a:xfrm>
              <a:off x="5653959" y="3105334"/>
              <a:ext cx="483050" cy="952013"/>
            </a:xfrm>
            <a:custGeom>
              <a:avLst/>
              <a:gdLst/>
              <a:ahLst/>
              <a:cxnLst/>
              <a:rect l="l" t="t" r="r" b="b"/>
              <a:pathLst>
                <a:path w="27020" h="53252" extrusionOk="0">
                  <a:moveTo>
                    <a:pt x="9560" y="1"/>
                  </a:moveTo>
                  <a:cubicBezTo>
                    <a:pt x="6511" y="1"/>
                    <a:pt x="5604" y="1838"/>
                    <a:pt x="5304" y="3082"/>
                  </a:cubicBezTo>
                  <a:cubicBezTo>
                    <a:pt x="5304" y="3082"/>
                    <a:pt x="0" y="8853"/>
                    <a:pt x="19281" y="53251"/>
                  </a:cubicBezTo>
                  <a:lnTo>
                    <a:pt x="27019" y="52751"/>
                  </a:lnTo>
                  <a:cubicBezTo>
                    <a:pt x="27019" y="52751"/>
                    <a:pt x="26052" y="6451"/>
                    <a:pt x="16879" y="2115"/>
                  </a:cubicBezTo>
                  <a:cubicBezTo>
                    <a:pt x="13605" y="567"/>
                    <a:pt x="11252" y="1"/>
                    <a:pt x="9560" y="1"/>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8" name="Google Shape;488;p37"/>
            <p:cNvSpPr/>
            <p:nvPr/>
          </p:nvSpPr>
          <p:spPr>
            <a:xfrm>
              <a:off x="5731476" y="4048980"/>
              <a:ext cx="448475" cy="180706"/>
            </a:xfrm>
            <a:custGeom>
              <a:avLst/>
              <a:gdLst/>
              <a:ahLst/>
              <a:cxnLst/>
              <a:rect l="l" t="t" r="r" b="b"/>
              <a:pathLst>
                <a:path w="25086" h="10108" extrusionOk="0">
                  <a:moveTo>
                    <a:pt x="22683" y="0"/>
                  </a:moveTo>
                  <a:lnTo>
                    <a:pt x="14945" y="467"/>
                  </a:lnTo>
                  <a:cubicBezTo>
                    <a:pt x="14945" y="467"/>
                    <a:pt x="11576" y="5304"/>
                    <a:pt x="5771" y="5304"/>
                  </a:cubicBezTo>
                  <a:cubicBezTo>
                    <a:pt x="1" y="5304"/>
                    <a:pt x="1435" y="10108"/>
                    <a:pt x="1435" y="10108"/>
                  </a:cubicBezTo>
                  <a:cubicBezTo>
                    <a:pt x="1435" y="10108"/>
                    <a:pt x="19314" y="9641"/>
                    <a:pt x="22183" y="8673"/>
                  </a:cubicBezTo>
                  <a:cubicBezTo>
                    <a:pt x="25085" y="7706"/>
                    <a:pt x="22684" y="0"/>
                    <a:pt x="22683" y="0"/>
                  </a:cubicBezTo>
                  <a:close/>
                </a:path>
              </a:pathLst>
            </a:custGeom>
            <a:solidFill>
              <a:srgbClr val="F9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9" name="Google Shape;489;p37"/>
            <p:cNvSpPr/>
            <p:nvPr/>
          </p:nvSpPr>
          <p:spPr>
            <a:xfrm>
              <a:off x="5928272" y="3226257"/>
              <a:ext cx="131811" cy="73137"/>
            </a:xfrm>
            <a:custGeom>
              <a:avLst/>
              <a:gdLst/>
              <a:ahLst/>
              <a:cxnLst/>
              <a:rect l="l" t="t" r="r" b="b"/>
              <a:pathLst>
                <a:path w="7373" h="4091" extrusionOk="0">
                  <a:moveTo>
                    <a:pt x="522" y="0"/>
                  </a:moveTo>
                  <a:cubicBezTo>
                    <a:pt x="333" y="0"/>
                    <a:pt x="154" y="102"/>
                    <a:pt x="101" y="288"/>
                  </a:cubicBezTo>
                  <a:cubicBezTo>
                    <a:pt x="0" y="521"/>
                    <a:pt x="134" y="788"/>
                    <a:pt x="367" y="855"/>
                  </a:cubicBezTo>
                  <a:cubicBezTo>
                    <a:pt x="401" y="888"/>
                    <a:pt x="4704" y="2456"/>
                    <a:pt x="6605" y="3990"/>
                  </a:cubicBezTo>
                  <a:cubicBezTo>
                    <a:pt x="6672" y="4057"/>
                    <a:pt x="6772" y="4090"/>
                    <a:pt x="6872" y="4090"/>
                  </a:cubicBezTo>
                  <a:cubicBezTo>
                    <a:pt x="7005" y="4090"/>
                    <a:pt x="7139" y="4024"/>
                    <a:pt x="7239" y="3923"/>
                  </a:cubicBezTo>
                  <a:cubicBezTo>
                    <a:pt x="7372" y="3723"/>
                    <a:pt x="7339" y="3456"/>
                    <a:pt x="7139" y="3290"/>
                  </a:cubicBezTo>
                  <a:cubicBezTo>
                    <a:pt x="5137" y="1655"/>
                    <a:pt x="834" y="87"/>
                    <a:pt x="668" y="21"/>
                  </a:cubicBezTo>
                  <a:cubicBezTo>
                    <a:pt x="620" y="7"/>
                    <a:pt x="571" y="0"/>
                    <a:pt x="522"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 name="Title 4">
            <a:extLst>
              <a:ext uri="{FF2B5EF4-FFF2-40B4-BE49-F238E27FC236}">
                <a16:creationId xmlns:a16="http://schemas.microsoft.com/office/drawing/2014/main" id="{45AD73A2-2D7D-0A79-A0B3-02B5367BAE0D}"/>
              </a:ext>
            </a:extLst>
          </p:cNvPr>
          <p:cNvSpPr>
            <a:spLocks noGrp="1"/>
          </p:cNvSpPr>
          <p:nvPr>
            <p:ph type="title"/>
          </p:nvPr>
        </p:nvSpPr>
        <p:spPr>
          <a:xfrm>
            <a:off x="715800" y="326866"/>
            <a:ext cx="7712400" cy="657534"/>
          </a:xfrm>
        </p:spPr>
        <p:txBody>
          <a:bodyPr anchor="ctr"/>
          <a:lstStyle/>
          <a:p>
            <a:r>
              <a:rPr lang="vi-VN" sz="3600" dirty="0">
                <a:latin typeface="Arial" panose="020B0604020202020204" pitchFamily="34" charset="0"/>
                <a:cs typeface="Arial" panose="020B0604020202020204" pitchFamily="34" charset="0"/>
              </a:rPr>
              <a:t>BÀI 1</a:t>
            </a:r>
          </a:p>
        </p:txBody>
      </p:sp>
      <p:sp>
        <p:nvSpPr>
          <p:cNvPr id="6" name="Google Shape;506;p39">
            <a:extLst>
              <a:ext uri="{FF2B5EF4-FFF2-40B4-BE49-F238E27FC236}">
                <a16:creationId xmlns:a16="http://schemas.microsoft.com/office/drawing/2014/main" id="{A80CE63C-F567-97A9-EA8A-EC79360391BE}"/>
              </a:ext>
            </a:extLst>
          </p:cNvPr>
          <p:cNvSpPr txBox="1">
            <a:spLocks/>
          </p:cNvSpPr>
          <p:nvPr/>
        </p:nvSpPr>
        <p:spPr>
          <a:xfrm flipH="1">
            <a:off x="835816" y="1521327"/>
            <a:ext cx="3994940" cy="27168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Viga"/>
              <a:buNone/>
              <a:defRPr sz="2800" b="1" i="0" u="none" strike="noStrike" cap="none">
                <a:solidFill>
                  <a:schemeClr val="lt1"/>
                </a:solidFill>
                <a:latin typeface="Viga"/>
                <a:ea typeface="Viga"/>
                <a:cs typeface="Viga"/>
                <a:sym typeface="Viga"/>
              </a:defRPr>
            </a:lvl1pPr>
            <a:lvl2pPr marR="0" lvl="1"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2pPr>
            <a:lvl3pPr marR="0" lvl="2"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3pPr>
            <a:lvl4pPr marR="0" lvl="3"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4pPr>
            <a:lvl5pPr marR="0" lvl="4"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5pPr>
            <a:lvl6pPr marR="0" lvl="5"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6pPr>
            <a:lvl7pPr marR="0" lvl="6"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7pPr>
            <a:lvl8pPr marR="0" lvl="7"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8pPr>
            <a:lvl9pPr marR="0" lvl="8" algn="l" rtl="0">
              <a:lnSpc>
                <a:spcPct val="100000"/>
              </a:lnSpc>
              <a:spcBef>
                <a:spcPts val="0"/>
              </a:spcBef>
              <a:spcAft>
                <a:spcPts val="0"/>
              </a:spcAft>
              <a:buClr>
                <a:schemeClr val="dk1"/>
              </a:buClr>
              <a:buSzPts val="2800"/>
              <a:buFont typeface="Proxima Nova Semibold"/>
              <a:buNone/>
              <a:defRPr sz="2800" b="1" i="0" u="none" strike="noStrike" cap="none">
                <a:solidFill>
                  <a:schemeClr val="dk1"/>
                </a:solidFill>
                <a:latin typeface="Proxima Nova Semibold"/>
                <a:ea typeface="Proxima Nova Semibold"/>
                <a:cs typeface="Proxima Nova Semibold"/>
                <a:sym typeface="Proxima Nova Semibold"/>
              </a:defRPr>
            </a:lvl9pPr>
          </a:lstStyle>
          <a:p>
            <a:pPr algn="l">
              <a:lnSpc>
                <a:spcPct val="150000"/>
              </a:lnSpc>
            </a:pPr>
            <a:r>
              <a:rPr lang="vi-VN" sz="4000" dirty="0">
                <a:solidFill>
                  <a:schemeClr val="accent2">
                    <a:lumMod val="75000"/>
                  </a:schemeClr>
                </a:solidFill>
                <a:latin typeface="Arial" panose="020B0604020202020204" pitchFamily="34" charset="0"/>
                <a:ea typeface="SimSun" panose="02010600030101010101" pitchFamily="2" charset="-122"/>
                <a:cs typeface="Arial" panose="020B0604020202020204" pitchFamily="34" charset="0"/>
              </a:rPr>
              <a:t>PHẦN MỀM </a:t>
            </a:r>
          </a:p>
          <a:p>
            <a:pPr algn="l">
              <a:lnSpc>
                <a:spcPct val="150000"/>
              </a:lnSpc>
            </a:pPr>
            <a:r>
              <a:rPr lang="vi-VN" sz="4000" dirty="0">
                <a:solidFill>
                  <a:schemeClr val="accent2">
                    <a:lumMod val="75000"/>
                  </a:schemeClr>
                </a:solidFill>
                <a:latin typeface="Arial" panose="020B0604020202020204" pitchFamily="34" charset="0"/>
                <a:ea typeface="SimSun" panose="02010600030101010101" pitchFamily="2" charset="-122"/>
                <a:cs typeface="Arial" panose="020B0604020202020204" pitchFamily="34" charset="0"/>
              </a:rPr>
              <a:t>MÔ PHỎNG VÀ ỨNG DỤNG</a:t>
            </a: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3" name="Title 2">
            <a:extLst>
              <a:ext uri="{FF2B5EF4-FFF2-40B4-BE49-F238E27FC236}">
                <a16:creationId xmlns:a16="http://schemas.microsoft.com/office/drawing/2014/main" id="{0B64DC8C-9560-9348-C075-8E0E7BCF8034}"/>
              </a:ext>
            </a:extLst>
          </p:cNvPr>
          <p:cNvSpPr>
            <a:spLocks noGrp="1"/>
          </p:cNvSpPr>
          <p:nvPr>
            <p:ph type="title"/>
          </p:nvPr>
        </p:nvSpPr>
        <p:spPr>
          <a:xfrm>
            <a:off x="715800" y="341085"/>
            <a:ext cx="7712400" cy="625839"/>
          </a:xfrm>
        </p:spPr>
        <p:txBody>
          <a:bodyPr anchor="ctr"/>
          <a:lstStyle/>
          <a:p>
            <a:r>
              <a:rPr lang="vi-VN" sz="3200" dirty="0">
                <a:latin typeface="Arial" panose="020B0604020202020204" pitchFamily="34" charset="0"/>
                <a:cs typeface="Arial" panose="020B0604020202020204" pitchFamily="34" charset="0"/>
              </a:rPr>
              <a:t>NỘI DUNG BÀI HỌC</a:t>
            </a:r>
          </a:p>
        </p:txBody>
      </p:sp>
      <p:grpSp>
        <p:nvGrpSpPr>
          <p:cNvPr id="4" name="Group 3">
            <a:extLst>
              <a:ext uri="{FF2B5EF4-FFF2-40B4-BE49-F238E27FC236}">
                <a16:creationId xmlns:a16="http://schemas.microsoft.com/office/drawing/2014/main" id="{3DA5DBCF-195C-1D98-D740-12F0890B84B0}"/>
              </a:ext>
            </a:extLst>
          </p:cNvPr>
          <p:cNvGrpSpPr/>
          <p:nvPr/>
        </p:nvGrpSpPr>
        <p:grpSpPr>
          <a:xfrm>
            <a:off x="983765" y="1309248"/>
            <a:ext cx="5110764" cy="1364103"/>
            <a:chOff x="1938337" y="3370444"/>
            <a:chExt cx="10221527" cy="2728205"/>
          </a:xfrm>
        </p:grpSpPr>
        <p:sp>
          <p:nvSpPr>
            <p:cNvPr id="5" name="Rectangle 4">
              <a:extLst>
                <a:ext uri="{FF2B5EF4-FFF2-40B4-BE49-F238E27FC236}">
                  <a16:creationId xmlns:a16="http://schemas.microsoft.com/office/drawing/2014/main" id="{599B26AC-C8FB-E1F5-77AA-77465C36A36A}"/>
                </a:ext>
              </a:extLst>
            </p:cNvPr>
            <p:cNvSpPr/>
            <p:nvPr/>
          </p:nvSpPr>
          <p:spPr>
            <a:xfrm>
              <a:off x="2560041" y="3846224"/>
              <a:ext cx="9599823" cy="2252425"/>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Một số phần mềm mô phỏng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dùng trong dạy và học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Arrow: Pentagon 5">
              <a:extLst>
                <a:ext uri="{FF2B5EF4-FFF2-40B4-BE49-F238E27FC236}">
                  <a16:creationId xmlns:a16="http://schemas.microsoft.com/office/drawing/2014/main" id="{D9FACE6E-7457-85C4-D23D-AADB151D83B0}"/>
                </a:ext>
              </a:extLst>
            </p:cNvPr>
            <p:cNvSpPr/>
            <p:nvPr/>
          </p:nvSpPr>
          <p:spPr>
            <a:xfrm>
              <a:off x="1938337" y="3370444"/>
              <a:ext cx="1457325" cy="951563"/>
            </a:xfrm>
            <a:prstGeom prst="homePlate">
              <a:avLst>
                <a:gd name="adj" fmla="val 32642"/>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90000"/>
                      <a:lumOff val="10000"/>
                    </a:schemeClr>
                  </a:solidFill>
                  <a:latin typeface="Arial" panose="020B0604020202020204" pitchFamily="34" charset="0"/>
                  <a:cs typeface="Arial" panose="020B0604020202020204" pitchFamily="34" charset="0"/>
                </a:rPr>
                <a:t>01</a:t>
              </a:r>
            </a:p>
          </p:txBody>
        </p:sp>
      </p:grpSp>
      <p:grpSp>
        <p:nvGrpSpPr>
          <p:cNvPr id="7" name="Group 6">
            <a:extLst>
              <a:ext uri="{FF2B5EF4-FFF2-40B4-BE49-F238E27FC236}">
                <a16:creationId xmlns:a16="http://schemas.microsoft.com/office/drawing/2014/main" id="{794A0250-BECE-9B94-8E8F-D4E0D410D06A}"/>
              </a:ext>
            </a:extLst>
          </p:cNvPr>
          <p:cNvGrpSpPr/>
          <p:nvPr/>
        </p:nvGrpSpPr>
        <p:grpSpPr>
          <a:xfrm>
            <a:off x="987744" y="2951450"/>
            <a:ext cx="5110764" cy="1507760"/>
            <a:chOff x="1938337" y="3370444"/>
            <a:chExt cx="10221527" cy="3015519"/>
          </a:xfrm>
        </p:grpSpPr>
        <p:sp>
          <p:nvSpPr>
            <p:cNvPr id="8" name="Rectangle 7">
              <a:extLst>
                <a:ext uri="{FF2B5EF4-FFF2-40B4-BE49-F238E27FC236}">
                  <a16:creationId xmlns:a16="http://schemas.microsoft.com/office/drawing/2014/main" id="{10AFE207-4C5A-CE4A-F30F-D20682132F8F}"/>
                </a:ext>
              </a:extLst>
            </p:cNvPr>
            <p:cNvSpPr/>
            <p:nvPr/>
          </p:nvSpPr>
          <p:spPr>
            <a:xfrm>
              <a:off x="2560041" y="3846228"/>
              <a:ext cx="9599823" cy="2539735"/>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Sử dụng phần mềm mô phỏng để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khám phá tri thức và giải quyết vấn đề</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9" name="Arrow: Pentagon 8">
              <a:extLst>
                <a:ext uri="{FF2B5EF4-FFF2-40B4-BE49-F238E27FC236}">
                  <a16:creationId xmlns:a16="http://schemas.microsoft.com/office/drawing/2014/main" id="{A73AB6C8-9F85-3A4F-A13C-A3D65851A171}"/>
                </a:ext>
              </a:extLst>
            </p:cNvPr>
            <p:cNvSpPr/>
            <p:nvPr/>
          </p:nvSpPr>
          <p:spPr>
            <a:xfrm>
              <a:off x="1938337" y="3370444"/>
              <a:ext cx="1457325" cy="951563"/>
            </a:xfrm>
            <a:prstGeom prst="homePlate">
              <a:avLst>
                <a:gd name="adj" fmla="val 32642"/>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90000"/>
                      <a:lumOff val="10000"/>
                    </a:schemeClr>
                  </a:solidFill>
                  <a:latin typeface="Arial" panose="020B0604020202020204" pitchFamily="34" charset="0"/>
                  <a:cs typeface="Arial" panose="020B0604020202020204" pitchFamily="34" charset="0"/>
                </a:rPr>
                <a:t>02</a:t>
              </a:r>
            </a:p>
          </p:txBody>
        </p:sp>
      </p:grpSp>
      <p:grpSp>
        <p:nvGrpSpPr>
          <p:cNvPr id="515" name="Group 514">
            <a:extLst>
              <a:ext uri="{FF2B5EF4-FFF2-40B4-BE49-F238E27FC236}">
                <a16:creationId xmlns:a16="http://schemas.microsoft.com/office/drawing/2014/main" id="{5F1C951C-4FA1-24F3-F3E5-034F9C7CFF9E}"/>
              </a:ext>
            </a:extLst>
          </p:cNvPr>
          <p:cNvGrpSpPr/>
          <p:nvPr/>
        </p:nvGrpSpPr>
        <p:grpSpPr>
          <a:xfrm>
            <a:off x="6568769" y="1190982"/>
            <a:ext cx="1769287" cy="3520935"/>
            <a:chOff x="6658913" y="1764165"/>
            <a:chExt cx="1204337" cy="2396667"/>
          </a:xfrm>
        </p:grpSpPr>
        <p:sp>
          <p:nvSpPr>
            <p:cNvPr id="61" name="Google Shape;892;p45">
              <a:extLst>
                <a:ext uri="{FF2B5EF4-FFF2-40B4-BE49-F238E27FC236}">
                  <a16:creationId xmlns:a16="http://schemas.microsoft.com/office/drawing/2014/main" id="{086F187C-6A64-4E88-2E0D-474024BF23DB}"/>
                </a:ext>
              </a:extLst>
            </p:cNvPr>
            <p:cNvSpPr/>
            <p:nvPr/>
          </p:nvSpPr>
          <p:spPr>
            <a:xfrm>
              <a:off x="7529398" y="3235201"/>
              <a:ext cx="317531" cy="358544"/>
            </a:xfrm>
            <a:custGeom>
              <a:avLst/>
              <a:gdLst/>
              <a:ahLst/>
              <a:cxnLst/>
              <a:rect l="l" t="t" r="r" b="b"/>
              <a:pathLst>
                <a:path w="19727" h="22275" extrusionOk="0">
                  <a:moveTo>
                    <a:pt x="7127" y="0"/>
                  </a:moveTo>
                  <a:lnTo>
                    <a:pt x="1" y="16989"/>
                  </a:lnTo>
                  <a:lnTo>
                    <a:pt x="12601" y="22274"/>
                  </a:lnTo>
                  <a:lnTo>
                    <a:pt x="19726" y="5262"/>
                  </a:lnTo>
                  <a:lnTo>
                    <a:pt x="7127" y="0"/>
                  </a:lnTo>
                  <a:close/>
                </a:path>
              </a:pathLst>
            </a:custGeom>
            <a:solidFill>
              <a:srgbClr val="3A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93;p45">
              <a:extLst>
                <a:ext uri="{FF2B5EF4-FFF2-40B4-BE49-F238E27FC236}">
                  <a16:creationId xmlns:a16="http://schemas.microsoft.com/office/drawing/2014/main" id="{41B7AB7C-03E0-C381-DDE1-A0041E8EBE21}"/>
                </a:ext>
              </a:extLst>
            </p:cNvPr>
            <p:cNvSpPr/>
            <p:nvPr/>
          </p:nvSpPr>
          <p:spPr>
            <a:xfrm>
              <a:off x="7657395" y="3291780"/>
              <a:ext cx="131796" cy="91926"/>
            </a:xfrm>
            <a:custGeom>
              <a:avLst/>
              <a:gdLst/>
              <a:ahLst/>
              <a:cxnLst/>
              <a:rect l="l" t="t" r="r" b="b"/>
              <a:pathLst>
                <a:path w="8188" h="5711" extrusionOk="0">
                  <a:moveTo>
                    <a:pt x="1157" y="1"/>
                  </a:moveTo>
                  <a:lnTo>
                    <a:pt x="0" y="2785"/>
                  </a:lnTo>
                  <a:lnTo>
                    <a:pt x="7032" y="5711"/>
                  </a:lnTo>
                  <a:lnTo>
                    <a:pt x="8188" y="2950"/>
                  </a:lnTo>
                  <a:lnTo>
                    <a:pt x="11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94;p45">
              <a:extLst>
                <a:ext uri="{FF2B5EF4-FFF2-40B4-BE49-F238E27FC236}">
                  <a16:creationId xmlns:a16="http://schemas.microsoft.com/office/drawing/2014/main" id="{464424A3-7B5D-9AB7-BA72-11C91E7C0C4B}"/>
                </a:ext>
              </a:extLst>
            </p:cNvPr>
            <p:cNvSpPr/>
            <p:nvPr/>
          </p:nvSpPr>
          <p:spPr>
            <a:xfrm>
              <a:off x="7619038" y="3247805"/>
              <a:ext cx="32675" cy="22873"/>
            </a:xfrm>
            <a:custGeom>
              <a:avLst/>
              <a:gdLst/>
              <a:ahLst/>
              <a:cxnLst/>
              <a:rect l="l" t="t" r="r" b="b"/>
              <a:pathLst>
                <a:path w="2030" h="1421" extrusionOk="0">
                  <a:moveTo>
                    <a:pt x="608" y="1"/>
                  </a:moveTo>
                  <a:cubicBezTo>
                    <a:pt x="405" y="1"/>
                    <a:pt x="207" y="130"/>
                    <a:pt x="118" y="326"/>
                  </a:cubicBezTo>
                  <a:lnTo>
                    <a:pt x="118" y="350"/>
                  </a:lnTo>
                  <a:cubicBezTo>
                    <a:pt x="0" y="609"/>
                    <a:pt x="118" y="916"/>
                    <a:pt x="378" y="1034"/>
                  </a:cubicBezTo>
                  <a:lnTo>
                    <a:pt x="1227" y="1388"/>
                  </a:lnTo>
                  <a:cubicBezTo>
                    <a:pt x="1293" y="1410"/>
                    <a:pt x="1358" y="1420"/>
                    <a:pt x="1421" y="1420"/>
                  </a:cubicBezTo>
                  <a:cubicBezTo>
                    <a:pt x="1632" y="1420"/>
                    <a:pt x="1821" y="1304"/>
                    <a:pt x="1911" y="1105"/>
                  </a:cubicBezTo>
                  <a:lnTo>
                    <a:pt x="1935" y="1081"/>
                  </a:lnTo>
                  <a:cubicBezTo>
                    <a:pt x="2029" y="822"/>
                    <a:pt x="1911" y="515"/>
                    <a:pt x="1652" y="397"/>
                  </a:cubicBezTo>
                  <a:lnTo>
                    <a:pt x="802" y="43"/>
                  </a:lnTo>
                  <a:cubicBezTo>
                    <a:pt x="739" y="14"/>
                    <a:pt x="673" y="1"/>
                    <a:pt x="6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895;p45">
              <a:extLst>
                <a:ext uri="{FF2B5EF4-FFF2-40B4-BE49-F238E27FC236}">
                  <a16:creationId xmlns:a16="http://schemas.microsoft.com/office/drawing/2014/main" id="{C90BFE1B-B758-83AC-5768-C949D9B6FF4A}"/>
                </a:ext>
              </a:extLst>
            </p:cNvPr>
            <p:cNvSpPr/>
            <p:nvPr/>
          </p:nvSpPr>
          <p:spPr>
            <a:xfrm>
              <a:off x="7604986" y="3285180"/>
              <a:ext cx="32675" cy="22937"/>
            </a:xfrm>
            <a:custGeom>
              <a:avLst/>
              <a:gdLst/>
              <a:ahLst/>
              <a:cxnLst/>
              <a:rect l="l" t="t" r="r" b="b"/>
              <a:pathLst>
                <a:path w="2030" h="1425" extrusionOk="0">
                  <a:moveTo>
                    <a:pt x="618" y="1"/>
                  </a:moveTo>
                  <a:cubicBezTo>
                    <a:pt x="411" y="1"/>
                    <a:pt x="209" y="117"/>
                    <a:pt x="118" y="316"/>
                  </a:cubicBezTo>
                  <a:lnTo>
                    <a:pt x="95" y="364"/>
                  </a:lnTo>
                  <a:cubicBezTo>
                    <a:pt x="0" y="623"/>
                    <a:pt x="118" y="906"/>
                    <a:pt x="378" y="1024"/>
                  </a:cubicBezTo>
                  <a:lnTo>
                    <a:pt x="1227" y="1378"/>
                  </a:lnTo>
                  <a:cubicBezTo>
                    <a:pt x="1296" y="1409"/>
                    <a:pt x="1367" y="1424"/>
                    <a:pt x="1438" y="1424"/>
                  </a:cubicBezTo>
                  <a:cubicBezTo>
                    <a:pt x="1635" y="1424"/>
                    <a:pt x="1825" y="1310"/>
                    <a:pt x="1911" y="1119"/>
                  </a:cubicBezTo>
                  <a:lnTo>
                    <a:pt x="1911" y="1071"/>
                  </a:lnTo>
                  <a:cubicBezTo>
                    <a:pt x="2029" y="812"/>
                    <a:pt x="1911" y="505"/>
                    <a:pt x="1652" y="411"/>
                  </a:cubicBezTo>
                  <a:lnTo>
                    <a:pt x="802" y="33"/>
                  </a:lnTo>
                  <a:cubicBezTo>
                    <a:pt x="742" y="11"/>
                    <a:pt x="68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896;p45">
              <a:extLst>
                <a:ext uri="{FF2B5EF4-FFF2-40B4-BE49-F238E27FC236}">
                  <a16:creationId xmlns:a16="http://schemas.microsoft.com/office/drawing/2014/main" id="{3D708320-FAED-B03C-2495-22A61E073567}"/>
                </a:ext>
              </a:extLst>
            </p:cNvPr>
            <p:cNvSpPr/>
            <p:nvPr/>
          </p:nvSpPr>
          <p:spPr>
            <a:xfrm>
              <a:off x="7590934" y="3322572"/>
              <a:ext cx="32675" cy="22760"/>
            </a:xfrm>
            <a:custGeom>
              <a:avLst/>
              <a:gdLst/>
              <a:ahLst/>
              <a:cxnLst/>
              <a:rect l="l" t="t" r="r" b="b"/>
              <a:pathLst>
                <a:path w="2030" h="1414" extrusionOk="0">
                  <a:moveTo>
                    <a:pt x="591" y="0"/>
                  </a:moveTo>
                  <a:cubicBezTo>
                    <a:pt x="394" y="0"/>
                    <a:pt x="205" y="115"/>
                    <a:pt x="118" y="306"/>
                  </a:cubicBezTo>
                  <a:lnTo>
                    <a:pt x="118" y="353"/>
                  </a:lnTo>
                  <a:cubicBezTo>
                    <a:pt x="0" y="612"/>
                    <a:pt x="118" y="919"/>
                    <a:pt x="378" y="1014"/>
                  </a:cubicBezTo>
                  <a:lnTo>
                    <a:pt x="1251" y="1368"/>
                  </a:lnTo>
                  <a:cubicBezTo>
                    <a:pt x="1319" y="1399"/>
                    <a:pt x="1389" y="1413"/>
                    <a:pt x="1458" y="1413"/>
                  </a:cubicBezTo>
                  <a:cubicBezTo>
                    <a:pt x="1648" y="1413"/>
                    <a:pt x="1825" y="1299"/>
                    <a:pt x="1911" y="1108"/>
                  </a:cubicBezTo>
                  <a:lnTo>
                    <a:pt x="1911" y="1084"/>
                  </a:lnTo>
                  <a:cubicBezTo>
                    <a:pt x="2029" y="825"/>
                    <a:pt x="1911" y="518"/>
                    <a:pt x="1652" y="400"/>
                  </a:cubicBezTo>
                  <a:lnTo>
                    <a:pt x="802" y="46"/>
                  </a:lnTo>
                  <a:cubicBezTo>
                    <a:pt x="734" y="15"/>
                    <a:pt x="662" y="0"/>
                    <a:pt x="5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897;p45">
              <a:extLst>
                <a:ext uri="{FF2B5EF4-FFF2-40B4-BE49-F238E27FC236}">
                  <a16:creationId xmlns:a16="http://schemas.microsoft.com/office/drawing/2014/main" id="{3816A554-9770-2338-1BFB-90E3A94ABDD9}"/>
                </a:ext>
              </a:extLst>
            </p:cNvPr>
            <p:cNvSpPr/>
            <p:nvPr/>
          </p:nvSpPr>
          <p:spPr>
            <a:xfrm>
              <a:off x="7576882" y="3359802"/>
              <a:ext cx="32675" cy="22905"/>
            </a:xfrm>
            <a:custGeom>
              <a:avLst/>
              <a:gdLst/>
              <a:ahLst/>
              <a:cxnLst/>
              <a:rect l="l" t="t" r="r" b="b"/>
              <a:pathLst>
                <a:path w="2030" h="1423" extrusionOk="0">
                  <a:moveTo>
                    <a:pt x="594" y="0"/>
                  </a:moveTo>
                  <a:cubicBezTo>
                    <a:pt x="396" y="0"/>
                    <a:pt x="205" y="119"/>
                    <a:pt x="118" y="329"/>
                  </a:cubicBezTo>
                  <a:lnTo>
                    <a:pt x="95" y="352"/>
                  </a:lnTo>
                  <a:cubicBezTo>
                    <a:pt x="0" y="612"/>
                    <a:pt x="118" y="919"/>
                    <a:pt x="378" y="1013"/>
                  </a:cubicBezTo>
                  <a:lnTo>
                    <a:pt x="1227" y="1390"/>
                  </a:lnTo>
                  <a:cubicBezTo>
                    <a:pt x="1287" y="1412"/>
                    <a:pt x="1350" y="1423"/>
                    <a:pt x="1412" y="1423"/>
                  </a:cubicBezTo>
                  <a:cubicBezTo>
                    <a:pt x="1618" y="1423"/>
                    <a:pt x="1821" y="1307"/>
                    <a:pt x="1911" y="1107"/>
                  </a:cubicBezTo>
                  <a:lnTo>
                    <a:pt x="1911" y="1060"/>
                  </a:lnTo>
                  <a:cubicBezTo>
                    <a:pt x="2029" y="801"/>
                    <a:pt x="1911" y="517"/>
                    <a:pt x="1652" y="399"/>
                  </a:cubicBezTo>
                  <a:lnTo>
                    <a:pt x="802" y="46"/>
                  </a:lnTo>
                  <a:cubicBezTo>
                    <a:pt x="735" y="15"/>
                    <a:pt x="664" y="0"/>
                    <a:pt x="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898;p45">
              <a:extLst>
                <a:ext uri="{FF2B5EF4-FFF2-40B4-BE49-F238E27FC236}">
                  <a16:creationId xmlns:a16="http://schemas.microsoft.com/office/drawing/2014/main" id="{B4125BD2-B215-93A8-EAEF-547F50A79C43}"/>
                </a:ext>
              </a:extLst>
            </p:cNvPr>
            <p:cNvSpPr/>
            <p:nvPr/>
          </p:nvSpPr>
          <p:spPr>
            <a:xfrm>
              <a:off x="7562830" y="3397451"/>
              <a:ext cx="32675" cy="22857"/>
            </a:xfrm>
            <a:custGeom>
              <a:avLst/>
              <a:gdLst/>
              <a:ahLst/>
              <a:cxnLst/>
              <a:rect l="l" t="t" r="r" b="b"/>
              <a:pathLst>
                <a:path w="2030" h="1420" extrusionOk="0">
                  <a:moveTo>
                    <a:pt x="585" y="0"/>
                  </a:moveTo>
                  <a:cubicBezTo>
                    <a:pt x="382" y="0"/>
                    <a:pt x="190" y="129"/>
                    <a:pt x="118" y="326"/>
                  </a:cubicBezTo>
                  <a:lnTo>
                    <a:pt x="95" y="349"/>
                  </a:lnTo>
                  <a:cubicBezTo>
                    <a:pt x="0" y="609"/>
                    <a:pt x="118" y="916"/>
                    <a:pt x="378" y="1033"/>
                  </a:cubicBezTo>
                  <a:lnTo>
                    <a:pt x="1227" y="1387"/>
                  </a:lnTo>
                  <a:cubicBezTo>
                    <a:pt x="1287" y="1409"/>
                    <a:pt x="1350" y="1420"/>
                    <a:pt x="1411" y="1420"/>
                  </a:cubicBezTo>
                  <a:cubicBezTo>
                    <a:pt x="1617" y="1420"/>
                    <a:pt x="1815" y="1304"/>
                    <a:pt x="1888" y="1104"/>
                  </a:cubicBezTo>
                  <a:lnTo>
                    <a:pt x="1911" y="1057"/>
                  </a:lnTo>
                  <a:cubicBezTo>
                    <a:pt x="2029" y="798"/>
                    <a:pt x="1888" y="514"/>
                    <a:pt x="1628" y="396"/>
                  </a:cubicBezTo>
                  <a:lnTo>
                    <a:pt x="779" y="42"/>
                  </a:lnTo>
                  <a:cubicBezTo>
                    <a:pt x="716" y="14"/>
                    <a:pt x="650" y="0"/>
                    <a:pt x="5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899;p45">
              <a:extLst>
                <a:ext uri="{FF2B5EF4-FFF2-40B4-BE49-F238E27FC236}">
                  <a16:creationId xmlns:a16="http://schemas.microsoft.com/office/drawing/2014/main" id="{2725E4A6-1AF4-80E7-39AA-CF9874E4AF3F}"/>
                </a:ext>
              </a:extLst>
            </p:cNvPr>
            <p:cNvSpPr/>
            <p:nvPr/>
          </p:nvSpPr>
          <p:spPr>
            <a:xfrm>
              <a:off x="7548391" y="3434988"/>
              <a:ext cx="33062" cy="22760"/>
            </a:xfrm>
            <a:custGeom>
              <a:avLst/>
              <a:gdLst/>
              <a:ahLst/>
              <a:cxnLst/>
              <a:rect l="l" t="t" r="r" b="b"/>
              <a:pathLst>
                <a:path w="2054" h="1414" extrusionOk="0">
                  <a:moveTo>
                    <a:pt x="592" y="1"/>
                  </a:moveTo>
                  <a:cubicBezTo>
                    <a:pt x="396" y="1"/>
                    <a:pt x="212" y="115"/>
                    <a:pt x="142" y="306"/>
                  </a:cubicBezTo>
                  <a:lnTo>
                    <a:pt x="119" y="353"/>
                  </a:lnTo>
                  <a:cubicBezTo>
                    <a:pt x="1" y="613"/>
                    <a:pt x="142" y="919"/>
                    <a:pt x="402" y="1014"/>
                  </a:cubicBezTo>
                  <a:lnTo>
                    <a:pt x="1251" y="1368"/>
                  </a:lnTo>
                  <a:cubicBezTo>
                    <a:pt x="1320" y="1399"/>
                    <a:pt x="1391" y="1414"/>
                    <a:pt x="1462" y="1414"/>
                  </a:cubicBezTo>
                  <a:cubicBezTo>
                    <a:pt x="1658" y="1414"/>
                    <a:pt x="1842" y="1299"/>
                    <a:pt x="1912" y="1108"/>
                  </a:cubicBezTo>
                  <a:lnTo>
                    <a:pt x="1935" y="1061"/>
                  </a:lnTo>
                  <a:cubicBezTo>
                    <a:pt x="2053" y="801"/>
                    <a:pt x="1912" y="495"/>
                    <a:pt x="1652" y="400"/>
                  </a:cubicBezTo>
                  <a:lnTo>
                    <a:pt x="803" y="46"/>
                  </a:lnTo>
                  <a:cubicBezTo>
                    <a:pt x="734" y="15"/>
                    <a:pt x="662" y="1"/>
                    <a:pt x="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900;p45">
              <a:extLst>
                <a:ext uri="{FF2B5EF4-FFF2-40B4-BE49-F238E27FC236}">
                  <a16:creationId xmlns:a16="http://schemas.microsoft.com/office/drawing/2014/main" id="{C91C3BE9-C62D-A510-3D46-781BA9EDD658}"/>
                </a:ext>
              </a:extLst>
            </p:cNvPr>
            <p:cNvSpPr/>
            <p:nvPr/>
          </p:nvSpPr>
          <p:spPr>
            <a:xfrm>
              <a:off x="7534339" y="3472267"/>
              <a:ext cx="32675" cy="22857"/>
            </a:xfrm>
            <a:custGeom>
              <a:avLst/>
              <a:gdLst/>
              <a:ahLst/>
              <a:cxnLst/>
              <a:rect l="l" t="t" r="r" b="b"/>
              <a:pathLst>
                <a:path w="2030" h="1420" extrusionOk="0">
                  <a:moveTo>
                    <a:pt x="609" y="1"/>
                  </a:moveTo>
                  <a:cubicBezTo>
                    <a:pt x="406" y="1"/>
                    <a:pt x="213" y="130"/>
                    <a:pt x="142" y="326"/>
                  </a:cubicBezTo>
                  <a:lnTo>
                    <a:pt x="118" y="349"/>
                  </a:lnTo>
                  <a:cubicBezTo>
                    <a:pt x="1" y="609"/>
                    <a:pt x="118" y="916"/>
                    <a:pt x="378" y="1034"/>
                  </a:cubicBezTo>
                  <a:lnTo>
                    <a:pt x="1251" y="1388"/>
                  </a:lnTo>
                  <a:cubicBezTo>
                    <a:pt x="1311" y="1409"/>
                    <a:pt x="1372" y="1420"/>
                    <a:pt x="1432" y="1420"/>
                  </a:cubicBezTo>
                  <a:cubicBezTo>
                    <a:pt x="1633" y="1420"/>
                    <a:pt x="1821" y="1304"/>
                    <a:pt x="1912" y="1105"/>
                  </a:cubicBezTo>
                  <a:lnTo>
                    <a:pt x="1935" y="1057"/>
                  </a:lnTo>
                  <a:cubicBezTo>
                    <a:pt x="2030" y="798"/>
                    <a:pt x="1912" y="515"/>
                    <a:pt x="1652" y="397"/>
                  </a:cubicBezTo>
                  <a:lnTo>
                    <a:pt x="803" y="43"/>
                  </a:lnTo>
                  <a:cubicBezTo>
                    <a:pt x="740" y="14"/>
                    <a:pt x="674" y="1"/>
                    <a:pt x="6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901;p45">
              <a:extLst>
                <a:ext uri="{FF2B5EF4-FFF2-40B4-BE49-F238E27FC236}">
                  <a16:creationId xmlns:a16="http://schemas.microsoft.com/office/drawing/2014/main" id="{3830D1EF-D5F4-ECF5-8BDE-D8E97E3AAA99}"/>
                </a:ext>
              </a:extLst>
            </p:cNvPr>
            <p:cNvSpPr/>
            <p:nvPr/>
          </p:nvSpPr>
          <p:spPr>
            <a:xfrm>
              <a:off x="6721962" y="2499522"/>
              <a:ext cx="457665" cy="290328"/>
            </a:xfrm>
            <a:custGeom>
              <a:avLst/>
              <a:gdLst/>
              <a:ahLst/>
              <a:cxnLst/>
              <a:rect l="l" t="t" r="r" b="b"/>
              <a:pathLst>
                <a:path w="28433" h="18037" extrusionOk="0">
                  <a:moveTo>
                    <a:pt x="3799" y="1"/>
                  </a:moveTo>
                  <a:lnTo>
                    <a:pt x="0" y="4107"/>
                  </a:lnTo>
                  <a:cubicBezTo>
                    <a:pt x="0" y="4107"/>
                    <a:pt x="8848" y="17391"/>
                    <a:pt x="15479" y="18004"/>
                  </a:cubicBezTo>
                  <a:cubicBezTo>
                    <a:pt x="15709" y="18026"/>
                    <a:pt x="15939" y="18037"/>
                    <a:pt x="16169" y="18037"/>
                  </a:cubicBezTo>
                  <a:cubicBezTo>
                    <a:pt x="22541" y="18037"/>
                    <a:pt x="28433" y="9793"/>
                    <a:pt x="28433" y="9793"/>
                  </a:cubicBezTo>
                  <a:cubicBezTo>
                    <a:pt x="28433" y="9793"/>
                    <a:pt x="25829" y="548"/>
                    <a:pt x="23077" y="548"/>
                  </a:cubicBezTo>
                  <a:cubicBezTo>
                    <a:pt x="22653" y="548"/>
                    <a:pt x="22225" y="768"/>
                    <a:pt x="21802" y="1275"/>
                  </a:cubicBezTo>
                  <a:cubicBezTo>
                    <a:pt x="21802" y="1275"/>
                    <a:pt x="17252" y="8859"/>
                    <a:pt x="14382" y="8859"/>
                  </a:cubicBezTo>
                  <a:cubicBezTo>
                    <a:pt x="14322" y="8859"/>
                    <a:pt x="14263" y="8856"/>
                    <a:pt x="14205" y="8849"/>
                  </a:cubicBezTo>
                  <a:cubicBezTo>
                    <a:pt x="11373" y="8542"/>
                    <a:pt x="3799" y="1"/>
                    <a:pt x="3799"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902;p45">
              <a:extLst>
                <a:ext uri="{FF2B5EF4-FFF2-40B4-BE49-F238E27FC236}">
                  <a16:creationId xmlns:a16="http://schemas.microsoft.com/office/drawing/2014/main" id="{BFB9E2D1-0314-2FB5-50E3-103F0F768456}"/>
                </a:ext>
              </a:extLst>
            </p:cNvPr>
            <p:cNvSpPr/>
            <p:nvPr/>
          </p:nvSpPr>
          <p:spPr>
            <a:xfrm>
              <a:off x="6660426" y="2336129"/>
              <a:ext cx="134388" cy="235359"/>
            </a:xfrm>
            <a:custGeom>
              <a:avLst/>
              <a:gdLst/>
              <a:ahLst/>
              <a:cxnLst/>
              <a:rect l="l" t="t" r="r" b="b"/>
              <a:pathLst>
                <a:path w="8349" h="14622" extrusionOk="0">
                  <a:moveTo>
                    <a:pt x="715" y="0"/>
                  </a:moveTo>
                  <a:cubicBezTo>
                    <a:pt x="656" y="0"/>
                    <a:pt x="606" y="25"/>
                    <a:pt x="567" y="77"/>
                  </a:cubicBezTo>
                  <a:cubicBezTo>
                    <a:pt x="1" y="808"/>
                    <a:pt x="1346" y="4277"/>
                    <a:pt x="3021" y="5976"/>
                  </a:cubicBezTo>
                  <a:cubicBezTo>
                    <a:pt x="3021" y="5976"/>
                    <a:pt x="378" y="8099"/>
                    <a:pt x="945" y="9774"/>
                  </a:cubicBezTo>
                  <a:cubicBezTo>
                    <a:pt x="1511" y="11473"/>
                    <a:pt x="1487" y="12771"/>
                    <a:pt x="3823" y="14258"/>
                  </a:cubicBezTo>
                  <a:cubicBezTo>
                    <a:pt x="4219" y="14511"/>
                    <a:pt x="4613" y="14622"/>
                    <a:pt x="4991" y="14622"/>
                  </a:cubicBezTo>
                  <a:cubicBezTo>
                    <a:pt x="6869" y="14622"/>
                    <a:pt x="8349" y="11880"/>
                    <a:pt x="7622" y="10152"/>
                  </a:cubicBezTo>
                  <a:cubicBezTo>
                    <a:pt x="7622" y="10152"/>
                    <a:pt x="6560" y="6235"/>
                    <a:pt x="5239" y="5291"/>
                  </a:cubicBezTo>
                  <a:cubicBezTo>
                    <a:pt x="4031" y="4435"/>
                    <a:pt x="1514" y="0"/>
                    <a:pt x="715"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903;p45">
              <a:extLst>
                <a:ext uri="{FF2B5EF4-FFF2-40B4-BE49-F238E27FC236}">
                  <a16:creationId xmlns:a16="http://schemas.microsoft.com/office/drawing/2014/main" id="{DDA2D4C8-958E-CE35-574A-4AC4DB496D8C}"/>
                </a:ext>
              </a:extLst>
            </p:cNvPr>
            <p:cNvSpPr/>
            <p:nvPr/>
          </p:nvSpPr>
          <p:spPr>
            <a:xfrm>
              <a:off x="6658913" y="2456014"/>
              <a:ext cx="47870" cy="58848"/>
            </a:xfrm>
            <a:custGeom>
              <a:avLst/>
              <a:gdLst/>
              <a:ahLst/>
              <a:cxnLst/>
              <a:rect l="l" t="t" r="r" b="b"/>
              <a:pathLst>
                <a:path w="2974" h="3656" extrusionOk="0">
                  <a:moveTo>
                    <a:pt x="494" y="0"/>
                  </a:moveTo>
                  <a:cubicBezTo>
                    <a:pt x="260" y="0"/>
                    <a:pt x="33" y="118"/>
                    <a:pt x="0" y="557"/>
                  </a:cubicBezTo>
                  <a:cubicBezTo>
                    <a:pt x="0" y="557"/>
                    <a:pt x="736" y="3656"/>
                    <a:pt x="1774" y="3656"/>
                  </a:cubicBezTo>
                  <a:cubicBezTo>
                    <a:pt x="1804" y="3656"/>
                    <a:pt x="1834" y="3653"/>
                    <a:pt x="1864" y="3648"/>
                  </a:cubicBezTo>
                  <a:cubicBezTo>
                    <a:pt x="2973" y="3483"/>
                    <a:pt x="1746" y="1571"/>
                    <a:pt x="1746" y="1571"/>
                  </a:cubicBezTo>
                  <a:lnTo>
                    <a:pt x="1039" y="156"/>
                  </a:lnTo>
                  <a:cubicBezTo>
                    <a:pt x="1039" y="156"/>
                    <a:pt x="762" y="0"/>
                    <a:pt x="494"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904;p45">
              <a:extLst>
                <a:ext uri="{FF2B5EF4-FFF2-40B4-BE49-F238E27FC236}">
                  <a16:creationId xmlns:a16="http://schemas.microsoft.com/office/drawing/2014/main" id="{46B42DC9-F3CB-94A1-C602-A97EC90E8F4E}"/>
                </a:ext>
              </a:extLst>
            </p:cNvPr>
            <p:cNvSpPr/>
            <p:nvPr/>
          </p:nvSpPr>
          <p:spPr>
            <a:xfrm>
              <a:off x="6668409" y="2436892"/>
              <a:ext cx="47870" cy="53649"/>
            </a:xfrm>
            <a:custGeom>
              <a:avLst/>
              <a:gdLst/>
              <a:ahLst/>
              <a:cxnLst/>
              <a:rect l="l" t="t" r="r" b="b"/>
              <a:pathLst>
                <a:path w="2974" h="3333" extrusionOk="0">
                  <a:moveTo>
                    <a:pt x="489" y="0"/>
                  </a:moveTo>
                  <a:cubicBezTo>
                    <a:pt x="252" y="0"/>
                    <a:pt x="22" y="109"/>
                    <a:pt x="0" y="518"/>
                  </a:cubicBezTo>
                  <a:cubicBezTo>
                    <a:pt x="0" y="518"/>
                    <a:pt x="737" y="3332"/>
                    <a:pt x="1777" y="3332"/>
                  </a:cubicBezTo>
                  <a:cubicBezTo>
                    <a:pt x="1806" y="3332"/>
                    <a:pt x="1835" y="3330"/>
                    <a:pt x="1864" y="3326"/>
                  </a:cubicBezTo>
                  <a:cubicBezTo>
                    <a:pt x="2973" y="3160"/>
                    <a:pt x="1746" y="1438"/>
                    <a:pt x="1746" y="1438"/>
                  </a:cubicBezTo>
                  <a:lnTo>
                    <a:pt x="1039" y="140"/>
                  </a:lnTo>
                  <a:cubicBezTo>
                    <a:pt x="1039" y="140"/>
                    <a:pt x="758" y="0"/>
                    <a:pt x="4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905;p45">
              <a:extLst>
                <a:ext uri="{FF2B5EF4-FFF2-40B4-BE49-F238E27FC236}">
                  <a16:creationId xmlns:a16="http://schemas.microsoft.com/office/drawing/2014/main" id="{89517723-DF6B-F4C5-2D98-EC1195FFAB05}"/>
                </a:ext>
              </a:extLst>
            </p:cNvPr>
            <p:cNvSpPr/>
            <p:nvPr/>
          </p:nvSpPr>
          <p:spPr>
            <a:xfrm>
              <a:off x="6679806" y="2416755"/>
              <a:ext cx="47484" cy="53649"/>
            </a:xfrm>
            <a:custGeom>
              <a:avLst/>
              <a:gdLst/>
              <a:ahLst/>
              <a:cxnLst/>
              <a:rect l="l" t="t" r="r" b="b"/>
              <a:pathLst>
                <a:path w="2950" h="3333" extrusionOk="0">
                  <a:moveTo>
                    <a:pt x="478" y="1"/>
                  </a:moveTo>
                  <a:cubicBezTo>
                    <a:pt x="246" y="1"/>
                    <a:pt x="22" y="109"/>
                    <a:pt x="0" y="518"/>
                  </a:cubicBezTo>
                  <a:cubicBezTo>
                    <a:pt x="0" y="518"/>
                    <a:pt x="715" y="3333"/>
                    <a:pt x="1775" y="3333"/>
                  </a:cubicBezTo>
                  <a:cubicBezTo>
                    <a:pt x="1805" y="3333"/>
                    <a:pt x="1834" y="3331"/>
                    <a:pt x="1864" y="3326"/>
                  </a:cubicBezTo>
                  <a:cubicBezTo>
                    <a:pt x="2950" y="3161"/>
                    <a:pt x="1723" y="1438"/>
                    <a:pt x="1723" y="1438"/>
                  </a:cubicBezTo>
                  <a:lnTo>
                    <a:pt x="1015" y="141"/>
                  </a:lnTo>
                  <a:cubicBezTo>
                    <a:pt x="1015" y="141"/>
                    <a:pt x="741" y="1"/>
                    <a:pt x="478"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906;p45">
              <a:extLst>
                <a:ext uri="{FF2B5EF4-FFF2-40B4-BE49-F238E27FC236}">
                  <a16:creationId xmlns:a16="http://schemas.microsoft.com/office/drawing/2014/main" id="{4A73E2AA-FBCC-57E7-043D-0583B6EB5DB7}"/>
                </a:ext>
              </a:extLst>
            </p:cNvPr>
            <p:cNvSpPr/>
            <p:nvPr/>
          </p:nvSpPr>
          <p:spPr>
            <a:xfrm>
              <a:off x="6675621" y="2458509"/>
              <a:ext cx="22052" cy="56771"/>
            </a:xfrm>
            <a:custGeom>
              <a:avLst/>
              <a:gdLst/>
              <a:ahLst/>
              <a:cxnLst/>
              <a:rect l="l" t="t" r="r" b="b"/>
              <a:pathLst>
                <a:path w="1370" h="3527" extrusionOk="0">
                  <a:moveTo>
                    <a:pt x="1" y="1"/>
                  </a:moveTo>
                  <a:lnTo>
                    <a:pt x="1" y="1"/>
                  </a:lnTo>
                  <a:cubicBezTo>
                    <a:pt x="71" y="331"/>
                    <a:pt x="260" y="638"/>
                    <a:pt x="378" y="968"/>
                  </a:cubicBezTo>
                  <a:cubicBezTo>
                    <a:pt x="449" y="1133"/>
                    <a:pt x="520" y="1275"/>
                    <a:pt x="591" y="1440"/>
                  </a:cubicBezTo>
                  <a:cubicBezTo>
                    <a:pt x="661" y="1582"/>
                    <a:pt x="708" y="1747"/>
                    <a:pt x="779" y="1912"/>
                  </a:cubicBezTo>
                  <a:cubicBezTo>
                    <a:pt x="897" y="2195"/>
                    <a:pt x="968" y="2525"/>
                    <a:pt x="1015" y="2832"/>
                  </a:cubicBezTo>
                  <a:cubicBezTo>
                    <a:pt x="1015" y="2974"/>
                    <a:pt x="992" y="3139"/>
                    <a:pt x="921" y="3257"/>
                  </a:cubicBezTo>
                  <a:cubicBezTo>
                    <a:pt x="803" y="3375"/>
                    <a:pt x="661" y="3469"/>
                    <a:pt x="496" y="3493"/>
                  </a:cubicBezTo>
                  <a:cubicBezTo>
                    <a:pt x="557" y="3515"/>
                    <a:pt x="620" y="3526"/>
                    <a:pt x="683" y="3526"/>
                  </a:cubicBezTo>
                  <a:cubicBezTo>
                    <a:pt x="816" y="3526"/>
                    <a:pt x="950" y="3479"/>
                    <a:pt x="1062" y="3398"/>
                  </a:cubicBezTo>
                  <a:cubicBezTo>
                    <a:pt x="1204" y="3257"/>
                    <a:pt x="1298" y="3068"/>
                    <a:pt x="1322" y="2856"/>
                  </a:cubicBezTo>
                  <a:cubicBezTo>
                    <a:pt x="1369" y="2478"/>
                    <a:pt x="1298" y="2101"/>
                    <a:pt x="1157" y="1770"/>
                  </a:cubicBezTo>
                  <a:cubicBezTo>
                    <a:pt x="1015" y="1440"/>
                    <a:pt x="850" y="1110"/>
                    <a:pt x="661" y="826"/>
                  </a:cubicBezTo>
                  <a:cubicBezTo>
                    <a:pt x="473" y="520"/>
                    <a:pt x="237"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907;p45">
              <a:extLst>
                <a:ext uri="{FF2B5EF4-FFF2-40B4-BE49-F238E27FC236}">
                  <a16:creationId xmlns:a16="http://schemas.microsoft.com/office/drawing/2014/main" id="{73B7EDF2-EB25-1A99-E3D1-0F2A0DFE6FE7}"/>
                </a:ext>
              </a:extLst>
            </p:cNvPr>
            <p:cNvSpPr/>
            <p:nvPr/>
          </p:nvSpPr>
          <p:spPr>
            <a:xfrm>
              <a:off x="6687773" y="2439516"/>
              <a:ext cx="22808" cy="48257"/>
            </a:xfrm>
            <a:custGeom>
              <a:avLst/>
              <a:gdLst/>
              <a:ahLst/>
              <a:cxnLst/>
              <a:rect l="l" t="t" r="r" b="b"/>
              <a:pathLst>
                <a:path w="1417" h="2998" extrusionOk="0">
                  <a:moveTo>
                    <a:pt x="1" y="1"/>
                  </a:moveTo>
                  <a:cubicBezTo>
                    <a:pt x="119" y="331"/>
                    <a:pt x="260" y="614"/>
                    <a:pt x="402" y="921"/>
                  </a:cubicBezTo>
                  <a:cubicBezTo>
                    <a:pt x="543" y="1228"/>
                    <a:pt x="685" y="1487"/>
                    <a:pt x="803" y="1794"/>
                  </a:cubicBezTo>
                  <a:cubicBezTo>
                    <a:pt x="944" y="2030"/>
                    <a:pt x="1015" y="2313"/>
                    <a:pt x="1039" y="2596"/>
                  </a:cubicBezTo>
                  <a:cubicBezTo>
                    <a:pt x="1039" y="2691"/>
                    <a:pt x="968" y="2762"/>
                    <a:pt x="803" y="2785"/>
                  </a:cubicBezTo>
                  <a:cubicBezTo>
                    <a:pt x="732" y="2797"/>
                    <a:pt x="655" y="2803"/>
                    <a:pt x="576" y="2803"/>
                  </a:cubicBezTo>
                  <a:cubicBezTo>
                    <a:pt x="496" y="2803"/>
                    <a:pt x="414" y="2797"/>
                    <a:pt x="331" y="2785"/>
                  </a:cubicBezTo>
                  <a:lnTo>
                    <a:pt x="331" y="2785"/>
                  </a:lnTo>
                  <a:cubicBezTo>
                    <a:pt x="473" y="2880"/>
                    <a:pt x="638" y="2950"/>
                    <a:pt x="803" y="2997"/>
                  </a:cubicBezTo>
                  <a:cubicBezTo>
                    <a:pt x="921" y="2997"/>
                    <a:pt x="1015" y="2997"/>
                    <a:pt x="1110" y="2950"/>
                  </a:cubicBezTo>
                  <a:cubicBezTo>
                    <a:pt x="1228" y="2903"/>
                    <a:pt x="1298" y="2809"/>
                    <a:pt x="1346" y="2691"/>
                  </a:cubicBezTo>
                  <a:cubicBezTo>
                    <a:pt x="1416" y="2337"/>
                    <a:pt x="1346" y="1959"/>
                    <a:pt x="1180" y="1629"/>
                  </a:cubicBezTo>
                  <a:cubicBezTo>
                    <a:pt x="1039" y="1322"/>
                    <a:pt x="874" y="1039"/>
                    <a:pt x="661" y="756"/>
                  </a:cubicBezTo>
                  <a:cubicBezTo>
                    <a:pt x="473" y="496"/>
                    <a:pt x="260" y="237"/>
                    <a:pt x="1"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908;p45">
              <a:extLst>
                <a:ext uri="{FF2B5EF4-FFF2-40B4-BE49-F238E27FC236}">
                  <a16:creationId xmlns:a16="http://schemas.microsoft.com/office/drawing/2014/main" id="{979F8DCC-EC72-9B7E-E597-8968C0E5FFDF}"/>
                </a:ext>
              </a:extLst>
            </p:cNvPr>
            <p:cNvSpPr/>
            <p:nvPr/>
          </p:nvSpPr>
          <p:spPr>
            <a:xfrm>
              <a:off x="6696127" y="2418639"/>
              <a:ext cx="26993" cy="52522"/>
            </a:xfrm>
            <a:custGeom>
              <a:avLst/>
              <a:gdLst/>
              <a:ahLst/>
              <a:cxnLst/>
              <a:rect l="l" t="t" r="r" b="b"/>
              <a:pathLst>
                <a:path w="1677" h="3263" extrusionOk="0">
                  <a:moveTo>
                    <a:pt x="1" y="0"/>
                  </a:moveTo>
                  <a:cubicBezTo>
                    <a:pt x="142" y="330"/>
                    <a:pt x="331" y="614"/>
                    <a:pt x="496" y="920"/>
                  </a:cubicBezTo>
                  <a:cubicBezTo>
                    <a:pt x="661" y="1204"/>
                    <a:pt x="827" y="1510"/>
                    <a:pt x="992" y="1793"/>
                  </a:cubicBezTo>
                  <a:cubicBezTo>
                    <a:pt x="1157" y="2077"/>
                    <a:pt x="1275" y="2383"/>
                    <a:pt x="1369" y="2690"/>
                  </a:cubicBezTo>
                  <a:cubicBezTo>
                    <a:pt x="1393" y="2808"/>
                    <a:pt x="1369" y="2950"/>
                    <a:pt x="1275" y="3044"/>
                  </a:cubicBezTo>
                  <a:cubicBezTo>
                    <a:pt x="1157" y="3162"/>
                    <a:pt x="1015" y="3209"/>
                    <a:pt x="850" y="3209"/>
                  </a:cubicBezTo>
                  <a:cubicBezTo>
                    <a:pt x="933" y="3245"/>
                    <a:pt x="1021" y="3262"/>
                    <a:pt x="1110" y="3262"/>
                  </a:cubicBezTo>
                  <a:cubicBezTo>
                    <a:pt x="1198" y="3262"/>
                    <a:pt x="1287" y="3245"/>
                    <a:pt x="1369" y="3209"/>
                  </a:cubicBezTo>
                  <a:cubicBezTo>
                    <a:pt x="1558" y="3091"/>
                    <a:pt x="1676" y="2879"/>
                    <a:pt x="1676" y="2643"/>
                  </a:cubicBezTo>
                  <a:cubicBezTo>
                    <a:pt x="1652" y="2289"/>
                    <a:pt x="1534" y="1911"/>
                    <a:pt x="1346" y="1605"/>
                  </a:cubicBezTo>
                  <a:cubicBezTo>
                    <a:pt x="1181" y="1298"/>
                    <a:pt x="968" y="991"/>
                    <a:pt x="756" y="732"/>
                  </a:cubicBezTo>
                  <a:cubicBezTo>
                    <a:pt x="520" y="472"/>
                    <a:pt x="284" y="213"/>
                    <a:pt x="1" y="0"/>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909;p45">
              <a:extLst>
                <a:ext uri="{FF2B5EF4-FFF2-40B4-BE49-F238E27FC236}">
                  <a16:creationId xmlns:a16="http://schemas.microsoft.com/office/drawing/2014/main" id="{3489E8FF-540E-2F0E-3F6D-97A41C18870D}"/>
                </a:ext>
              </a:extLst>
            </p:cNvPr>
            <p:cNvSpPr/>
            <p:nvPr/>
          </p:nvSpPr>
          <p:spPr>
            <a:xfrm>
              <a:off x="6709423" y="2453954"/>
              <a:ext cx="53182" cy="78630"/>
            </a:xfrm>
            <a:custGeom>
              <a:avLst/>
              <a:gdLst/>
              <a:ahLst/>
              <a:cxnLst/>
              <a:rect l="l" t="t" r="r" b="b"/>
              <a:pathLst>
                <a:path w="3304" h="4885" extrusionOk="0">
                  <a:moveTo>
                    <a:pt x="3304" y="1"/>
                  </a:moveTo>
                  <a:cubicBezTo>
                    <a:pt x="2785" y="24"/>
                    <a:pt x="2266" y="95"/>
                    <a:pt x="1770" y="213"/>
                  </a:cubicBezTo>
                  <a:cubicBezTo>
                    <a:pt x="1511" y="284"/>
                    <a:pt x="1275" y="354"/>
                    <a:pt x="1039" y="449"/>
                  </a:cubicBezTo>
                  <a:cubicBezTo>
                    <a:pt x="779" y="543"/>
                    <a:pt x="520" y="661"/>
                    <a:pt x="307" y="826"/>
                  </a:cubicBezTo>
                  <a:cubicBezTo>
                    <a:pt x="189" y="921"/>
                    <a:pt x="95" y="1062"/>
                    <a:pt x="24" y="1227"/>
                  </a:cubicBezTo>
                  <a:cubicBezTo>
                    <a:pt x="1" y="1322"/>
                    <a:pt x="1" y="1416"/>
                    <a:pt x="24" y="1534"/>
                  </a:cubicBezTo>
                  <a:cubicBezTo>
                    <a:pt x="48" y="1558"/>
                    <a:pt x="48" y="1605"/>
                    <a:pt x="71" y="1652"/>
                  </a:cubicBezTo>
                  <a:cubicBezTo>
                    <a:pt x="95" y="1699"/>
                    <a:pt x="119" y="1723"/>
                    <a:pt x="166" y="1770"/>
                  </a:cubicBezTo>
                  <a:cubicBezTo>
                    <a:pt x="213" y="1841"/>
                    <a:pt x="284" y="1888"/>
                    <a:pt x="355" y="1935"/>
                  </a:cubicBezTo>
                  <a:cubicBezTo>
                    <a:pt x="425" y="1959"/>
                    <a:pt x="496" y="2006"/>
                    <a:pt x="567" y="2030"/>
                  </a:cubicBezTo>
                  <a:cubicBezTo>
                    <a:pt x="708" y="2053"/>
                    <a:pt x="850" y="2077"/>
                    <a:pt x="992" y="2100"/>
                  </a:cubicBezTo>
                  <a:cubicBezTo>
                    <a:pt x="1367" y="2100"/>
                    <a:pt x="1756" y="2063"/>
                    <a:pt x="2129" y="1989"/>
                  </a:cubicBezTo>
                  <a:lnTo>
                    <a:pt x="2129" y="1989"/>
                  </a:lnTo>
                  <a:cubicBezTo>
                    <a:pt x="2051" y="2147"/>
                    <a:pt x="1986" y="2313"/>
                    <a:pt x="1935" y="2478"/>
                  </a:cubicBezTo>
                  <a:cubicBezTo>
                    <a:pt x="1841" y="2785"/>
                    <a:pt x="1817" y="3115"/>
                    <a:pt x="1865" y="3445"/>
                  </a:cubicBezTo>
                  <a:cubicBezTo>
                    <a:pt x="1912" y="3776"/>
                    <a:pt x="2053" y="4083"/>
                    <a:pt x="2266" y="4318"/>
                  </a:cubicBezTo>
                  <a:cubicBezTo>
                    <a:pt x="2455" y="4554"/>
                    <a:pt x="2714" y="4743"/>
                    <a:pt x="2997" y="4885"/>
                  </a:cubicBezTo>
                  <a:cubicBezTo>
                    <a:pt x="2761" y="4696"/>
                    <a:pt x="2549" y="4484"/>
                    <a:pt x="2407" y="4224"/>
                  </a:cubicBezTo>
                  <a:cubicBezTo>
                    <a:pt x="2242" y="3988"/>
                    <a:pt x="2148" y="3705"/>
                    <a:pt x="2148" y="3422"/>
                  </a:cubicBezTo>
                  <a:cubicBezTo>
                    <a:pt x="2124" y="3139"/>
                    <a:pt x="2171" y="2856"/>
                    <a:pt x="2289" y="2596"/>
                  </a:cubicBezTo>
                  <a:cubicBezTo>
                    <a:pt x="2360" y="2313"/>
                    <a:pt x="2502" y="2077"/>
                    <a:pt x="2667" y="1841"/>
                  </a:cubicBezTo>
                  <a:lnTo>
                    <a:pt x="2997" y="1416"/>
                  </a:lnTo>
                  <a:lnTo>
                    <a:pt x="2997" y="1416"/>
                  </a:lnTo>
                  <a:lnTo>
                    <a:pt x="2478" y="1534"/>
                  </a:lnTo>
                  <a:cubicBezTo>
                    <a:pt x="1983" y="1652"/>
                    <a:pt x="1511" y="1699"/>
                    <a:pt x="1015" y="1699"/>
                  </a:cubicBezTo>
                  <a:cubicBezTo>
                    <a:pt x="991" y="1702"/>
                    <a:pt x="966" y="1704"/>
                    <a:pt x="941" y="1704"/>
                  </a:cubicBezTo>
                  <a:cubicBezTo>
                    <a:pt x="773" y="1704"/>
                    <a:pt x="596" y="1637"/>
                    <a:pt x="473" y="1534"/>
                  </a:cubicBezTo>
                  <a:cubicBezTo>
                    <a:pt x="449" y="1511"/>
                    <a:pt x="449" y="1511"/>
                    <a:pt x="425" y="1487"/>
                  </a:cubicBezTo>
                  <a:lnTo>
                    <a:pt x="425" y="1440"/>
                  </a:lnTo>
                  <a:cubicBezTo>
                    <a:pt x="402" y="1416"/>
                    <a:pt x="402" y="1369"/>
                    <a:pt x="425" y="1345"/>
                  </a:cubicBezTo>
                  <a:cubicBezTo>
                    <a:pt x="449" y="1275"/>
                    <a:pt x="496" y="1180"/>
                    <a:pt x="567" y="1133"/>
                  </a:cubicBezTo>
                  <a:cubicBezTo>
                    <a:pt x="944" y="850"/>
                    <a:pt x="1393" y="614"/>
                    <a:pt x="1865" y="472"/>
                  </a:cubicBezTo>
                  <a:cubicBezTo>
                    <a:pt x="2337" y="284"/>
                    <a:pt x="2808" y="142"/>
                    <a:pt x="3304" y="1"/>
                  </a:cubicBezTo>
                  <a:close/>
                </a:path>
              </a:pathLst>
            </a:custGeom>
            <a:solidFill>
              <a:srgbClr val="FF8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910;p45">
              <a:extLst>
                <a:ext uri="{FF2B5EF4-FFF2-40B4-BE49-F238E27FC236}">
                  <a16:creationId xmlns:a16="http://schemas.microsoft.com/office/drawing/2014/main" id="{D56FD2D9-4AC6-6064-4C99-99B66E12B797}"/>
                </a:ext>
              </a:extLst>
            </p:cNvPr>
            <p:cNvSpPr/>
            <p:nvPr/>
          </p:nvSpPr>
          <p:spPr>
            <a:xfrm>
              <a:off x="6996548" y="2392804"/>
              <a:ext cx="279544" cy="269677"/>
            </a:xfrm>
            <a:custGeom>
              <a:avLst/>
              <a:gdLst/>
              <a:ahLst/>
              <a:cxnLst/>
              <a:rect l="l" t="t" r="r" b="b"/>
              <a:pathLst>
                <a:path w="17367" h="16754" extrusionOk="0">
                  <a:moveTo>
                    <a:pt x="12011" y="1"/>
                  </a:moveTo>
                  <a:cubicBezTo>
                    <a:pt x="12010" y="1"/>
                    <a:pt x="4743" y="3493"/>
                    <a:pt x="1" y="9179"/>
                  </a:cubicBezTo>
                  <a:lnTo>
                    <a:pt x="8849" y="16753"/>
                  </a:lnTo>
                  <a:cubicBezTo>
                    <a:pt x="8849" y="16753"/>
                    <a:pt x="17367" y="4437"/>
                    <a:pt x="1201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911;p45">
              <a:extLst>
                <a:ext uri="{FF2B5EF4-FFF2-40B4-BE49-F238E27FC236}">
                  <a16:creationId xmlns:a16="http://schemas.microsoft.com/office/drawing/2014/main" id="{3F37F7F7-D676-1622-4A6C-E09F7AF0B921}"/>
                </a:ext>
              </a:extLst>
            </p:cNvPr>
            <p:cNvSpPr/>
            <p:nvPr/>
          </p:nvSpPr>
          <p:spPr>
            <a:xfrm>
              <a:off x="7015155" y="2509792"/>
              <a:ext cx="125358" cy="106734"/>
            </a:xfrm>
            <a:custGeom>
              <a:avLst/>
              <a:gdLst/>
              <a:ahLst/>
              <a:cxnLst/>
              <a:rect l="l" t="t" r="r" b="b"/>
              <a:pathLst>
                <a:path w="7788" h="6631" extrusionOk="0">
                  <a:moveTo>
                    <a:pt x="284" y="0"/>
                  </a:moveTo>
                  <a:lnTo>
                    <a:pt x="1" y="330"/>
                  </a:lnTo>
                  <a:lnTo>
                    <a:pt x="7528" y="6630"/>
                  </a:lnTo>
                  <a:lnTo>
                    <a:pt x="7787" y="6324"/>
                  </a:lnTo>
                  <a:lnTo>
                    <a:pt x="2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912;p45">
              <a:extLst>
                <a:ext uri="{FF2B5EF4-FFF2-40B4-BE49-F238E27FC236}">
                  <a16:creationId xmlns:a16="http://schemas.microsoft.com/office/drawing/2014/main" id="{96E504FA-6D8F-DC50-2E11-AC85F60F43BD}"/>
                </a:ext>
              </a:extLst>
            </p:cNvPr>
            <p:cNvSpPr/>
            <p:nvPr/>
          </p:nvSpPr>
          <p:spPr>
            <a:xfrm>
              <a:off x="7434076" y="3920724"/>
              <a:ext cx="108634" cy="126114"/>
            </a:xfrm>
            <a:custGeom>
              <a:avLst/>
              <a:gdLst/>
              <a:ahLst/>
              <a:cxnLst/>
              <a:rect l="l" t="t" r="r" b="b"/>
              <a:pathLst>
                <a:path w="6749" h="7835" extrusionOk="0">
                  <a:moveTo>
                    <a:pt x="6749" y="1"/>
                  </a:moveTo>
                  <a:lnTo>
                    <a:pt x="0" y="1110"/>
                  </a:lnTo>
                  <a:lnTo>
                    <a:pt x="1463" y="7551"/>
                  </a:lnTo>
                  <a:lnTo>
                    <a:pt x="6442" y="7834"/>
                  </a:lnTo>
                  <a:lnTo>
                    <a:pt x="6749"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913;p45">
              <a:extLst>
                <a:ext uri="{FF2B5EF4-FFF2-40B4-BE49-F238E27FC236}">
                  <a16:creationId xmlns:a16="http://schemas.microsoft.com/office/drawing/2014/main" id="{D61DD12D-6EE9-7F8E-57C6-B5FB0A26774C}"/>
                </a:ext>
              </a:extLst>
            </p:cNvPr>
            <p:cNvSpPr/>
            <p:nvPr/>
          </p:nvSpPr>
          <p:spPr>
            <a:xfrm>
              <a:off x="7301153" y="4031627"/>
              <a:ext cx="278014" cy="128464"/>
            </a:xfrm>
            <a:custGeom>
              <a:avLst/>
              <a:gdLst/>
              <a:ahLst/>
              <a:cxnLst/>
              <a:rect l="l" t="t" r="r" b="b"/>
              <a:pathLst>
                <a:path w="17272" h="7981" extrusionOk="0">
                  <a:moveTo>
                    <a:pt x="9698" y="0"/>
                  </a:moveTo>
                  <a:cubicBezTo>
                    <a:pt x="9698" y="0"/>
                    <a:pt x="9698" y="2525"/>
                    <a:pt x="6748" y="2738"/>
                  </a:cubicBezTo>
                  <a:cubicBezTo>
                    <a:pt x="3799" y="2950"/>
                    <a:pt x="0" y="2100"/>
                    <a:pt x="425" y="7150"/>
                  </a:cubicBezTo>
                  <a:cubicBezTo>
                    <a:pt x="425" y="7150"/>
                    <a:pt x="4545" y="7981"/>
                    <a:pt x="8988" y="7981"/>
                  </a:cubicBezTo>
                  <a:cubicBezTo>
                    <a:pt x="11994" y="7981"/>
                    <a:pt x="15148" y="7600"/>
                    <a:pt x="17272" y="6324"/>
                  </a:cubicBezTo>
                  <a:cubicBezTo>
                    <a:pt x="17177" y="3988"/>
                    <a:pt x="16257" y="1770"/>
                    <a:pt x="14676" y="95"/>
                  </a:cubicBezTo>
                  <a:lnTo>
                    <a:pt x="96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914;p45">
              <a:extLst>
                <a:ext uri="{FF2B5EF4-FFF2-40B4-BE49-F238E27FC236}">
                  <a16:creationId xmlns:a16="http://schemas.microsoft.com/office/drawing/2014/main" id="{4966734E-A623-520C-87D2-8D93E805CAA1}"/>
                </a:ext>
              </a:extLst>
            </p:cNvPr>
            <p:cNvSpPr/>
            <p:nvPr/>
          </p:nvSpPr>
          <p:spPr>
            <a:xfrm>
              <a:off x="7300058" y="4075570"/>
              <a:ext cx="279109" cy="85262"/>
            </a:xfrm>
            <a:custGeom>
              <a:avLst/>
              <a:gdLst/>
              <a:ahLst/>
              <a:cxnLst/>
              <a:rect l="l" t="t" r="r" b="b"/>
              <a:pathLst>
                <a:path w="17340" h="5297" extrusionOk="0">
                  <a:moveTo>
                    <a:pt x="4316" y="0"/>
                  </a:moveTo>
                  <a:cubicBezTo>
                    <a:pt x="0" y="0"/>
                    <a:pt x="53" y="2616"/>
                    <a:pt x="328" y="3830"/>
                  </a:cubicBezTo>
                  <a:cubicBezTo>
                    <a:pt x="280" y="4042"/>
                    <a:pt x="351" y="4255"/>
                    <a:pt x="493" y="4420"/>
                  </a:cubicBezTo>
                  <a:cubicBezTo>
                    <a:pt x="493" y="4420"/>
                    <a:pt x="4261" y="5296"/>
                    <a:pt x="8637" y="5296"/>
                  </a:cubicBezTo>
                  <a:cubicBezTo>
                    <a:pt x="11583" y="5296"/>
                    <a:pt x="14805" y="4899"/>
                    <a:pt x="17340" y="3570"/>
                  </a:cubicBezTo>
                  <a:lnTo>
                    <a:pt x="17269" y="2461"/>
                  </a:lnTo>
                  <a:cubicBezTo>
                    <a:pt x="17269" y="2461"/>
                    <a:pt x="14172" y="4324"/>
                    <a:pt x="8331" y="4324"/>
                  </a:cubicBezTo>
                  <a:cubicBezTo>
                    <a:pt x="7971" y="4324"/>
                    <a:pt x="7599" y="4317"/>
                    <a:pt x="7217" y="4302"/>
                  </a:cubicBezTo>
                  <a:cubicBezTo>
                    <a:pt x="6956" y="167"/>
                    <a:pt x="5049" y="6"/>
                    <a:pt x="4754" y="6"/>
                  </a:cubicBezTo>
                  <a:cubicBezTo>
                    <a:pt x="4730" y="6"/>
                    <a:pt x="4716" y="8"/>
                    <a:pt x="4716" y="8"/>
                  </a:cubicBezTo>
                  <a:cubicBezTo>
                    <a:pt x="4579" y="3"/>
                    <a:pt x="4446" y="0"/>
                    <a:pt x="4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915;p45">
              <a:extLst>
                <a:ext uri="{FF2B5EF4-FFF2-40B4-BE49-F238E27FC236}">
                  <a16:creationId xmlns:a16="http://schemas.microsoft.com/office/drawing/2014/main" id="{CE2587E5-A9B8-960A-67DF-938E7836B87F}"/>
                </a:ext>
              </a:extLst>
            </p:cNvPr>
            <p:cNvSpPr/>
            <p:nvPr/>
          </p:nvSpPr>
          <p:spPr>
            <a:xfrm>
              <a:off x="7434446" y="4062967"/>
              <a:ext cx="34993" cy="35734"/>
            </a:xfrm>
            <a:custGeom>
              <a:avLst/>
              <a:gdLst/>
              <a:ahLst/>
              <a:cxnLst/>
              <a:rect l="l" t="t" r="r" b="b"/>
              <a:pathLst>
                <a:path w="2174" h="2220" extrusionOk="0">
                  <a:moveTo>
                    <a:pt x="523" y="1"/>
                  </a:moveTo>
                  <a:cubicBezTo>
                    <a:pt x="296" y="1"/>
                    <a:pt x="1" y="90"/>
                    <a:pt x="1" y="555"/>
                  </a:cubicBezTo>
                  <a:cubicBezTo>
                    <a:pt x="1" y="555"/>
                    <a:pt x="1157" y="1074"/>
                    <a:pt x="1275" y="2206"/>
                  </a:cubicBezTo>
                  <a:cubicBezTo>
                    <a:pt x="1275" y="2206"/>
                    <a:pt x="1371" y="2220"/>
                    <a:pt x="1493" y="2220"/>
                  </a:cubicBezTo>
                  <a:cubicBezTo>
                    <a:pt x="1768" y="2220"/>
                    <a:pt x="2174" y="2152"/>
                    <a:pt x="1912" y="1711"/>
                  </a:cubicBezTo>
                  <a:cubicBezTo>
                    <a:pt x="1535" y="1074"/>
                    <a:pt x="780" y="35"/>
                    <a:pt x="780" y="35"/>
                  </a:cubicBezTo>
                  <a:cubicBezTo>
                    <a:pt x="780" y="35"/>
                    <a:pt x="664"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916;p45">
              <a:extLst>
                <a:ext uri="{FF2B5EF4-FFF2-40B4-BE49-F238E27FC236}">
                  <a16:creationId xmlns:a16="http://schemas.microsoft.com/office/drawing/2014/main" id="{69041584-8CA7-8356-C4DD-7266EAC25E31}"/>
                </a:ext>
              </a:extLst>
            </p:cNvPr>
            <p:cNvSpPr/>
            <p:nvPr/>
          </p:nvSpPr>
          <p:spPr>
            <a:xfrm>
              <a:off x="7446180" y="4049092"/>
              <a:ext cx="46405" cy="31549"/>
            </a:xfrm>
            <a:custGeom>
              <a:avLst/>
              <a:gdLst/>
              <a:ahLst/>
              <a:cxnLst/>
              <a:rect l="l" t="t" r="r" b="b"/>
              <a:pathLst>
                <a:path w="2883" h="1960" extrusionOk="0">
                  <a:moveTo>
                    <a:pt x="755" y="0"/>
                  </a:moveTo>
                  <a:cubicBezTo>
                    <a:pt x="616" y="0"/>
                    <a:pt x="1" y="38"/>
                    <a:pt x="169" y="709"/>
                  </a:cubicBezTo>
                  <a:cubicBezTo>
                    <a:pt x="169" y="709"/>
                    <a:pt x="1419" y="874"/>
                    <a:pt x="1867" y="1959"/>
                  </a:cubicBezTo>
                  <a:cubicBezTo>
                    <a:pt x="1867" y="1959"/>
                    <a:pt x="2882" y="1794"/>
                    <a:pt x="2339" y="1275"/>
                  </a:cubicBezTo>
                  <a:cubicBezTo>
                    <a:pt x="1797" y="779"/>
                    <a:pt x="782" y="1"/>
                    <a:pt x="782" y="1"/>
                  </a:cubicBezTo>
                  <a:cubicBezTo>
                    <a:pt x="782" y="1"/>
                    <a:pt x="772"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917;p45">
              <a:extLst>
                <a:ext uri="{FF2B5EF4-FFF2-40B4-BE49-F238E27FC236}">
                  <a16:creationId xmlns:a16="http://schemas.microsoft.com/office/drawing/2014/main" id="{3C254FF3-63FB-B31F-D233-BC25E6F794B0}"/>
                </a:ext>
              </a:extLst>
            </p:cNvPr>
            <p:cNvSpPr/>
            <p:nvPr/>
          </p:nvSpPr>
          <p:spPr>
            <a:xfrm>
              <a:off x="7516102" y="4069985"/>
              <a:ext cx="33062" cy="28603"/>
            </a:xfrm>
            <a:custGeom>
              <a:avLst/>
              <a:gdLst/>
              <a:ahLst/>
              <a:cxnLst/>
              <a:rect l="l" t="t" r="r" b="b"/>
              <a:pathLst>
                <a:path w="2054" h="1777" extrusionOk="0">
                  <a:moveTo>
                    <a:pt x="1181" y="1"/>
                  </a:moveTo>
                  <a:cubicBezTo>
                    <a:pt x="402" y="1"/>
                    <a:pt x="1" y="944"/>
                    <a:pt x="544" y="1511"/>
                  </a:cubicBezTo>
                  <a:cubicBezTo>
                    <a:pt x="728" y="1695"/>
                    <a:pt x="951" y="1777"/>
                    <a:pt x="1170" y="1777"/>
                  </a:cubicBezTo>
                  <a:cubicBezTo>
                    <a:pt x="1624" y="1777"/>
                    <a:pt x="2054" y="1423"/>
                    <a:pt x="2054" y="897"/>
                  </a:cubicBezTo>
                  <a:cubicBezTo>
                    <a:pt x="2054"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918;p45">
              <a:extLst>
                <a:ext uri="{FF2B5EF4-FFF2-40B4-BE49-F238E27FC236}">
                  <a16:creationId xmlns:a16="http://schemas.microsoft.com/office/drawing/2014/main" id="{CA224A72-E5FE-2596-D5A9-6BB09A822019}"/>
                </a:ext>
              </a:extLst>
            </p:cNvPr>
            <p:cNvSpPr/>
            <p:nvPr/>
          </p:nvSpPr>
          <p:spPr>
            <a:xfrm>
              <a:off x="7126444" y="3894133"/>
              <a:ext cx="108634" cy="126114"/>
            </a:xfrm>
            <a:custGeom>
              <a:avLst/>
              <a:gdLst/>
              <a:ahLst/>
              <a:cxnLst/>
              <a:rect l="l" t="t" r="r" b="b"/>
              <a:pathLst>
                <a:path w="6749" h="7835" extrusionOk="0">
                  <a:moveTo>
                    <a:pt x="6748" y="1"/>
                  </a:moveTo>
                  <a:lnTo>
                    <a:pt x="0" y="1086"/>
                  </a:lnTo>
                  <a:lnTo>
                    <a:pt x="1463" y="7528"/>
                  </a:lnTo>
                  <a:lnTo>
                    <a:pt x="6442" y="7835"/>
                  </a:lnTo>
                  <a:lnTo>
                    <a:pt x="6748" y="1"/>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919;p45">
              <a:extLst>
                <a:ext uri="{FF2B5EF4-FFF2-40B4-BE49-F238E27FC236}">
                  <a16:creationId xmlns:a16="http://schemas.microsoft.com/office/drawing/2014/main" id="{283A5CFF-B36E-5EEB-D8FF-53BC153BE37C}"/>
                </a:ext>
              </a:extLst>
            </p:cNvPr>
            <p:cNvSpPr/>
            <p:nvPr/>
          </p:nvSpPr>
          <p:spPr>
            <a:xfrm>
              <a:off x="6993892" y="4005036"/>
              <a:ext cx="277644" cy="128223"/>
            </a:xfrm>
            <a:custGeom>
              <a:avLst/>
              <a:gdLst/>
              <a:ahLst/>
              <a:cxnLst/>
              <a:rect l="l" t="t" r="r" b="b"/>
              <a:pathLst>
                <a:path w="17249" h="7966" extrusionOk="0">
                  <a:moveTo>
                    <a:pt x="9675" y="1"/>
                  </a:moveTo>
                  <a:cubicBezTo>
                    <a:pt x="9675" y="1"/>
                    <a:pt x="9675" y="2525"/>
                    <a:pt x="6725" y="2738"/>
                  </a:cubicBezTo>
                  <a:cubicBezTo>
                    <a:pt x="3776" y="2950"/>
                    <a:pt x="0" y="2101"/>
                    <a:pt x="402" y="7150"/>
                  </a:cubicBezTo>
                  <a:cubicBezTo>
                    <a:pt x="402" y="7150"/>
                    <a:pt x="4488" y="7966"/>
                    <a:pt x="8910" y="7966"/>
                  </a:cubicBezTo>
                  <a:cubicBezTo>
                    <a:pt x="11933" y="7966"/>
                    <a:pt x="15112" y="7585"/>
                    <a:pt x="17249" y="6301"/>
                  </a:cubicBezTo>
                  <a:cubicBezTo>
                    <a:pt x="17178" y="3988"/>
                    <a:pt x="16234" y="1770"/>
                    <a:pt x="14630" y="72"/>
                  </a:cubicBezTo>
                  <a:lnTo>
                    <a:pt x="967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920;p45">
              <a:extLst>
                <a:ext uri="{FF2B5EF4-FFF2-40B4-BE49-F238E27FC236}">
                  <a16:creationId xmlns:a16="http://schemas.microsoft.com/office/drawing/2014/main" id="{A44D2273-9298-D349-0BE6-5113B9D70E87}"/>
                </a:ext>
              </a:extLst>
            </p:cNvPr>
            <p:cNvSpPr/>
            <p:nvPr/>
          </p:nvSpPr>
          <p:spPr>
            <a:xfrm>
              <a:off x="6992443" y="4048979"/>
              <a:ext cx="279093" cy="85519"/>
            </a:xfrm>
            <a:custGeom>
              <a:avLst/>
              <a:gdLst/>
              <a:ahLst/>
              <a:cxnLst/>
              <a:rect l="l" t="t" r="r" b="b"/>
              <a:pathLst>
                <a:path w="17339" h="5313" extrusionOk="0">
                  <a:moveTo>
                    <a:pt x="4315" y="1"/>
                  </a:moveTo>
                  <a:cubicBezTo>
                    <a:pt x="0" y="1"/>
                    <a:pt x="74" y="2616"/>
                    <a:pt x="326" y="3830"/>
                  </a:cubicBezTo>
                  <a:cubicBezTo>
                    <a:pt x="303" y="4043"/>
                    <a:pt x="350" y="4255"/>
                    <a:pt x="515" y="4420"/>
                  </a:cubicBezTo>
                  <a:cubicBezTo>
                    <a:pt x="515" y="4420"/>
                    <a:pt x="4312" y="5312"/>
                    <a:pt x="8705" y="5312"/>
                  </a:cubicBezTo>
                  <a:cubicBezTo>
                    <a:pt x="11634" y="5312"/>
                    <a:pt x="14828" y="4916"/>
                    <a:pt x="17339" y="3594"/>
                  </a:cubicBezTo>
                  <a:lnTo>
                    <a:pt x="17268" y="2438"/>
                  </a:lnTo>
                  <a:cubicBezTo>
                    <a:pt x="17268" y="2438"/>
                    <a:pt x="14166" y="4324"/>
                    <a:pt x="8319" y="4324"/>
                  </a:cubicBezTo>
                  <a:cubicBezTo>
                    <a:pt x="7962" y="4324"/>
                    <a:pt x="7594" y="4317"/>
                    <a:pt x="7216" y="4302"/>
                  </a:cubicBezTo>
                  <a:cubicBezTo>
                    <a:pt x="6955" y="167"/>
                    <a:pt x="5048" y="7"/>
                    <a:pt x="4753" y="7"/>
                  </a:cubicBezTo>
                  <a:cubicBezTo>
                    <a:pt x="4729" y="7"/>
                    <a:pt x="4715" y="8"/>
                    <a:pt x="4715" y="8"/>
                  </a:cubicBezTo>
                  <a:cubicBezTo>
                    <a:pt x="4578" y="3"/>
                    <a:pt x="4445" y="1"/>
                    <a:pt x="43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921;p45">
              <a:extLst>
                <a:ext uri="{FF2B5EF4-FFF2-40B4-BE49-F238E27FC236}">
                  <a16:creationId xmlns:a16="http://schemas.microsoft.com/office/drawing/2014/main" id="{7855D6AD-A09C-D4F2-9B6A-28D8757E61F8}"/>
                </a:ext>
              </a:extLst>
            </p:cNvPr>
            <p:cNvSpPr/>
            <p:nvPr/>
          </p:nvSpPr>
          <p:spPr>
            <a:xfrm>
              <a:off x="7126814" y="4036376"/>
              <a:ext cx="35492" cy="35669"/>
            </a:xfrm>
            <a:custGeom>
              <a:avLst/>
              <a:gdLst/>
              <a:ahLst/>
              <a:cxnLst/>
              <a:rect l="l" t="t" r="r" b="b"/>
              <a:pathLst>
                <a:path w="2205" h="2216" extrusionOk="0">
                  <a:moveTo>
                    <a:pt x="522" y="1"/>
                  </a:moveTo>
                  <a:cubicBezTo>
                    <a:pt x="296" y="1"/>
                    <a:pt x="1" y="90"/>
                    <a:pt x="1" y="555"/>
                  </a:cubicBezTo>
                  <a:cubicBezTo>
                    <a:pt x="1" y="555"/>
                    <a:pt x="1157" y="1074"/>
                    <a:pt x="1275" y="2207"/>
                  </a:cubicBezTo>
                  <a:cubicBezTo>
                    <a:pt x="1275" y="2207"/>
                    <a:pt x="1351" y="2215"/>
                    <a:pt x="1454" y="2215"/>
                  </a:cubicBezTo>
                  <a:cubicBezTo>
                    <a:pt x="1731" y="2215"/>
                    <a:pt x="2205" y="2152"/>
                    <a:pt x="1912" y="1687"/>
                  </a:cubicBezTo>
                  <a:cubicBezTo>
                    <a:pt x="1534" y="1074"/>
                    <a:pt x="779" y="36"/>
                    <a:pt x="779" y="36"/>
                  </a:cubicBezTo>
                  <a:cubicBezTo>
                    <a:pt x="779" y="36"/>
                    <a:pt x="664" y="1"/>
                    <a:pt x="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922;p45">
              <a:extLst>
                <a:ext uri="{FF2B5EF4-FFF2-40B4-BE49-F238E27FC236}">
                  <a16:creationId xmlns:a16="http://schemas.microsoft.com/office/drawing/2014/main" id="{1BF38B03-FA02-0B2A-191E-4C76316D07FD}"/>
                </a:ext>
              </a:extLst>
            </p:cNvPr>
            <p:cNvSpPr/>
            <p:nvPr/>
          </p:nvSpPr>
          <p:spPr>
            <a:xfrm>
              <a:off x="7138597" y="4022501"/>
              <a:ext cx="46341" cy="31162"/>
            </a:xfrm>
            <a:custGeom>
              <a:avLst/>
              <a:gdLst/>
              <a:ahLst/>
              <a:cxnLst/>
              <a:rect l="l" t="t" r="r" b="b"/>
              <a:pathLst>
                <a:path w="2879" h="1936" extrusionOk="0">
                  <a:moveTo>
                    <a:pt x="750" y="1"/>
                  </a:moveTo>
                  <a:cubicBezTo>
                    <a:pt x="609" y="1"/>
                    <a:pt x="1" y="38"/>
                    <a:pt x="189" y="685"/>
                  </a:cubicBezTo>
                  <a:cubicBezTo>
                    <a:pt x="189" y="685"/>
                    <a:pt x="1416" y="874"/>
                    <a:pt x="1864" y="1936"/>
                  </a:cubicBezTo>
                  <a:cubicBezTo>
                    <a:pt x="1864" y="1936"/>
                    <a:pt x="2879" y="1771"/>
                    <a:pt x="2336" y="1275"/>
                  </a:cubicBezTo>
                  <a:cubicBezTo>
                    <a:pt x="1793" y="756"/>
                    <a:pt x="779" y="1"/>
                    <a:pt x="779" y="1"/>
                  </a:cubicBezTo>
                  <a:cubicBezTo>
                    <a:pt x="779" y="1"/>
                    <a:pt x="768" y="1"/>
                    <a:pt x="7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923;p45">
              <a:extLst>
                <a:ext uri="{FF2B5EF4-FFF2-40B4-BE49-F238E27FC236}">
                  <a16:creationId xmlns:a16="http://schemas.microsoft.com/office/drawing/2014/main" id="{EAEDC708-3E86-A795-A751-F81AAE1B6446}"/>
                </a:ext>
              </a:extLst>
            </p:cNvPr>
            <p:cNvSpPr/>
            <p:nvPr/>
          </p:nvSpPr>
          <p:spPr>
            <a:xfrm>
              <a:off x="7208471" y="4043394"/>
              <a:ext cx="33448" cy="28426"/>
            </a:xfrm>
            <a:custGeom>
              <a:avLst/>
              <a:gdLst/>
              <a:ahLst/>
              <a:cxnLst/>
              <a:rect l="l" t="t" r="r" b="b"/>
              <a:pathLst>
                <a:path w="2078" h="1766" extrusionOk="0">
                  <a:moveTo>
                    <a:pt x="1181" y="1"/>
                  </a:moveTo>
                  <a:cubicBezTo>
                    <a:pt x="402" y="1"/>
                    <a:pt x="1" y="945"/>
                    <a:pt x="567" y="1511"/>
                  </a:cubicBezTo>
                  <a:cubicBezTo>
                    <a:pt x="742" y="1686"/>
                    <a:pt x="962" y="1766"/>
                    <a:pt x="1179" y="1766"/>
                  </a:cubicBezTo>
                  <a:cubicBezTo>
                    <a:pt x="1634" y="1766"/>
                    <a:pt x="2077" y="1417"/>
                    <a:pt x="2077" y="874"/>
                  </a:cubicBezTo>
                  <a:cubicBezTo>
                    <a:pt x="2077" y="402"/>
                    <a:pt x="1676" y="1"/>
                    <a:pt x="1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924;p45">
              <a:extLst>
                <a:ext uri="{FF2B5EF4-FFF2-40B4-BE49-F238E27FC236}">
                  <a16:creationId xmlns:a16="http://schemas.microsoft.com/office/drawing/2014/main" id="{BFEBC2FD-904F-8A42-9045-0E9E971189C4}"/>
                </a:ext>
              </a:extLst>
            </p:cNvPr>
            <p:cNvSpPr/>
            <p:nvPr/>
          </p:nvSpPr>
          <p:spPr>
            <a:xfrm>
              <a:off x="6995035" y="2988784"/>
              <a:ext cx="580334" cy="961960"/>
            </a:xfrm>
            <a:custGeom>
              <a:avLst/>
              <a:gdLst/>
              <a:ahLst/>
              <a:cxnLst/>
              <a:rect l="l" t="t" r="r" b="b"/>
              <a:pathLst>
                <a:path w="36054" h="59763" extrusionOk="0">
                  <a:moveTo>
                    <a:pt x="7880" y="0"/>
                  </a:moveTo>
                  <a:cubicBezTo>
                    <a:pt x="6505" y="0"/>
                    <a:pt x="5663" y="19"/>
                    <a:pt x="5663" y="19"/>
                  </a:cubicBezTo>
                  <a:cubicBezTo>
                    <a:pt x="5663" y="19"/>
                    <a:pt x="0" y="33501"/>
                    <a:pt x="6182" y="58748"/>
                  </a:cubicBezTo>
                  <a:lnTo>
                    <a:pt x="16989" y="58748"/>
                  </a:lnTo>
                  <a:lnTo>
                    <a:pt x="15455" y="23190"/>
                  </a:lnTo>
                  <a:lnTo>
                    <a:pt x="15455" y="23190"/>
                  </a:lnTo>
                  <a:cubicBezTo>
                    <a:pt x="15456" y="23192"/>
                    <a:pt x="21661" y="52566"/>
                    <a:pt x="25247" y="59763"/>
                  </a:cubicBezTo>
                  <a:lnTo>
                    <a:pt x="36054" y="59763"/>
                  </a:lnTo>
                  <a:cubicBezTo>
                    <a:pt x="36054" y="59763"/>
                    <a:pt x="32750" y="8325"/>
                    <a:pt x="30792" y="3913"/>
                  </a:cubicBezTo>
                  <a:cubicBezTo>
                    <a:pt x="29226" y="341"/>
                    <a:pt x="13728" y="0"/>
                    <a:pt x="7880" y="0"/>
                  </a:cubicBezTo>
                  <a:close/>
                </a:path>
              </a:pathLst>
            </a:custGeom>
            <a:solidFill>
              <a:srgbClr val="89C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925;p45">
              <a:extLst>
                <a:ext uri="{FF2B5EF4-FFF2-40B4-BE49-F238E27FC236}">
                  <a16:creationId xmlns:a16="http://schemas.microsoft.com/office/drawing/2014/main" id="{378E661A-E5E5-886D-40B5-1F5B5001A2DF}"/>
                </a:ext>
              </a:extLst>
            </p:cNvPr>
            <p:cNvSpPr/>
            <p:nvPr/>
          </p:nvSpPr>
          <p:spPr>
            <a:xfrm>
              <a:off x="7072892" y="2380281"/>
              <a:ext cx="417794" cy="686827"/>
            </a:xfrm>
            <a:custGeom>
              <a:avLst/>
              <a:gdLst/>
              <a:ahLst/>
              <a:cxnLst/>
              <a:rect l="l" t="t" r="r" b="b"/>
              <a:pathLst>
                <a:path w="25956" h="42670" extrusionOk="0">
                  <a:moveTo>
                    <a:pt x="11538" y="0"/>
                  </a:moveTo>
                  <a:lnTo>
                    <a:pt x="5993" y="1321"/>
                  </a:lnTo>
                  <a:cubicBezTo>
                    <a:pt x="5993" y="1321"/>
                    <a:pt x="0" y="25955"/>
                    <a:pt x="213" y="40608"/>
                  </a:cubicBezTo>
                  <a:cubicBezTo>
                    <a:pt x="213" y="40608"/>
                    <a:pt x="10522" y="42669"/>
                    <a:pt x="18675" y="42669"/>
                  </a:cubicBezTo>
                  <a:cubicBezTo>
                    <a:pt x="21553" y="42669"/>
                    <a:pt x="24163" y="42412"/>
                    <a:pt x="25955" y="41717"/>
                  </a:cubicBezTo>
                  <a:lnTo>
                    <a:pt x="24634" y="3115"/>
                  </a:lnTo>
                  <a:lnTo>
                    <a:pt x="19962" y="897"/>
                  </a:lnTo>
                  <a:cubicBezTo>
                    <a:pt x="19962" y="897"/>
                    <a:pt x="17964" y="1374"/>
                    <a:pt x="15849" y="1374"/>
                  </a:cubicBezTo>
                  <a:cubicBezTo>
                    <a:pt x="14174" y="1374"/>
                    <a:pt x="12425" y="1074"/>
                    <a:pt x="11538"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926;p45">
              <a:extLst>
                <a:ext uri="{FF2B5EF4-FFF2-40B4-BE49-F238E27FC236}">
                  <a16:creationId xmlns:a16="http://schemas.microsoft.com/office/drawing/2014/main" id="{A0AE8F74-AAE3-8A67-3632-60E54437F8F0}"/>
                </a:ext>
              </a:extLst>
            </p:cNvPr>
            <p:cNvSpPr/>
            <p:nvPr/>
          </p:nvSpPr>
          <p:spPr>
            <a:xfrm>
              <a:off x="7254812" y="2244687"/>
              <a:ext cx="175095" cy="194249"/>
            </a:xfrm>
            <a:custGeom>
              <a:avLst/>
              <a:gdLst/>
              <a:ahLst/>
              <a:cxnLst/>
              <a:rect l="l" t="t" r="r" b="b"/>
              <a:pathLst>
                <a:path w="10878" h="12068" extrusionOk="0">
                  <a:moveTo>
                    <a:pt x="10878" y="0"/>
                  </a:moveTo>
                  <a:cubicBezTo>
                    <a:pt x="10877" y="1"/>
                    <a:pt x="1558" y="661"/>
                    <a:pt x="685" y="4200"/>
                  </a:cubicBezTo>
                  <a:lnTo>
                    <a:pt x="0" y="10430"/>
                  </a:lnTo>
                  <a:cubicBezTo>
                    <a:pt x="0" y="10430"/>
                    <a:pt x="2676" y="12068"/>
                    <a:pt x="5292" y="12068"/>
                  </a:cubicBezTo>
                  <a:cubicBezTo>
                    <a:pt x="6522" y="12068"/>
                    <a:pt x="7739" y="11706"/>
                    <a:pt x="8660" y="10642"/>
                  </a:cubicBezTo>
                  <a:lnTo>
                    <a:pt x="10878" y="0"/>
                  </a:ln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927;p45">
              <a:extLst>
                <a:ext uri="{FF2B5EF4-FFF2-40B4-BE49-F238E27FC236}">
                  <a16:creationId xmlns:a16="http://schemas.microsoft.com/office/drawing/2014/main" id="{B4A5169C-954D-D8B8-7507-FF5FC4FB0CBA}"/>
                </a:ext>
              </a:extLst>
            </p:cNvPr>
            <p:cNvSpPr/>
            <p:nvPr/>
          </p:nvSpPr>
          <p:spPr>
            <a:xfrm>
              <a:off x="7063395" y="1900629"/>
              <a:ext cx="429561" cy="433166"/>
            </a:xfrm>
            <a:custGeom>
              <a:avLst/>
              <a:gdLst/>
              <a:ahLst/>
              <a:cxnLst/>
              <a:rect l="l" t="t" r="r" b="b"/>
              <a:pathLst>
                <a:path w="26687" h="26911" extrusionOk="0">
                  <a:moveTo>
                    <a:pt x="14520" y="1"/>
                  </a:moveTo>
                  <a:cubicBezTo>
                    <a:pt x="11783" y="1"/>
                    <a:pt x="9770" y="1246"/>
                    <a:pt x="9297" y="2900"/>
                  </a:cubicBezTo>
                  <a:cubicBezTo>
                    <a:pt x="9297" y="2900"/>
                    <a:pt x="0" y="25953"/>
                    <a:pt x="13733" y="26755"/>
                  </a:cubicBezTo>
                  <a:cubicBezTo>
                    <a:pt x="13733" y="26755"/>
                    <a:pt x="14428" y="26910"/>
                    <a:pt x="15459" y="26910"/>
                  </a:cubicBezTo>
                  <a:cubicBezTo>
                    <a:pt x="17769" y="26910"/>
                    <a:pt x="21767" y="26132"/>
                    <a:pt x="23430" y="21092"/>
                  </a:cubicBezTo>
                  <a:cubicBezTo>
                    <a:pt x="25861" y="13825"/>
                    <a:pt x="26687" y="5732"/>
                    <a:pt x="21024" y="2098"/>
                  </a:cubicBezTo>
                  <a:cubicBezTo>
                    <a:pt x="18688" y="606"/>
                    <a:pt x="16428" y="1"/>
                    <a:pt x="1452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928;p45">
              <a:extLst>
                <a:ext uri="{FF2B5EF4-FFF2-40B4-BE49-F238E27FC236}">
                  <a16:creationId xmlns:a16="http://schemas.microsoft.com/office/drawing/2014/main" id="{61998ADB-57AC-8CBB-83E3-D95AF453419F}"/>
                </a:ext>
              </a:extLst>
            </p:cNvPr>
            <p:cNvSpPr/>
            <p:nvPr/>
          </p:nvSpPr>
          <p:spPr>
            <a:xfrm>
              <a:off x="7110493" y="1764165"/>
              <a:ext cx="454912" cy="548496"/>
            </a:xfrm>
            <a:custGeom>
              <a:avLst/>
              <a:gdLst/>
              <a:ahLst/>
              <a:cxnLst/>
              <a:rect l="l" t="t" r="r" b="b"/>
              <a:pathLst>
                <a:path w="28262" h="34076" extrusionOk="0">
                  <a:moveTo>
                    <a:pt x="9496" y="0"/>
                  </a:moveTo>
                  <a:cubicBezTo>
                    <a:pt x="6465" y="0"/>
                    <a:pt x="6465" y="5833"/>
                    <a:pt x="6465" y="5833"/>
                  </a:cubicBezTo>
                  <a:cubicBezTo>
                    <a:pt x="5921" y="3503"/>
                    <a:pt x="5001" y="2977"/>
                    <a:pt x="4281" y="2977"/>
                  </a:cubicBezTo>
                  <a:cubicBezTo>
                    <a:pt x="3689" y="2977"/>
                    <a:pt x="3233" y="3332"/>
                    <a:pt x="3233" y="3332"/>
                  </a:cubicBezTo>
                  <a:cubicBezTo>
                    <a:pt x="0" y="14540"/>
                    <a:pt x="9698" y="16286"/>
                    <a:pt x="9698" y="16286"/>
                  </a:cubicBezTo>
                  <a:cubicBezTo>
                    <a:pt x="11184" y="17773"/>
                    <a:pt x="19395" y="18009"/>
                    <a:pt x="19419" y="18009"/>
                  </a:cubicBezTo>
                  <a:cubicBezTo>
                    <a:pt x="17413" y="23483"/>
                    <a:pt x="21401" y="22492"/>
                    <a:pt x="20906" y="24474"/>
                  </a:cubicBezTo>
                  <a:cubicBezTo>
                    <a:pt x="20410" y="26479"/>
                    <a:pt x="18546" y="34053"/>
                    <a:pt x="18546" y="34053"/>
                  </a:cubicBezTo>
                  <a:cubicBezTo>
                    <a:pt x="18546" y="34053"/>
                    <a:pt x="18650" y="34076"/>
                    <a:pt x="18843" y="34076"/>
                  </a:cubicBezTo>
                  <a:cubicBezTo>
                    <a:pt x="19665" y="34076"/>
                    <a:pt x="22111" y="33674"/>
                    <a:pt x="25129" y="29452"/>
                  </a:cubicBezTo>
                  <a:cubicBezTo>
                    <a:pt x="28262" y="25071"/>
                    <a:pt x="25263" y="24721"/>
                    <a:pt x="24226" y="24721"/>
                  </a:cubicBezTo>
                  <a:cubicBezTo>
                    <a:pt x="24029" y="24721"/>
                    <a:pt x="23902" y="24733"/>
                    <a:pt x="23902" y="24733"/>
                  </a:cubicBezTo>
                  <a:cubicBezTo>
                    <a:pt x="27630" y="18009"/>
                    <a:pt x="24138" y="16522"/>
                    <a:pt x="24138" y="16522"/>
                  </a:cubicBezTo>
                  <a:lnTo>
                    <a:pt x="26120" y="14540"/>
                  </a:lnTo>
                  <a:lnTo>
                    <a:pt x="23383" y="14540"/>
                  </a:lnTo>
                  <a:lnTo>
                    <a:pt x="23643" y="10812"/>
                  </a:lnTo>
                  <a:lnTo>
                    <a:pt x="22392" y="13549"/>
                  </a:lnTo>
                  <a:cubicBezTo>
                    <a:pt x="21639" y="7739"/>
                    <a:pt x="18340" y="6618"/>
                    <a:pt x="15907" y="6618"/>
                  </a:cubicBezTo>
                  <a:cubicBezTo>
                    <a:pt x="14378" y="6618"/>
                    <a:pt x="13190" y="7060"/>
                    <a:pt x="13190" y="7060"/>
                  </a:cubicBezTo>
                  <a:cubicBezTo>
                    <a:pt x="13190" y="7060"/>
                    <a:pt x="13945" y="1091"/>
                    <a:pt x="10217" y="100"/>
                  </a:cubicBezTo>
                  <a:cubicBezTo>
                    <a:pt x="9959" y="32"/>
                    <a:pt x="9720" y="0"/>
                    <a:pt x="9496" y="0"/>
                  </a:cubicBezTo>
                  <a:close/>
                </a:path>
              </a:pathLst>
            </a:custGeom>
            <a:solidFill>
              <a:srgbClr val="F5C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929;p45">
              <a:extLst>
                <a:ext uri="{FF2B5EF4-FFF2-40B4-BE49-F238E27FC236}">
                  <a16:creationId xmlns:a16="http://schemas.microsoft.com/office/drawing/2014/main" id="{DA578BC3-29BF-AF21-096C-E1B392E26798}"/>
                </a:ext>
              </a:extLst>
            </p:cNvPr>
            <p:cNvSpPr/>
            <p:nvPr/>
          </p:nvSpPr>
          <p:spPr>
            <a:xfrm>
              <a:off x="7185695" y="2091241"/>
              <a:ext cx="23935" cy="51669"/>
            </a:xfrm>
            <a:custGeom>
              <a:avLst/>
              <a:gdLst/>
              <a:ahLst/>
              <a:cxnLst/>
              <a:rect l="l" t="t" r="r" b="b"/>
              <a:pathLst>
                <a:path w="1487" h="3210" extrusionOk="0">
                  <a:moveTo>
                    <a:pt x="732" y="1"/>
                  </a:moveTo>
                  <a:cubicBezTo>
                    <a:pt x="330" y="1"/>
                    <a:pt x="0" y="709"/>
                    <a:pt x="0" y="1605"/>
                  </a:cubicBezTo>
                  <a:cubicBezTo>
                    <a:pt x="0" y="2502"/>
                    <a:pt x="330" y="3210"/>
                    <a:pt x="732" y="3210"/>
                  </a:cubicBezTo>
                  <a:cubicBezTo>
                    <a:pt x="1156" y="3210"/>
                    <a:pt x="1487" y="2502"/>
                    <a:pt x="1487" y="1605"/>
                  </a:cubicBezTo>
                  <a:cubicBezTo>
                    <a:pt x="1487" y="709"/>
                    <a:pt x="1156" y="1"/>
                    <a:pt x="7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930;p45">
              <a:extLst>
                <a:ext uri="{FF2B5EF4-FFF2-40B4-BE49-F238E27FC236}">
                  <a16:creationId xmlns:a16="http://schemas.microsoft.com/office/drawing/2014/main" id="{CB705FD7-551E-916B-6BEB-1DAE7118DC30}"/>
                </a:ext>
              </a:extLst>
            </p:cNvPr>
            <p:cNvSpPr/>
            <p:nvPr/>
          </p:nvSpPr>
          <p:spPr>
            <a:xfrm>
              <a:off x="7292783" y="2108722"/>
              <a:ext cx="23951" cy="52039"/>
            </a:xfrm>
            <a:custGeom>
              <a:avLst/>
              <a:gdLst/>
              <a:ahLst/>
              <a:cxnLst/>
              <a:rect l="l" t="t" r="r" b="b"/>
              <a:pathLst>
                <a:path w="1488" h="3233" extrusionOk="0">
                  <a:moveTo>
                    <a:pt x="756" y="0"/>
                  </a:moveTo>
                  <a:cubicBezTo>
                    <a:pt x="331" y="0"/>
                    <a:pt x="1" y="732"/>
                    <a:pt x="1" y="1628"/>
                  </a:cubicBezTo>
                  <a:cubicBezTo>
                    <a:pt x="1" y="2501"/>
                    <a:pt x="331" y="3233"/>
                    <a:pt x="756" y="3233"/>
                  </a:cubicBezTo>
                  <a:cubicBezTo>
                    <a:pt x="1157" y="3233"/>
                    <a:pt x="1487" y="2501"/>
                    <a:pt x="1487" y="1628"/>
                  </a:cubicBezTo>
                  <a:cubicBezTo>
                    <a:pt x="1487" y="732"/>
                    <a:pt x="1157" y="0"/>
                    <a:pt x="7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931;p45">
              <a:extLst>
                <a:ext uri="{FF2B5EF4-FFF2-40B4-BE49-F238E27FC236}">
                  <a16:creationId xmlns:a16="http://schemas.microsoft.com/office/drawing/2014/main" id="{C4113BA0-90EC-E0C3-E896-157AF4799C5D}"/>
                </a:ext>
              </a:extLst>
            </p:cNvPr>
            <p:cNvSpPr/>
            <p:nvPr/>
          </p:nvSpPr>
          <p:spPr>
            <a:xfrm>
              <a:off x="7425722" y="2101156"/>
              <a:ext cx="84167" cy="103692"/>
            </a:xfrm>
            <a:custGeom>
              <a:avLst/>
              <a:gdLst/>
              <a:ahLst/>
              <a:cxnLst/>
              <a:rect l="l" t="t" r="r" b="b"/>
              <a:pathLst>
                <a:path w="5229" h="6442" extrusionOk="0">
                  <a:moveTo>
                    <a:pt x="2589" y="0"/>
                  </a:moveTo>
                  <a:cubicBezTo>
                    <a:pt x="1394" y="0"/>
                    <a:pt x="496" y="1131"/>
                    <a:pt x="496" y="1131"/>
                  </a:cubicBezTo>
                  <a:lnTo>
                    <a:pt x="0" y="6369"/>
                  </a:lnTo>
                  <a:cubicBezTo>
                    <a:pt x="317" y="6419"/>
                    <a:pt x="613" y="6442"/>
                    <a:pt x="889" y="6442"/>
                  </a:cubicBezTo>
                  <a:cubicBezTo>
                    <a:pt x="5228" y="6442"/>
                    <a:pt x="4745" y="695"/>
                    <a:pt x="3304" y="140"/>
                  </a:cubicBezTo>
                  <a:cubicBezTo>
                    <a:pt x="3057" y="42"/>
                    <a:pt x="2818" y="0"/>
                    <a:pt x="2589" y="0"/>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932;p45">
              <a:extLst>
                <a:ext uri="{FF2B5EF4-FFF2-40B4-BE49-F238E27FC236}">
                  <a16:creationId xmlns:a16="http://schemas.microsoft.com/office/drawing/2014/main" id="{DEEA8F09-E956-D68A-6A86-F582EC3982C8}"/>
                </a:ext>
              </a:extLst>
            </p:cNvPr>
            <p:cNvSpPr/>
            <p:nvPr/>
          </p:nvSpPr>
          <p:spPr>
            <a:xfrm>
              <a:off x="7440530" y="2129615"/>
              <a:ext cx="24708" cy="47098"/>
            </a:xfrm>
            <a:custGeom>
              <a:avLst/>
              <a:gdLst/>
              <a:ahLst/>
              <a:cxnLst/>
              <a:rect l="l" t="t" r="r" b="b"/>
              <a:pathLst>
                <a:path w="1535" h="2926" extrusionOk="0">
                  <a:moveTo>
                    <a:pt x="1393" y="0"/>
                  </a:moveTo>
                  <a:cubicBezTo>
                    <a:pt x="1322" y="24"/>
                    <a:pt x="0" y="920"/>
                    <a:pt x="213" y="2926"/>
                  </a:cubicBezTo>
                  <a:lnTo>
                    <a:pt x="496" y="2902"/>
                  </a:lnTo>
                  <a:cubicBezTo>
                    <a:pt x="354" y="1888"/>
                    <a:pt x="756" y="873"/>
                    <a:pt x="1534" y="236"/>
                  </a:cubicBezTo>
                  <a:lnTo>
                    <a:pt x="139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933;p45">
              <a:extLst>
                <a:ext uri="{FF2B5EF4-FFF2-40B4-BE49-F238E27FC236}">
                  <a16:creationId xmlns:a16="http://schemas.microsoft.com/office/drawing/2014/main" id="{FA6973C4-112E-65CB-5737-8F64D46D36AB}"/>
                </a:ext>
              </a:extLst>
            </p:cNvPr>
            <p:cNvSpPr/>
            <p:nvPr/>
          </p:nvSpPr>
          <p:spPr>
            <a:xfrm>
              <a:off x="7446615" y="2148254"/>
              <a:ext cx="25834" cy="12893"/>
            </a:xfrm>
            <a:custGeom>
              <a:avLst/>
              <a:gdLst/>
              <a:ahLst/>
              <a:cxnLst/>
              <a:rect l="l" t="t" r="r" b="b"/>
              <a:pathLst>
                <a:path w="1605" h="801" extrusionOk="0">
                  <a:moveTo>
                    <a:pt x="983" y="0"/>
                  </a:moveTo>
                  <a:cubicBezTo>
                    <a:pt x="788" y="0"/>
                    <a:pt x="578" y="34"/>
                    <a:pt x="401" y="140"/>
                  </a:cubicBezTo>
                  <a:cubicBezTo>
                    <a:pt x="189" y="281"/>
                    <a:pt x="24" y="494"/>
                    <a:pt x="0" y="753"/>
                  </a:cubicBezTo>
                  <a:lnTo>
                    <a:pt x="283" y="801"/>
                  </a:lnTo>
                  <a:cubicBezTo>
                    <a:pt x="307" y="612"/>
                    <a:pt x="401" y="470"/>
                    <a:pt x="543" y="376"/>
                  </a:cubicBezTo>
                  <a:cubicBezTo>
                    <a:pt x="669" y="305"/>
                    <a:pt x="818" y="281"/>
                    <a:pt x="962" y="281"/>
                  </a:cubicBezTo>
                  <a:cubicBezTo>
                    <a:pt x="1251" y="281"/>
                    <a:pt x="1518" y="376"/>
                    <a:pt x="1534" y="376"/>
                  </a:cubicBezTo>
                  <a:lnTo>
                    <a:pt x="1604" y="93"/>
                  </a:lnTo>
                  <a:cubicBezTo>
                    <a:pt x="1590" y="93"/>
                    <a:pt x="1308" y="0"/>
                    <a:pt x="9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934;p45">
              <a:extLst>
                <a:ext uri="{FF2B5EF4-FFF2-40B4-BE49-F238E27FC236}">
                  <a16:creationId xmlns:a16="http://schemas.microsoft.com/office/drawing/2014/main" id="{214D2E56-801C-B4EA-5EB0-C69FB1DF22C3}"/>
                </a:ext>
              </a:extLst>
            </p:cNvPr>
            <p:cNvSpPr/>
            <p:nvPr/>
          </p:nvSpPr>
          <p:spPr>
            <a:xfrm>
              <a:off x="7292783" y="2056312"/>
              <a:ext cx="66864" cy="36088"/>
            </a:xfrm>
            <a:custGeom>
              <a:avLst/>
              <a:gdLst/>
              <a:ahLst/>
              <a:cxnLst/>
              <a:rect l="l" t="t" r="r" b="b"/>
              <a:pathLst>
                <a:path w="4154" h="2242" extrusionOk="0">
                  <a:moveTo>
                    <a:pt x="95" y="0"/>
                  </a:moveTo>
                  <a:lnTo>
                    <a:pt x="1" y="1204"/>
                  </a:lnTo>
                  <a:lnTo>
                    <a:pt x="4059" y="2242"/>
                  </a:lnTo>
                  <a:lnTo>
                    <a:pt x="4154" y="1015"/>
                  </a:lnTo>
                  <a:lnTo>
                    <a:pt x="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935;p45">
              <a:extLst>
                <a:ext uri="{FF2B5EF4-FFF2-40B4-BE49-F238E27FC236}">
                  <a16:creationId xmlns:a16="http://schemas.microsoft.com/office/drawing/2014/main" id="{9D2BE309-67A1-6765-B3B2-775E11B98555}"/>
                </a:ext>
              </a:extLst>
            </p:cNvPr>
            <p:cNvSpPr/>
            <p:nvPr/>
          </p:nvSpPr>
          <p:spPr>
            <a:xfrm>
              <a:off x="7177711" y="2021754"/>
              <a:ext cx="49770" cy="31146"/>
            </a:xfrm>
            <a:custGeom>
              <a:avLst/>
              <a:gdLst/>
              <a:ahLst/>
              <a:cxnLst/>
              <a:rect l="l" t="t" r="r" b="b"/>
              <a:pathLst>
                <a:path w="3092" h="1935" extrusionOk="0">
                  <a:moveTo>
                    <a:pt x="166" y="0"/>
                  </a:moveTo>
                  <a:cubicBezTo>
                    <a:pt x="142" y="378"/>
                    <a:pt x="95" y="779"/>
                    <a:pt x="1" y="1180"/>
                  </a:cubicBezTo>
                  <a:lnTo>
                    <a:pt x="2997" y="1935"/>
                  </a:lnTo>
                  <a:lnTo>
                    <a:pt x="3092" y="732"/>
                  </a:lnTo>
                  <a:lnTo>
                    <a:pt x="16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936;p45">
              <a:extLst>
                <a:ext uri="{FF2B5EF4-FFF2-40B4-BE49-F238E27FC236}">
                  <a16:creationId xmlns:a16="http://schemas.microsoft.com/office/drawing/2014/main" id="{8031F90D-BE48-AB0C-0AD2-27CD444A0A65}"/>
                </a:ext>
              </a:extLst>
            </p:cNvPr>
            <p:cNvSpPr/>
            <p:nvPr/>
          </p:nvSpPr>
          <p:spPr>
            <a:xfrm>
              <a:off x="7212269" y="2128085"/>
              <a:ext cx="28120" cy="68763"/>
            </a:xfrm>
            <a:custGeom>
              <a:avLst/>
              <a:gdLst/>
              <a:ahLst/>
              <a:cxnLst/>
              <a:rect l="l" t="t" r="r" b="b"/>
              <a:pathLst>
                <a:path w="1747" h="4272" fill="none" extrusionOk="0">
                  <a:moveTo>
                    <a:pt x="685" y="1"/>
                  </a:moveTo>
                  <a:lnTo>
                    <a:pt x="1" y="3682"/>
                  </a:lnTo>
                  <a:lnTo>
                    <a:pt x="1747" y="4271"/>
                  </a:ln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937;p45">
              <a:extLst>
                <a:ext uri="{FF2B5EF4-FFF2-40B4-BE49-F238E27FC236}">
                  <a16:creationId xmlns:a16="http://schemas.microsoft.com/office/drawing/2014/main" id="{B66CB784-21BF-4807-E5B3-A8F5177180B5}"/>
                </a:ext>
              </a:extLst>
            </p:cNvPr>
            <p:cNvSpPr/>
            <p:nvPr/>
          </p:nvSpPr>
          <p:spPr>
            <a:xfrm>
              <a:off x="7205815" y="2219625"/>
              <a:ext cx="85085" cy="45971"/>
            </a:xfrm>
            <a:custGeom>
              <a:avLst/>
              <a:gdLst/>
              <a:ahLst/>
              <a:cxnLst/>
              <a:rect l="l" t="t" r="r" b="b"/>
              <a:pathLst>
                <a:path w="5286" h="2856" fill="none" extrusionOk="0">
                  <a:moveTo>
                    <a:pt x="1" y="0"/>
                  </a:moveTo>
                  <a:cubicBezTo>
                    <a:pt x="1" y="0"/>
                    <a:pt x="3540" y="2855"/>
                    <a:pt x="5286" y="779"/>
                  </a:cubicBezTo>
                </a:path>
              </a:pathLst>
            </a:custGeom>
            <a:noFill/>
            <a:ln w="7675" cap="flat" cmpd="sng">
              <a:solidFill>
                <a:srgbClr val="000000"/>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938;p45">
              <a:extLst>
                <a:ext uri="{FF2B5EF4-FFF2-40B4-BE49-F238E27FC236}">
                  <a16:creationId xmlns:a16="http://schemas.microsoft.com/office/drawing/2014/main" id="{2D0BA25D-5D71-BAF4-00C1-0875B7297C3C}"/>
                </a:ext>
              </a:extLst>
            </p:cNvPr>
            <p:cNvSpPr/>
            <p:nvPr/>
          </p:nvSpPr>
          <p:spPr>
            <a:xfrm>
              <a:off x="7434832" y="3066191"/>
              <a:ext cx="95338" cy="837455"/>
            </a:xfrm>
            <a:custGeom>
              <a:avLst/>
              <a:gdLst/>
              <a:ahLst/>
              <a:cxnLst/>
              <a:rect l="l" t="t" r="r" b="b"/>
              <a:pathLst>
                <a:path w="5923" h="52028" extrusionOk="0">
                  <a:moveTo>
                    <a:pt x="402" y="0"/>
                  </a:moveTo>
                  <a:lnTo>
                    <a:pt x="1" y="47"/>
                  </a:lnTo>
                  <a:lnTo>
                    <a:pt x="5498" y="52028"/>
                  </a:lnTo>
                  <a:lnTo>
                    <a:pt x="5923" y="51981"/>
                  </a:lnTo>
                  <a:lnTo>
                    <a:pt x="4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939;p45">
              <a:extLst>
                <a:ext uri="{FF2B5EF4-FFF2-40B4-BE49-F238E27FC236}">
                  <a16:creationId xmlns:a16="http://schemas.microsoft.com/office/drawing/2014/main" id="{DA7BDC5E-8809-70D2-214D-EF576C8D80C3}"/>
                </a:ext>
              </a:extLst>
            </p:cNvPr>
            <p:cNvSpPr/>
            <p:nvPr/>
          </p:nvSpPr>
          <p:spPr>
            <a:xfrm>
              <a:off x="7087314" y="3284955"/>
              <a:ext cx="181566" cy="621347"/>
            </a:xfrm>
            <a:custGeom>
              <a:avLst/>
              <a:gdLst/>
              <a:ahLst/>
              <a:cxnLst/>
              <a:rect l="l" t="t" r="r" b="b"/>
              <a:pathLst>
                <a:path w="11280" h="38602" extrusionOk="0">
                  <a:moveTo>
                    <a:pt x="7363" y="0"/>
                  </a:moveTo>
                  <a:lnTo>
                    <a:pt x="7009" y="189"/>
                  </a:lnTo>
                  <a:lnTo>
                    <a:pt x="7457" y="1133"/>
                  </a:lnTo>
                  <a:lnTo>
                    <a:pt x="8637" y="38083"/>
                  </a:lnTo>
                  <a:lnTo>
                    <a:pt x="8637" y="38083"/>
                  </a:lnTo>
                  <a:lnTo>
                    <a:pt x="1" y="37729"/>
                  </a:lnTo>
                  <a:lnTo>
                    <a:pt x="1" y="38130"/>
                  </a:lnTo>
                  <a:lnTo>
                    <a:pt x="11256" y="38602"/>
                  </a:lnTo>
                  <a:lnTo>
                    <a:pt x="11279" y="38201"/>
                  </a:lnTo>
                  <a:lnTo>
                    <a:pt x="9061" y="38107"/>
                  </a:lnTo>
                  <a:lnTo>
                    <a:pt x="7905" y="2029"/>
                  </a:lnTo>
                  <a:lnTo>
                    <a:pt x="10005" y="6347"/>
                  </a:lnTo>
                  <a:lnTo>
                    <a:pt x="10383" y="6158"/>
                  </a:lnTo>
                  <a:lnTo>
                    <a:pt x="73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940;p45">
              <a:extLst>
                <a:ext uri="{FF2B5EF4-FFF2-40B4-BE49-F238E27FC236}">
                  <a16:creationId xmlns:a16="http://schemas.microsoft.com/office/drawing/2014/main" id="{799FAF91-DC3B-8242-A2AA-AE3671FB6355}"/>
                </a:ext>
              </a:extLst>
            </p:cNvPr>
            <p:cNvSpPr/>
            <p:nvPr/>
          </p:nvSpPr>
          <p:spPr>
            <a:xfrm>
              <a:off x="7388121" y="3907429"/>
              <a:ext cx="189147" cy="10656"/>
            </a:xfrm>
            <a:custGeom>
              <a:avLst/>
              <a:gdLst/>
              <a:ahLst/>
              <a:cxnLst/>
              <a:rect l="l" t="t" r="r" b="b"/>
              <a:pathLst>
                <a:path w="11751" h="662" extrusionOk="0">
                  <a:moveTo>
                    <a:pt x="11727" y="1"/>
                  </a:moveTo>
                  <a:lnTo>
                    <a:pt x="0" y="237"/>
                  </a:lnTo>
                  <a:lnTo>
                    <a:pt x="0" y="661"/>
                  </a:lnTo>
                  <a:lnTo>
                    <a:pt x="11751" y="426"/>
                  </a:lnTo>
                  <a:lnTo>
                    <a:pt x="117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941;p45">
              <a:extLst>
                <a:ext uri="{FF2B5EF4-FFF2-40B4-BE49-F238E27FC236}">
                  <a16:creationId xmlns:a16="http://schemas.microsoft.com/office/drawing/2014/main" id="{01BF6DF8-5AD3-90E5-D64B-1439986273A9}"/>
                </a:ext>
              </a:extLst>
            </p:cNvPr>
            <p:cNvSpPr/>
            <p:nvPr/>
          </p:nvSpPr>
          <p:spPr>
            <a:xfrm>
              <a:off x="7203545" y="3062762"/>
              <a:ext cx="57351" cy="153832"/>
            </a:xfrm>
            <a:custGeom>
              <a:avLst/>
              <a:gdLst/>
              <a:ahLst/>
              <a:cxnLst/>
              <a:rect l="l" t="t" r="r" b="b"/>
              <a:pathLst>
                <a:path w="3563" h="9557" extrusionOk="0">
                  <a:moveTo>
                    <a:pt x="0" y="1"/>
                  </a:moveTo>
                  <a:lnTo>
                    <a:pt x="0" y="9557"/>
                  </a:lnTo>
                  <a:lnTo>
                    <a:pt x="3563" y="9557"/>
                  </a:lnTo>
                  <a:lnTo>
                    <a:pt x="3563" y="9132"/>
                  </a:lnTo>
                  <a:lnTo>
                    <a:pt x="401" y="9132"/>
                  </a:lnTo>
                  <a:lnTo>
                    <a:pt x="4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942;p45">
              <a:extLst>
                <a:ext uri="{FF2B5EF4-FFF2-40B4-BE49-F238E27FC236}">
                  <a16:creationId xmlns:a16="http://schemas.microsoft.com/office/drawing/2014/main" id="{54580A7E-B3BA-A1C9-1AAB-4BC549573268}"/>
                </a:ext>
              </a:extLst>
            </p:cNvPr>
            <p:cNvSpPr/>
            <p:nvPr/>
          </p:nvSpPr>
          <p:spPr>
            <a:xfrm>
              <a:off x="7315575" y="3065804"/>
              <a:ext cx="126484" cy="81286"/>
            </a:xfrm>
            <a:custGeom>
              <a:avLst/>
              <a:gdLst/>
              <a:ahLst/>
              <a:cxnLst/>
              <a:rect l="l" t="t" r="r" b="b"/>
              <a:pathLst>
                <a:path w="7858" h="5050" extrusionOk="0">
                  <a:moveTo>
                    <a:pt x="402" y="1"/>
                  </a:moveTo>
                  <a:lnTo>
                    <a:pt x="1" y="95"/>
                  </a:lnTo>
                  <a:lnTo>
                    <a:pt x="1228" y="4790"/>
                  </a:lnTo>
                  <a:lnTo>
                    <a:pt x="7834" y="5050"/>
                  </a:lnTo>
                  <a:lnTo>
                    <a:pt x="7858" y="4625"/>
                  </a:lnTo>
                  <a:lnTo>
                    <a:pt x="1558" y="4413"/>
                  </a:lnTo>
                  <a:lnTo>
                    <a:pt x="4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943;p45">
              <a:extLst>
                <a:ext uri="{FF2B5EF4-FFF2-40B4-BE49-F238E27FC236}">
                  <a16:creationId xmlns:a16="http://schemas.microsoft.com/office/drawing/2014/main" id="{1DEFB0DB-9B85-4430-0C02-453AC975D09E}"/>
                </a:ext>
              </a:extLst>
            </p:cNvPr>
            <p:cNvSpPr/>
            <p:nvPr/>
          </p:nvSpPr>
          <p:spPr>
            <a:xfrm>
              <a:off x="7074791" y="3047197"/>
              <a:ext cx="42929" cy="110919"/>
            </a:xfrm>
            <a:custGeom>
              <a:avLst/>
              <a:gdLst/>
              <a:ahLst/>
              <a:cxnLst/>
              <a:rect l="l" t="t" r="r" b="b"/>
              <a:pathLst>
                <a:path w="2667" h="6891" extrusionOk="0">
                  <a:moveTo>
                    <a:pt x="2242" y="0"/>
                  </a:moveTo>
                  <a:lnTo>
                    <a:pt x="1817" y="6348"/>
                  </a:lnTo>
                  <a:lnTo>
                    <a:pt x="118" y="5805"/>
                  </a:lnTo>
                  <a:lnTo>
                    <a:pt x="0" y="6182"/>
                  </a:lnTo>
                  <a:lnTo>
                    <a:pt x="2195" y="6890"/>
                  </a:lnTo>
                  <a:lnTo>
                    <a:pt x="2667" y="24"/>
                  </a:lnTo>
                  <a:lnTo>
                    <a:pt x="22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944;p45">
              <a:extLst>
                <a:ext uri="{FF2B5EF4-FFF2-40B4-BE49-F238E27FC236}">
                  <a16:creationId xmlns:a16="http://schemas.microsoft.com/office/drawing/2014/main" id="{F4A85E3A-1B99-5FFA-E55B-A7CAE8063090}"/>
                </a:ext>
              </a:extLst>
            </p:cNvPr>
            <p:cNvSpPr/>
            <p:nvPr/>
          </p:nvSpPr>
          <p:spPr>
            <a:xfrm>
              <a:off x="7335325" y="3631700"/>
              <a:ext cx="84328" cy="37617"/>
            </a:xfrm>
            <a:custGeom>
              <a:avLst/>
              <a:gdLst/>
              <a:ahLst/>
              <a:cxnLst/>
              <a:rect l="l" t="t" r="r" b="b"/>
              <a:pathLst>
                <a:path w="5239" h="2337" extrusionOk="0">
                  <a:moveTo>
                    <a:pt x="331" y="1"/>
                  </a:moveTo>
                  <a:lnTo>
                    <a:pt x="1" y="213"/>
                  </a:lnTo>
                  <a:cubicBezTo>
                    <a:pt x="921" y="1534"/>
                    <a:pt x="2454" y="2313"/>
                    <a:pt x="4059" y="2337"/>
                  </a:cubicBezTo>
                  <a:cubicBezTo>
                    <a:pt x="4460" y="2337"/>
                    <a:pt x="4838" y="2289"/>
                    <a:pt x="5239" y="2219"/>
                  </a:cubicBezTo>
                  <a:lnTo>
                    <a:pt x="5144" y="1817"/>
                  </a:lnTo>
                  <a:cubicBezTo>
                    <a:pt x="4788" y="1905"/>
                    <a:pt x="4428" y="1948"/>
                    <a:pt x="4071" y="1948"/>
                  </a:cubicBezTo>
                  <a:cubicBezTo>
                    <a:pt x="2610" y="1948"/>
                    <a:pt x="1203" y="1233"/>
                    <a:pt x="3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945;p45">
              <a:extLst>
                <a:ext uri="{FF2B5EF4-FFF2-40B4-BE49-F238E27FC236}">
                  <a16:creationId xmlns:a16="http://schemas.microsoft.com/office/drawing/2014/main" id="{89CBEA90-D32B-0CB9-1E2E-E784B0805599}"/>
                </a:ext>
              </a:extLst>
            </p:cNvPr>
            <p:cNvSpPr/>
            <p:nvPr/>
          </p:nvSpPr>
          <p:spPr>
            <a:xfrm>
              <a:off x="7222909" y="2387106"/>
              <a:ext cx="206628" cy="84715"/>
            </a:xfrm>
            <a:custGeom>
              <a:avLst/>
              <a:gdLst/>
              <a:ahLst/>
              <a:cxnLst/>
              <a:rect l="l" t="t" r="r" b="b"/>
              <a:pathLst>
                <a:path w="12837" h="5263" extrusionOk="0">
                  <a:moveTo>
                    <a:pt x="236" y="1"/>
                  </a:moveTo>
                  <a:cubicBezTo>
                    <a:pt x="0" y="921"/>
                    <a:pt x="142" y="1912"/>
                    <a:pt x="637" y="2738"/>
                  </a:cubicBezTo>
                  <a:cubicBezTo>
                    <a:pt x="1369" y="3918"/>
                    <a:pt x="2832" y="4696"/>
                    <a:pt x="4932" y="5050"/>
                  </a:cubicBezTo>
                  <a:cubicBezTo>
                    <a:pt x="5592" y="5192"/>
                    <a:pt x="6253" y="5262"/>
                    <a:pt x="6914" y="5262"/>
                  </a:cubicBezTo>
                  <a:cubicBezTo>
                    <a:pt x="8778" y="5262"/>
                    <a:pt x="11468" y="4720"/>
                    <a:pt x="12836" y="1841"/>
                  </a:cubicBezTo>
                  <a:lnTo>
                    <a:pt x="12459" y="1652"/>
                  </a:lnTo>
                  <a:cubicBezTo>
                    <a:pt x="11609" y="3469"/>
                    <a:pt x="10099" y="4531"/>
                    <a:pt x="7999" y="4791"/>
                  </a:cubicBezTo>
                  <a:cubicBezTo>
                    <a:pt x="7645" y="4833"/>
                    <a:pt x="7288" y="4854"/>
                    <a:pt x="6932" y="4854"/>
                  </a:cubicBezTo>
                  <a:cubicBezTo>
                    <a:pt x="6289" y="4854"/>
                    <a:pt x="5648" y="4786"/>
                    <a:pt x="5026" y="4649"/>
                  </a:cubicBezTo>
                  <a:cubicBezTo>
                    <a:pt x="3021" y="4319"/>
                    <a:pt x="1676" y="3611"/>
                    <a:pt x="991" y="2525"/>
                  </a:cubicBezTo>
                  <a:cubicBezTo>
                    <a:pt x="567" y="1794"/>
                    <a:pt x="425" y="945"/>
                    <a:pt x="637" y="119"/>
                  </a:cubicBezTo>
                  <a:lnTo>
                    <a:pt x="2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946;p45">
              <a:extLst>
                <a:ext uri="{FF2B5EF4-FFF2-40B4-BE49-F238E27FC236}">
                  <a16:creationId xmlns:a16="http://schemas.microsoft.com/office/drawing/2014/main" id="{36D7EDFA-414E-9EE3-6D47-9B168B173FC3}"/>
                </a:ext>
              </a:extLst>
            </p:cNvPr>
            <p:cNvSpPr/>
            <p:nvPr/>
          </p:nvSpPr>
          <p:spPr>
            <a:xfrm>
              <a:off x="7075162" y="3001613"/>
              <a:ext cx="413995" cy="37617"/>
            </a:xfrm>
            <a:custGeom>
              <a:avLst/>
              <a:gdLst/>
              <a:ahLst/>
              <a:cxnLst/>
              <a:rect l="l" t="t" r="r" b="b"/>
              <a:pathLst>
                <a:path w="25720" h="2337" extrusionOk="0">
                  <a:moveTo>
                    <a:pt x="72" y="1"/>
                  </a:moveTo>
                  <a:lnTo>
                    <a:pt x="1" y="402"/>
                  </a:lnTo>
                  <a:cubicBezTo>
                    <a:pt x="591" y="520"/>
                    <a:pt x="11138" y="2337"/>
                    <a:pt x="19113" y="2337"/>
                  </a:cubicBezTo>
                  <a:cubicBezTo>
                    <a:pt x="21756" y="2337"/>
                    <a:pt x="24115" y="2148"/>
                    <a:pt x="25720" y="1605"/>
                  </a:cubicBezTo>
                  <a:lnTo>
                    <a:pt x="25602" y="1204"/>
                  </a:lnTo>
                  <a:cubicBezTo>
                    <a:pt x="24052" y="1723"/>
                    <a:pt x="21749" y="1919"/>
                    <a:pt x="19149" y="1919"/>
                  </a:cubicBezTo>
                  <a:cubicBezTo>
                    <a:pt x="11101" y="1919"/>
                    <a:pt x="214" y="37"/>
                    <a:pt x="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947;p45">
              <a:extLst>
                <a:ext uri="{FF2B5EF4-FFF2-40B4-BE49-F238E27FC236}">
                  <a16:creationId xmlns:a16="http://schemas.microsoft.com/office/drawing/2014/main" id="{EB299CF4-1127-225B-BC85-8F3D8273222F}"/>
                </a:ext>
              </a:extLst>
            </p:cNvPr>
            <p:cNvSpPr/>
            <p:nvPr/>
          </p:nvSpPr>
          <p:spPr>
            <a:xfrm>
              <a:off x="7469391" y="2662046"/>
              <a:ext cx="164970" cy="561678"/>
            </a:xfrm>
            <a:custGeom>
              <a:avLst/>
              <a:gdLst/>
              <a:ahLst/>
              <a:cxnLst/>
              <a:rect l="l" t="t" r="r" b="b"/>
              <a:pathLst>
                <a:path w="10249" h="34895" extrusionOk="0">
                  <a:moveTo>
                    <a:pt x="4330" y="1"/>
                  </a:moveTo>
                  <a:cubicBezTo>
                    <a:pt x="2441" y="1"/>
                    <a:pt x="263" y="443"/>
                    <a:pt x="1" y="2433"/>
                  </a:cubicBezTo>
                  <a:cubicBezTo>
                    <a:pt x="1" y="2433"/>
                    <a:pt x="237" y="20578"/>
                    <a:pt x="2761" y="29355"/>
                  </a:cubicBezTo>
                  <a:cubicBezTo>
                    <a:pt x="2761" y="29379"/>
                    <a:pt x="2761" y="29379"/>
                    <a:pt x="2761" y="29403"/>
                  </a:cubicBezTo>
                  <a:cubicBezTo>
                    <a:pt x="2761" y="29403"/>
                    <a:pt x="2219" y="34287"/>
                    <a:pt x="4389" y="34499"/>
                  </a:cubicBezTo>
                  <a:cubicBezTo>
                    <a:pt x="4389" y="34499"/>
                    <a:pt x="4389" y="31951"/>
                    <a:pt x="5763" y="31951"/>
                  </a:cubicBezTo>
                  <a:cubicBezTo>
                    <a:pt x="5890" y="31951"/>
                    <a:pt x="6030" y="31973"/>
                    <a:pt x="6183" y="32022"/>
                  </a:cubicBezTo>
                  <a:cubicBezTo>
                    <a:pt x="7410" y="32376"/>
                    <a:pt x="8165" y="33579"/>
                    <a:pt x="7976" y="34829"/>
                  </a:cubicBezTo>
                  <a:cubicBezTo>
                    <a:pt x="7966" y="34873"/>
                    <a:pt x="7975" y="34894"/>
                    <a:pt x="7996" y="34894"/>
                  </a:cubicBezTo>
                  <a:cubicBezTo>
                    <a:pt x="8243" y="34894"/>
                    <a:pt x="10248" y="32149"/>
                    <a:pt x="7905" y="29025"/>
                  </a:cubicBezTo>
                  <a:cubicBezTo>
                    <a:pt x="7905" y="29025"/>
                    <a:pt x="9085" y="7931"/>
                    <a:pt x="7174" y="286"/>
                  </a:cubicBezTo>
                  <a:cubicBezTo>
                    <a:pt x="7174" y="286"/>
                    <a:pt x="5845" y="1"/>
                    <a:pt x="4330" y="1"/>
                  </a:cubicBezTo>
                  <a:close/>
                </a:path>
              </a:pathLst>
            </a:custGeom>
            <a:solidFill>
              <a:srgbClr val="FFB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948;p45">
              <a:extLst>
                <a:ext uri="{FF2B5EF4-FFF2-40B4-BE49-F238E27FC236}">
                  <a16:creationId xmlns:a16="http://schemas.microsoft.com/office/drawing/2014/main" id="{FAF1F683-A580-92CF-AC13-DE8797FD1899}"/>
                </a:ext>
              </a:extLst>
            </p:cNvPr>
            <p:cNvSpPr/>
            <p:nvPr/>
          </p:nvSpPr>
          <p:spPr>
            <a:xfrm>
              <a:off x="7345579" y="2426606"/>
              <a:ext cx="258280" cy="304621"/>
            </a:xfrm>
            <a:custGeom>
              <a:avLst/>
              <a:gdLst/>
              <a:ahLst/>
              <a:cxnLst/>
              <a:rect l="l" t="t" r="r" b="b"/>
              <a:pathLst>
                <a:path w="16046" h="18925" extrusionOk="0">
                  <a:moveTo>
                    <a:pt x="6961" y="1"/>
                  </a:moveTo>
                  <a:cubicBezTo>
                    <a:pt x="1" y="5758"/>
                    <a:pt x="6466" y="18924"/>
                    <a:pt x="6466" y="18924"/>
                  </a:cubicBezTo>
                  <a:lnTo>
                    <a:pt x="16045" y="16777"/>
                  </a:lnTo>
                  <a:cubicBezTo>
                    <a:pt x="13662" y="732"/>
                    <a:pt x="6961" y="1"/>
                    <a:pt x="6961"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949;p45">
              <a:extLst>
                <a:ext uri="{FF2B5EF4-FFF2-40B4-BE49-F238E27FC236}">
                  <a16:creationId xmlns:a16="http://schemas.microsoft.com/office/drawing/2014/main" id="{05CEC407-4538-80AB-9939-A83F6A66BC67}"/>
                </a:ext>
              </a:extLst>
            </p:cNvPr>
            <p:cNvSpPr/>
            <p:nvPr/>
          </p:nvSpPr>
          <p:spPr>
            <a:xfrm>
              <a:off x="7396475" y="2534467"/>
              <a:ext cx="56224" cy="198660"/>
            </a:xfrm>
            <a:custGeom>
              <a:avLst/>
              <a:gdLst/>
              <a:ahLst/>
              <a:cxnLst/>
              <a:rect l="l" t="t" r="r" b="b"/>
              <a:pathLst>
                <a:path w="3493" h="12342" extrusionOk="0">
                  <a:moveTo>
                    <a:pt x="0" y="1"/>
                  </a:moveTo>
                  <a:cubicBezTo>
                    <a:pt x="0" y="72"/>
                    <a:pt x="24" y="7551"/>
                    <a:pt x="3139" y="12341"/>
                  </a:cubicBezTo>
                  <a:lnTo>
                    <a:pt x="3493" y="12105"/>
                  </a:lnTo>
                  <a:cubicBezTo>
                    <a:pt x="449" y="7433"/>
                    <a:pt x="402" y="72"/>
                    <a:pt x="4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950;p45">
              <a:extLst>
                <a:ext uri="{FF2B5EF4-FFF2-40B4-BE49-F238E27FC236}">
                  <a16:creationId xmlns:a16="http://schemas.microsoft.com/office/drawing/2014/main" id="{CABC60DB-AFA0-E91F-1BAA-C613950FFF03}"/>
                </a:ext>
              </a:extLst>
            </p:cNvPr>
            <p:cNvSpPr/>
            <p:nvPr/>
          </p:nvSpPr>
          <p:spPr>
            <a:xfrm>
              <a:off x="7437488" y="2658280"/>
              <a:ext cx="159530" cy="49013"/>
            </a:xfrm>
            <a:custGeom>
              <a:avLst/>
              <a:gdLst/>
              <a:ahLst/>
              <a:cxnLst/>
              <a:rect l="l" t="t" r="r" b="b"/>
              <a:pathLst>
                <a:path w="9911" h="3045" extrusionOk="0">
                  <a:moveTo>
                    <a:pt x="9816" y="1"/>
                  </a:moveTo>
                  <a:lnTo>
                    <a:pt x="1" y="2643"/>
                  </a:lnTo>
                  <a:lnTo>
                    <a:pt x="95" y="3045"/>
                  </a:lnTo>
                  <a:lnTo>
                    <a:pt x="9911" y="402"/>
                  </a:lnTo>
                  <a:lnTo>
                    <a:pt x="98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951;p45">
              <a:extLst>
                <a:ext uri="{FF2B5EF4-FFF2-40B4-BE49-F238E27FC236}">
                  <a16:creationId xmlns:a16="http://schemas.microsoft.com/office/drawing/2014/main" id="{7DDBFA86-C091-CB08-E44D-4A93B5945C84}"/>
                </a:ext>
              </a:extLst>
            </p:cNvPr>
            <p:cNvSpPr/>
            <p:nvPr/>
          </p:nvSpPr>
          <p:spPr>
            <a:xfrm>
              <a:off x="7538138" y="3173665"/>
              <a:ext cx="54325" cy="187264"/>
            </a:xfrm>
            <a:custGeom>
              <a:avLst/>
              <a:gdLst/>
              <a:ahLst/>
              <a:cxnLst/>
              <a:rect l="l" t="t" r="r" b="b"/>
              <a:pathLst>
                <a:path w="3375" h="11634" extrusionOk="0">
                  <a:moveTo>
                    <a:pt x="1629" y="1"/>
                  </a:moveTo>
                  <a:cubicBezTo>
                    <a:pt x="708" y="1"/>
                    <a:pt x="0" y="732"/>
                    <a:pt x="0" y="1629"/>
                  </a:cubicBezTo>
                  <a:lnTo>
                    <a:pt x="0" y="10005"/>
                  </a:lnTo>
                  <a:cubicBezTo>
                    <a:pt x="0" y="10902"/>
                    <a:pt x="708" y="11633"/>
                    <a:pt x="1629" y="11633"/>
                  </a:cubicBezTo>
                  <a:lnTo>
                    <a:pt x="1747" y="11633"/>
                  </a:lnTo>
                  <a:cubicBezTo>
                    <a:pt x="2643" y="11633"/>
                    <a:pt x="3375" y="10902"/>
                    <a:pt x="3375" y="10005"/>
                  </a:cubicBezTo>
                  <a:lnTo>
                    <a:pt x="3375" y="1629"/>
                  </a:lnTo>
                  <a:cubicBezTo>
                    <a:pt x="3375" y="732"/>
                    <a:pt x="2643" y="1"/>
                    <a:pt x="1747" y="1"/>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952;p45">
              <a:extLst>
                <a:ext uri="{FF2B5EF4-FFF2-40B4-BE49-F238E27FC236}">
                  <a16:creationId xmlns:a16="http://schemas.microsoft.com/office/drawing/2014/main" id="{BA217504-FB82-775A-22F0-30C6D7FEF72C}"/>
                </a:ext>
              </a:extLst>
            </p:cNvPr>
            <p:cNvSpPr/>
            <p:nvPr/>
          </p:nvSpPr>
          <p:spPr>
            <a:xfrm>
              <a:off x="7295069" y="3332809"/>
              <a:ext cx="568181" cy="34945"/>
            </a:xfrm>
            <a:custGeom>
              <a:avLst/>
              <a:gdLst/>
              <a:ahLst/>
              <a:cxnLst/>
              <a:rect l="l" t="t" r="r" b="b"/>
              <a:pathLst>
                <a:path w="35299" h="2171" extrusionOk="0">
                  <a:moveTo>
                    <a:pt x="1039" y="0"/>
                  </a:moveTo>
                  <a:cubicBezTo>
                    <a:pt x="472" y="0"/>
                    <a:pt x="0" y="472"/>
                    <a:pt x="0" y="1038"/>
                  </a:cubicBezTo>
                  <a:lnTo>
                    <a:pt x="0" y="1133"/>
                  </a:lnTo>
                  <a:cubicBezTo>
                    <a:pt x="0" y="1699"/>
                    <a:pt x="472" y="2171"/>
                    <a:pt x="1039" y="2171"/>
                  </a:cubicBezTo>
                  <a:lnTo>
                    <a:pt x="34261" y="2171"/>
                  </a:lnTo>
                  <a:cubicBezTo>
                    <a:pt x="34827" y="2171"/>
                    <a:pt x="35299" y="1699"/>
                    <a:pt x="35299" y="1133"/>
                  </a:cubicBezTo>
                  <a:lnTo>
                    <a:pt x="35299" y="1038"/>
                  </a:lnTo>
                  <a:cubicBezTo>
                    <a:pt x="35299" y="472"/>
                    <a:pt x="34827" y="0"/>
                    <a:pt x="34261" y="0"/>
                  </a:cubicBez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953;p45">
              <a:extLst>
                <a:ext uri="{FF2B5EF4-FFF2-40B4-BE49-F238E27FC236}">
                  <a16:creationId xmlns:a16="http://schemas.microsoft.com/office/drawing/2014/main" id="{5C841DC4-AE19-EC4C-9C0D-2FB40FC2E496}"/>
                </a:ext>
              </a:extLst>
            </p:cNvPr>
            <p:cNvSpPr/>
            <p:nvPr/>
          </p:nvSpPr>
          <p:spPr>
            <a:xfrm>
              <a:off x="7311020" y="3358241"/>
              <a:ext cx="540077" cy="265121"/>
            </a:xfrm>
            <a:custGeom>
              <a:avLst/>
              <a:gdLst/>
              <a:ahLst/>
              <a:cxnLst/>
              <a:rect l="l" t="t" r="r" b="b"/>
              <a:pathLst>
                <a:path w="33553" h="16471" extrusionOk="0">
                  <a:moveTo>
                    <a:pt x="33128" y="496"/>
                  </a:moveTo>
                  <a:cubicBezTo>
                    <a:pt x="33128" y="1063"/>
                    <a:pt x="33057" y="1629"/>
                    <a:pt x="32939" y="2172"/>
                  </a:cubicBezTo>
                  <a:lnTo>
                    <a:pt x="30509" y="2172"/>
                  </a:lnTo>
                  <a:lnTo>
                    <a:pt x="30769" y="496"/>
                  </a:lnTo>
                  <a:close/>
                  <a:moveTo>
                    <a:pt x="8613" y="520"/>
                  </a:moveTo>
                  <a:lnTo>
                    <a:pt x="8802" y="2219"/>
                  </a:lnTo>
                  <a:lnTo>
                    <a:pt x="6418" y="2219"/>
                  </a:lnTo>
                  <a:lnTo>
                    <a:pt x="6112" y="520"/>
                  </a:lnTo>
                  <a:close/>
                  <a:moveTo>
                    <a:pt x="11845" y="520"/>
                  </a:moveTo>
                  <a:lnTo>
                    <a:pt x="11916" y="2219"/>
                  </a:lnTo>
                  <a:lnTo>
                    <a:pt x="9226" y="2219"/>
                  </a:lnTo>
                  <a:lnTo>
                    <a:pt x="9014" y="520"/>
                  </a:lnTo>
                  <a:close/>
                  <a:moveTo>
                    <a:pt x="14653" y="520"/>
                  </a:moveTo>
                  <a:lnTo>
                    <a:pt x="14677" y="2219"/>
                  </a:lnTo>
                  <a:lnTo>
                    <a:pt x="12317" y="2219"/>
                  </a:lnTo>
                  <a:lnTo>
                    <a:pt x="12246" y="520"/>
                  </a:lnTo>
                  <a:close/>
                  <a:moveTo>
                    <a:pt x="17249" y="520"/>
                  </a:moveTo>
                  <a:lnTo>
                    <a:pt x="17249" y="2219"/>
                  </a:lnTo>
                  <a:lnTo>
                    <a:pt x="15101" y="2219"/>
                  </a:lnTo>
                  <a:lnTo>
                    <a:pt x="15054" y="520"/>
                  </a:lnTo>
                  <a:close/>
                  <a:moveTo>
                    <a:pt x="19868" y="520"/>
                  </a:moveTo>
                  <a:lnTo>
                    <a:pt x="19868" y="2219"/>
                  </a:lnTo>
                  <a:lnTo>
                    <a:pt x="17673" y="2219"/>
                  </a:lnTo>
                  <a:lnTo>
                    <a:pt x="17673" y="520"/>
                  </a:lnTo>
                  <a:close/>
                  <a:moveTo>
                    <a:pt x="22062" y="520"/>
                  </a:moveTo>
                  <a:lnTo>
                    <a:pt x="22062" y="2219"/>
                  </a:lnTo>
                  <a:lnTo>
                    <a:pt x="20292" y="2219"/>
                  </a:lnTo>
                  <a:lnTo>
                    <a:pt x="20292" y="520"/>
                  </a:lnTo>
                  <a:close/>
                  <a:moveTo>
                    <a:pt x="24752" y="520"/>
                  </a:moveTo>
                  <a:lnTo>
                    <a:pt x="24728" y="2219"/>
                  </a:lnTo>
                  <a:lnTo>
                    <a:pt x="22487" y="2219"/>
                  </a:lnTo>
                  <a:lnTo>
                    <a:pt x="22463" y="520"/>
                  </a:lnTo>
                  <a:close/>
                  <a:moveTo>
                    <a:pt x="27324" y="520"/>
                  </a:moveTo>
                  <a:lnTo>
                    <a:pt x="27229" y="2219"/>
                  </a:lnTo>
                  <a:lnTo>
                    <a:pt x="25129" y="2219"/>
                  </a:lnTo>
                  <a:lnTo>
                    <a:pt x="25153" y="520"/>
                  </a:lnTo>
                  <a:close/>
                  <a:moveTo>
                    <a:pt x="2384" y="544"/>
                  </a:moveTo>
                  <a:lnTo>
                    <a:pt x="2808" y="2243"/>
                  </a:lnTo>
                  <a:lnTo>
                    <a:pt x="614" y="2243"/>
                  </a:lnTo>
                  <a:cubicBezTo>
                    <a:pt x="472" y="1676"/>
                    <a:pt x="402" y="1110"/>
                    <a:pt x="402" y="544"/>
                  </a:cubicBezTo>
                  <a:close/>
                  <a:moveTo>
                    <a:pt x="5687" y="544"/>
                  </a:moveTo>
                  <a:lnTo>
                    <a:pt x="5994" y="2243"/>
                  </a:lnTo>
                  <a:lnTo>
                    <a:pt x="3233" y="2243"/>
                  </a:lnTo>
                  <a:lnTo>
                    <a:pt x="2785" y="544"/>
                  </a:lnTo>
                  <a:close/>
                  <a:moveTo>
                    <a:pt x="30344" y="544"/>
                  </a:moveTo>
                  <a:lnTo>
                    <a:pt x="30084" y="2243"/>
                  </a:lnTo>
                  <a:lnTo>
                    <a:pt x="27654" y="2243"/>
                  </a:lnTo>
                  <a:lnTo>
                    <a:pt x="27749" y="544"/>
                  </a:lnTo>
                  <a:close/>
                  <a:moveTo>
                    <a:pt x="2903" y="2644"/>
                  </a:moveTo>
                  <a:lnTo>
                    <a:pt x="3540" y="5121"/>
                  </a:lnTo>
                  <a:lnTo>
                    <a:pt x="1416" y="5121"/>
                  </a:lnTo>
                  <a:lnTo>
                    <a:pt x="732" y="2644"/>
                  </a:lnTo>
                  <a:close/>
                  <a:moveTo>
                    <a:pt x="6088" y="2644"/>
                  </a:moveTo>
                  <a:lnTo>
                    <a:pt x="6513" y="5121"/>
                  </a:lnTo>
                  <a:lnTo>
                    <a:pt x="3964" y="5121"/>
                  </a:lnTo>
                  <a:lnTo>
                    <a:pt x="3327" y="2644"/>
                  </a:lnTo>
                  <a:close/>
                  <a:moveTo>
                    <a:pt x="8849" y="2644"/>
                  </a:moveTo>
                  <a:lnTo>
                    <a:pt x="9155" y="5121"/>
                  </a:lnTo>
                  <a:lnTo>
                    <a:pt x="6914" y="5121"/>
                  </a:lnTo>
                  <a:lnTo>
                    <a:pt x="6466" y="2644"/>
                  </a:lnTo>
                  <a:close/>
                  <a:moveTo>
                    <a:pt x="11963" y="2620"/>
                  </a:moveTo>
                  <a:lnTo>
                    <a:pt x="12058" y="5121"/>
                  </a:lnTo>
                  <a:lnTo>
                    <a:pt x="9580" y="5121"/>
                  </a:lnTo>
                  <a:lnTo>
                    <a:pt x="9273" y="2620"/>
                  </a:lnTo>
                  <a:close/>
                  <a:moveTo>
                    <a:pt x="14700" y="2620"/>
                  </a:moveTo>
                  <a:lnTo>
                    <a:pt x="14748" y="5121"/>
                  </a:lnTo>
                  <a:lnTo>
                    <a:pt x="12459" y="5121"/>
                  </a:lnTo>
                  <a:lnTo>
                    <a:pt x="12341" y="2620"/>
                  </a:lnTo>
                  <a:close/>
                  <a:moveTo>
                    <a:pt x="17249" y="2620"/>
                  </a:moveTo>
                  <a:lnTo>
                    <a:pt x="17249" y="5121"/>
                  </a:lnTo>
                  <a:lnTo>
                    <a:pt x="15149" y="5121"/>
                  </a:lnTo>
                  <a:lnTo>
                    <a:pt x="15101" y="2620"/>
                  </a:lnTo>
                  <a:close/>
                  <a:moveTo>
                    <a:pt x="19891" y="2596"/>
                  </a:moveTo>
                  <a:lnTo>
                    <a:pt x="19915" y="5121"/>
                  </a:lnTo>
                  <a:lnTo>
                    <a:pt x="17673" y="5121"/>
                  </a:lnTo>
                  <a:lnTo>
                    <a:pt x="17673" y="2596"/>
                  </a:lnTo>
                  <a:close/>
                  <a:moveTo>
                    <a:pt x="22062" y="2596"/>
                  </a:moveTo>
                  <a:lnTo>
                    <a:pt x="22109" y="5121"/>
                  </a:lnTo>
                  <a:lnTo>
                    <a:pt x="20316" y="5121"/>
                  </a:lnTo>
                  <a:lnTo>
                    <a:pt x="20292" y="2596"/>
                  </a:lnTo>
                  <a:close/>
                  <a:moveTo>
                    <a:pt x="24728" y="2596"/>
                  </a:moveTo>
                  <a:lnTo>
                    <a:pt x="24705" y="5145"/>
                  </a:lnTo>
                  <a:lnTo>
                    <a:pt x="22534" y="5121"/>
                  </a:lnTo>
                  <a:lnTo>
                    <a:pt x="22487" y="2596"/>
                  </a:lnTo>
                  <a:close/>
                  <a:moveTo>
                    <a:pt x="27206" y="2620"/>
                  </a:moveTo>
                  <a:lnTo>
                    <a:pt x="27064" y="5192"/>
                  </a:lnTo>
                  <a:lnTo>
                    <a:pt x="25106" y="5168"/>
                  </a:lnTo>
                  <a:lnTo>
                    <a:pt x="25129" y="2620"/>
                  </a:lnTo>
                  <a:close/>
                  <a:moveTo>
                    <a:pt x="30037" y="2644"/>
                  </a:moveTo>
                  <a:lnTo>
                    <a:pt x="29636" y="5216"/>
                  </a:lnTo>
                  <a:lnTo>
                    <a:pt x="27489" y="5216"/>
                  </a:lnTo>
                  <a:lnTo>
                    <a:pt x="27631" y="2644"/>
                  </a:lnTo>
                  <a:close/>
                  <a:moveTo>
                    <a:pt x="32798" y="2644"/>
                  </a:moveTo>
                  <a:lnTo>
                    <a:pt x="32066" y="5216"/>
                  </a:lnTo>
                  <a:lnTo>
                    <a:pt x="30037" y="5216"/>
                  </a:lnTo>
                  <a:lnTo>
                    <a:pt x="30438" y="2644"/>
                  </a:lnTo>
                  <a:close/>
                  <a:moveTo>
                    <a:pt x="6607" y="5499"/>
                  </a:moveTo>
                  <a:lnTo>
                    <a:pt x="6985" y="7551"/>
                  </a:lnTo>
                  <a:lnTo>
                    <a:pt x="4625" y="7551"/>
                  </a:lnTo>
                  <a:lnTo>
                    <a:pt x="4082" y="5499"/>
                  </a:lnTo>
                  <a:close/>
                  <a:moveTo>
                    <a:pt x="9226" y="5499"/>
                  </a:moveTo>
                  <a:lnTo>
                    <a:pt x="9462" y="7551"/>
                  </a:lnTo>
                  <a:lnTo>
                    <a:pt x="7386" y="7551"/>
                  </a:lnTo>
                  <a:lnTo>
                    <a:pt x="7008" y="5499"/>
                  </a:lnTo>
                  <a:close/>
                  <a:moveTo>
                    <a:pt x="14771" y="5499"/>
                  </a:moveTo>
                  <a:lnTo>
                    <a:pt x="14818" y="7551"/>
                  </a:lnTo>
                  <a:lnTo>
                    <a:pt x="12600" y="7551"/>
                  </a:lnTo>
                  <a:lnTo>
                    <a:pt x="12506" y="5499"/>
                  </a:lnTo>
                  <a:close/>
                  <a:moveTo>
                    <a:pt x="17272" y="5522"/>
                  </a:moveTo>
                  <a:lnTo>
                    <a:pt x="17272" y="7551"/>
                  </a:lnTo>
                  <a:lnTo>
                    <a:pt x="15243" y="7551"/>
                  </a:lnTo>
                  <a:lnTo>
                    <a:pt x="15196" y="5522"/>
                  </a:lnTo>
                  <a:close/>
                  <a:moveTo>
                    <a:pt x="19915" y="5522"/>
                  </a:moveTo>
                  <a:lnTo>
                    <a:pt x="19915" y="7551"/>
                  </a:lnTo>
                  <a:lnTo>
                    <a:pt x="17673" y="7551"/>
                  </a:lnTo>
                  <a:lnTo>
                    <a:pt x="17673" y="5522"/>
                  </a:lnTo>
                  <a:close/>
                  <a:moveTo>
                    <a:pt x="22133" y="5546"/>
                  </a:moveTo>
                  <a:lnTo>
                    <a:pt x="22156" y="7551"/>
                  </a:lnTo>
                  <a:lnTo>
                    <a:pt x="20340" y="7551"/>
                  </a:lnTo>
                  <a:lnTo>
                    <a:pt x="20340" y="5546"/>
                  </a:lnTo>
                  <a:close/>
                  <a:moveTo>
                    <a:pt x="24705" y="5546"/>
                  </a:moveTo>
                  <a:lnTo>
                    <a:pt x="24681" y="7551"/>
                  </a:lnTo>
                  <a:lnTo>
                    <a:pt x="22558" y="7551"/>
                  </a:lnTo>
                  <a:lnTo>
                    <a:pt x="22534" y="5546"/>
                  </a:lnTo>
                  <a:close/>
                  <a:moveTo>
                    <a:pt x="27064" y="5546"/>
                  </a:moveTo>
                  <a:lnTo>
                    <a:pt x="26970" y="7551"/>
                  </a:lnTo>
                  <a:lnTo>
                    <a:pt x="25082" y="7551"/>
                  </a:lnTo>
                  <a:lnTo>
                    <a:pt x="25106" y="5546"/>
                  </a:lnTo>
                  <a:close/>
                  <a:moveTo>
                    <a:pt x="29565" y="5569"/>
                  </a:moveTo>
                  <a:lnTo>
                    <a:pt x="29282" y="7551"/>
                  </a:lnTo>
                  <a:lnTo>
                    <a:pt x="27395" y="7551"/>
                  </a:lnTo>
                  <a:lnTo>
                    <a:pt x="27489" y="5569"/>
                  </a:lnTo>
                  <a:close/>
                  <a:moveTo>
                    <a:pt x="3658" y="5522"/>
                  </a:moveTo>
                  <a:lnTo>
                    <a:pt x="4177" y="7599"/>
                  </a:lnTo>
                  <a:lnTo>
                    <a:pt x="2124" y="7599"/>
                  </a:lnTo>
                  <a:lnTo>
                    <a:pt x="1534" y="5522"/>
                  </a:lnTo>
                  <a:close/>
                  <a:moveTo>
                    <a:pt x="9651" y="5522"/>
                  </a:moveTo>
                  <a:lnTo>
                    <a:pt x="12081" y="5546"/>
                  </a:lnTo>
                  <a:lnTo>
                    <a:pt x="12176" y="7599"/>
                  </a:lnTo>
                  <a:lnTo>
                    <a:pt x="9887" y="7599"/>
                  </a:lnTo>
                  <a:lnTo>
                    <a:pt x="9651" y="5522"/>
                  </a:lnTo>
                  <a:close/>
                  <a:moveTo>
                    <a:pt x="31948" y="5617"/>
                  </a:moveTo>
                  <a:lnTo>
                    <a:pt x="31382" y="7599"/>
                  </a:lnTo>
                  <a:lnTo>
                    <a:pt x="29683" y="7622"/>
                  </a:lnTo>
                  <a:lnTo>
                    <a:pt x="29966" y="5617"/>
                  </a:lnTo>
                  <a:close/>
                  <a:moveTo>
                    <a:pt x="4295" y="7976"/>
                  </a:moveTo>
                  <a:lnTo>
                    <a:pt x="4814" y="10053"/>
                  </a:lnTo>
                  <a:lnTo>
                    <a:pt x="2856" y="10053"/>
                  </a:lnTo>
                  <a:lnTo>
                    <a:pt x="2266" y="7976"/>
                  </a:lnTo>
                  <a:close/>
                  <a:moveTo>
                    <a:pt x="12199" y="7976"/>
                  </a:moveTo>
                  <a:lnTo>
                    <a:pt x="12294" y="10053"/>
                  </a:lnTo>
                  <a:lnTo>
                    <a:pt x="10194" y="10053"/>
                  </a:lnTo>
                  <a:lnTo>
                    <a:pt x="9934" y="7976"/>
                  </a:lnTo>
                  <a:close/>
                  <a:moveTo>
                    <a:pt x="14818" y="7976"/>
                  </a:moveTo>
                  <a:lnTo>
                    <a:pt x="14842" y="10053"/>
                  </a:lnTo>
                  <a:lnTo>
                    <a:pt x="12718" y="10053"/>
                  </a:lnTo>
                  <a:lnTo>
                    <a:pt x="12600" y="7976"/>
                  </a:lnTo>
                  <a:close/>
                  <a:moveTo>
                    <a:pt x="17272" y="7976"/>
                  </a:moveTo>
                  <a:lnTo>
                    <a:pt x="17272" y="10053"/>
                  </a:lnTo>
                  <a:lnTo>
                    <a:pt x="15267" y="10053"/>
                  </a:lnTo>
                  <a:lnTo>
                    <a:pt x="15219" y="7976"/>
                  </a:lnTo>
                  <a:close/>
                  <a:moveTo>
                    <a:pt x="19915" y="7976"/>
                  </a:moveTo>
                  <a:lnTo>
                    <a:pt x="19915" y="10053"/>
                  </a:lnTo>
                  <a:lnTo>
                    <a:pt x="17673" y="10053"/>
                  </a:lnTo>
                  <a:lnTo>
                    <a:pt x="17673" y="7976"/>
                  </a:lnTo>
                  <a:close/>
                  <a:moveTo>
                    <a:pt x="22156" y="7976"/>
                  </a:moveTo>
                  <a:lnTo>
                    <a:pt x="22180" y="10053"/>
                  </a:lnTo>
                  <a:lnTo>
                    <a:pt x="20340" y="10053"/>
                  </a:lnTo>
                  <a:lnTo>
                    <a:pt x="20340" y="7976"/>
                  </a:lnTo>
                  <a:close/>
                  <a:moveTo>
                    <a:pt x="24681" y="7976"/>
                  </a:moveTo>
                  <a:lnTo>
                    <a:pt x="24658" y="10053"/>
                  </a:lnTo>
                  <a:lnTo>
                    <a:pt x="22581" y="10053"/>
                  </a:lnTo>
                  <a:lnTo>
                    <a:pt x="22558" y="7976"/>
                  </a:lnTo>
                  <a:close/>
                  <a:moveTo>
                    <a:pt x="9509" y="8000"/>
                  </a:moveTo>
                  <a:lnTo>
                    <a:pt x="9769" y="10076"/>
                  </a:lnTo>
                  <a:lnTo>
                    <a:pt x="7858" y="10076"/>
                  </a:lnTo>
                  <a:lnTo>
                    <a:pt x="7480" y="8000"/>
                  </a:lnTo>
                  <a:close/>
                  <a:moveTo>
                    <a:pt x="7032" y="8023"/>
                  </a:moveTo>
                  <a:lnTo>
                    <a:pt x="7409" y="10100"/>
                  </a:lnTo>
                  <a:lnTo>
                    <a:pt x="5239" y="10100"/>
                  </a:lnTo>
                  <a:lnTo>
                    <a:pt x="4696" y="8023"/>
                  </a:lnTo>
                  <a:close/>
                  <a:moveTo>
                    <a:pt x="26923" y="8000"/>
                  </a:moveTo>
                  <a:lnTo>
                    <a:pt x="26805" y="10100"/>
                  </a:lnTo>
                  <a:lnTo>
                    <a:pt x="25035" y="10100"/>
                  </a:lnTo>
                  <a:lnTo>
                    <a:pt x="25059" y="8000"/>
                  </a:lnTo>
                  <a:close/>
                  <a:moveTo>
                    <a:pt x="29211" y="8023"/>
                  </a:moveTo>
                  <a:lnTo>
                    <a:pt x="28881" y="10100"/>
                  </a:lnTo>
                  <a:lnTo>
                    <a:pt x="27229" y="10100"/>
                  </a:lnTo>
                  <a:lnTo>
                    <a:pt x="27347" y="8023"/>
                  </a:lnTo>
                  <a:close/>
                  <a:moveTo>
                    <a:pt x="31264" y="8023"/>
                  </a:moveTo>
                  <a:lnTo>
                    <a:pt x="30674" y="10100"/>
                  </a:lnTo>
                  <a:lnTo>
                    <a:pt x="29306" y="10100"/>
                  </a:lnTo>
                  <a:lnTo>
                    <a:pt x="29613" y="8023"/>
                  </a:lnTo>
                  <a:close/>
                  <a:moveTo>
                    <a:pt x="12317" y="10454"/>
                  </a:moveTo>
                  <a:lnTo>
                    <a:pt x="12412" y="12271"/>
                  </a:lnTo>
                  <a:lnTo>
                    <a:pt x="10453" y="12271"/>
                  </a:lnTo>
                  <a:lnTo>
                    <a:pt x="10241" y="10454"/>
                  </a:lnTo>
                  <a:close/>
                  <a:moveTo>
                    <a:pt x="14866" y="10454"/>
                  </a:moveTo>
                  <a:lnTo>
                    <a:pt x="14889" y="12271"/>
                  </a:lnTo>
                  <a:lnTo>
                    <a:pt x="12813" y="12271"/>
                  </a:lnTo>
                  <a:lnTo>
                    <a:pt x="12742" y="10454"/>
                  </a:lnTo>
                  <a:close/>
                  <a:moveTo>
                    <a:pt x="17272" y="10454"/>
                  </a:moveTo>
                  <a:lnTo>
                    <a:pt x="17272" y="12271"/>
                  </a:lnTo>
                  <a:lnTo>
                    <a:pt x="15314" y="12271"/>
                  </a:lnTo>
                  <a:lnTo>
                    <a:pt x="15267" y="10454"/>
                  </a:lnTo>
                  <a:close/>
                  <a:moveTo>
                    <a:pt x="19962" y="10454"/>
                  </a:moveTo>
                  <a:lnTo>
                    <a:pt x="19962" y="12271"/>
                  </a:lnTo>
                  <a:lnTo>
                    <a:pt x="17673" y="12271"/>
                  </a:lnTo>
                  <a:lnTo>
                    <a:pt x="17673" y="10454"/>
                  </a:lnTo>
                  <a:close/>
                  <a:moveTo>
                    <a:pt x="22180" y="10454"/>
                  </a:moveTo>
                  <a:lnTo>
                    <a:pt x="22204" y="12271"/>
                  </a:lnTo>
                  <a:lnTo>
                    <a:pt x="20363" y="12271"/>
                  </a:lnTo>
                  <a:lnTo>
                    <a:pt x="20340" y="10454"/>
                  </a:lnTo>
                  <a:close/>
                  <a:moveTo>
                    <a:pt x="24658" y="10454"/>
                  </a:moveTo>
                  <a:lnTo>
                    <a:pt x="24634" y="12271"/>
                  </a:lnTo>
                  <a:lnTo>
                    <a:pt x="22628" y="12271"/>
                  </a:lnTo>
                  <a:lnTo>
                    <a:pt x="22581" y="10454"/>
                  </a:lnTo>
                  <a:close/>
                  <a:moveTo>
                    <a:pt x="30580" y="10477"/>
                  </a:moveTo>
                  <a:lnTo>
                    <a:pt x="30061" y="12271"/>
                  </a:lnTo>
                  <a:lnTo>
                    <a:pt x="28975" y="12271"/>
                  </a:lnTo>
                  <a:lnTo>
                    <a:pt x="29235" y="10477"/>
                  </a:lnTo>
                  <a:close/>
                  <a:moveTo>
                    <a:pt x="9816" y="10501"/>
                  </a:moveTo>
                  <a:lnTo>
                    <a:pt x="10052" y="12294"/>
                  </a:lnTo>
                  <a:lnTo>
                    <a:pt x="8235" y="12294"/>
                  </a:lnTo>
                  <a:lnTo>
                    <a:pt x="7905" y="10501"/>
                  </a:lnTo>
                  <a:close/>
                  <a:moveTo>
                    <a:pt x="26781" y="10501"/>
                  </a:moveTo>
                  <a:lnTo>
                    <a:pt x="26687" y="12294"/>
                  </a:lnTo>
                  <a:lnTo>
                    <a:pt x="25011" y="12294"/>
                  </a:lnTo>
                  <a:lnTo>
                    <a:pt x="25035" y="10501"/>
                  </a:lnTo>
                  <a:close/>
                  <a:moveTo>
                    <a:pt x="4932" y="10524"/>
                  </a:moveTo>
                  <a:lnTo>
                    <a:pt x="5380" y="12318"/>
                  </a:lnTo>
                  <a:lnTo>
                    <a:pt x="3469" y="12318"/>
                  </a:lnTo>
                  <a:lnTo>
                    <a:pt x="2973" y="10524"/>
                  </a:lnTo>
                  <a:close/>
                  <a:moveTo>
                    <a:pt x="7480" y="10524"/>
                  </a:moveTo>
                  <a:lnTo>
                    <a:pt x="7811" y="12318"/>
                  </a:lnTo>
                  <a:lnTo>
                    <a:pt x="5805" y="12318"/>
                  </a:lnTo>
                  <a:lnTo>
                    <a:pt x="5333" y="10524"/>
                  </a:lnTo>
                  <a:close/>
                  <a:moveTo>
                    <a:pt x="28810" y="10524"/>
                  </a:moveTo>
                  <a:lnTo>
                    <a:pt x="28551" y="12318"/>
                  </a:lnTo>
                  <a:lnTo>
                    <a:pt x="27111" y="12318"/>
                  </a:lnTo>
                  <a:lnTo>
                    <a:pt x="27206" y="10524"/>
                  </a:lnTo>
                  <a:close/>
                  <a:moveTo>
                    <a:pt x="10099" y="12719"/>
                  </a:moveTo>
                  <a:lnTo>
                    <a:pt x="10312" y="14441"/>
                  </a:lnTo>
                  <a:lnTo>
                    <a:pt x="8613" y="14441"/>
                  </a:lnTo>
                  <a:lnTo>
                    <a:pt x="8306" y="12719"/>
                  </a:lnTo>
                  <a:close/>
                  <a:moveTo>
                    <a:pt x="12412" y="12719"/>
                  </a:moveTo>
                  <a:lnTo>
                    <a:pt x="12482" y="14441"/>
                  </a:lnTo>
                  <a:lnTo>
                    <a:pt x="10713" y="14441"/>
                  </a:lnTo>
                  <a:lnTo>
                    <a:pt x="10500" y="12719"/>
                  </a:lnTo>
                  <a:close/>
                  <a:moveTo>
                    <a:pt x="14889" y="12719"/>
                  </a:moveTo>
                  <a:lnTo>
                    <a:pt x="14913" y="14441"/>
                  </a:lnTo>
                  <a:lnTo>
                    <a:pt x="12907" y="14441"/>
                  </a:lnTo>
                  <a:lnTo>
                    <a:pt x="12813" y="12719"/>
                  </a:lnTo>
                  <a:close/>
                  <a:moveTo>
                    <a:pt x="17249" y="12719"/>
                  </a:moveTo>
                  <a:lnTo>
                    <a:pt x="17249" y="14441"/>
                  </a:lnTo>
                  <a:lnTo>
                    <a:pt x="15337" y="14441"/>
                  </a:lnTo>
                  <a:lnTo>
                    <a:pt x="15314" y="12719"/>
                  </a:lnTo>
                  <a:close/>
                  <a:moveTo>
                    <a:pt x="19962" y="12719"/>
                  </a:moveTo>
                  <a:lnTo>
                    <a:pt x="19962" y="14441"/>
                  </a:lnTo>
                  <a:lnTo>
                    <a:pt x="17673" y="14441"/>
                  </a:lnTo>
                  <a:lnTo>
                    <a:pt x="17673" y="12719"/>
                  </a:lnTo>
                  <a:close/>
                  <a:moveTo>
                    <a:pt x="22204" y="12719"/>
                  </a:moveTo>
                  <a:lnTo>
                    <a:pt x="22227" y="14441"/>
                  </a:lnTo>
                  <a:lnTo>
                    <a:pt x="20363" y="14441"/>
                  </a:lnTo>
                  <a:lnTo>
                    <a:pt x="20363" y="12719"/>
                  </a:lnTo>
                  <a:close/>
                  <a:moveTo>
                    <a:pt x="24610" y="12719"/>
                  </a:moveTo>
                  <a:lnTo>
                    <a:pt x="24587" y="14441"/>
                  </a:lnTo>
                  <a:lnTo>
                    <a:pt x="22628" y="14441"/>
                  </a:lnTo>
                  <a:lnTo>
                    <a:pt x="22605" y="12719"/>
                  </a:lnTo>
                  <a:close/>
                  <a:moveTo>
                    <a:pt x="26663" y="12719"/>
                  </a:moveTo>
                  <a:lnTo>
                    <a:pt x="26569" y="14441"/>
                  </a:lnTo>
                  <a:lnTo>
                    <a:pt x="25011" y="14441"/>
                  </a:lnTo>
                  <a:lnTo>
                    <a:pt x="25011" y="12719"/>
                  </a:lnTo>
                  <a:close/>
                  <a:moveTo>
                    <a:pt x="29943" y="12672"/>
                  </a:moveTo>
                  <a:cubicBezTo>
                    <a:pt x="29683" y="13356"/>
                    <a:pt x="29282" y="13946"/>
                    <a:pt x="28763" y="14441"/>
                  </a:cubicBezTo>
                  <a:lnTo>
                    <a:pt x="28763" y="14394"/>
                  </a:lnTo>
                  <a:lnTo>
                    <a:pt x="28645" y="14394"/>
                  </a:lnTo>
                  <a:lnTo>
                    <a:pt x="28905" y="12672"/>
                  </a:lnTo>
                  <a:close/>
                  <a:moveTo>
                    <a:pt x="5498" y="12742"/>
                  </a:moveTo>
                  <a:lnTo>
                    <a:pt x="5946" y="14465"/>
                  </a:lnTo>
                  <a:lnTo>
                    <a:pt x="4767" y="14465"/>
                  </a:lnTo>
                  <a:cubicBezTo>
                    <a:pt x="4266" y="13987"/>
                    <a:pt x="3874" y="13398"/>
                    <a:pt x="3636" y="12742"/>
                  </a:cubicBezTo>
                  <a:close/>
                  <a:moveTo>
                    <a:pt x="7881" y="12742"/>
                  </a:moveTo>
                  <a:lnTo>
                    <a:pt x="8188" y="14465"/>
                  </a:lnTo>
                  <a:lnTo>
                    <a:pt x="6348" y="14465"/>
                  </a:lnTo>
                  <a:lnTo>
                    <a:pt x="5899" y="12742"/>
                  </a:lnTo>
                  <a:close/>
                  <a:moveTo>
                    <a:pt x="28504" y="12742"/>
                  </a:moveTo>
                  <a:lnTo>
                    <a:pt x="28244" y="14465"/>
                  </a:lnTo>
                  <a:lnTo>
                    <a:pt x="26993" y="14465"/>
                  </a:lnTo>
                  <a:lnTo>
                    <a:pt x="27088" y="12742"/>
                  </a:lnTo>
                  <a:close/>
                  <a:moveTo>
                    <a:pt x="6041" y="14819"/>
                  </a:moveTo>
                  <a:lnTo>
                    <a:pt x="6182" y="15432"/>
                  </a:lnTo>
                  <a:cubicBezTo>
                    <a:pt x="5852" y="15244"/>
                    <a:pt x="5522" y="15055"/>
                    <a:pt x="5215" y="14819"/>
                  </a:cubicBezTo>
                  <a:close/>
                  <a:moveTo>
                    <a:pt x="28150" y="14819"/>
                  </a:moveTo>
                  <a:lnTo>
                    <a:pt x="28126" y="14960"/>
                  </a:lnTo>
                  <a:cubicBezTo>
                    <a:pt x="27749" y="15220"/>
                    <a:pt x="27347" y="15432"/>
                    <a:pt x="26923" y="15621"/>
                  </a:cubicBezTo>
                  <a:lnTo>
                    <a:pt x="26970" y="14819"/>
                  </a:lnTo>
                  <a:close/>
                  <a:moveTo>
                    <a:pt x="8282" y="14819"/>
                  </a:moveTo>
                  <a:lnTo>
                    <a:pt x="8495" y="16046"/>
                  </a:lnTo>
                  <a:cubicBezTo>
                    <a:pt x="7881" y="15999"/>
                    <a:pt x="7268" y="15881"/>
                    <a:pt x="6678" y="15645"/>
                  </a:cubicBezTo>
                  <a:lnTo>
                    <a:pt x="6466" y="14819"/>
                  </a:lnTo>
                  <a:close/>
                  <a:moveTo>
                    <a:pt x="10359" y="14866"/>
                  </a:moveTo>
                  <a:lnTo>
                    <a:pt x="10500" y="16093"/>
                  </a:lnTo>
                  <a:lnTo>
                    <a:pt x="8920" y="16093"/>
                  </a:lnTo>
                  <a:lnTo>
                    <a:pt x="8684" y="14866"/>
                  </a:lnTo>
                  <a:close/>
                  <a:moveTo>
                    <a:pt x="12530" y="14866"/>
                  </a:moveTo>
                  <a:lnTo>
                    <a:pt x="12577" y="16093"/>
                  </a:lnTo>
                  <a:lnTo>
                    <a:pt x="10925" y="16093"/>
                  </a:lnTo>
                  <a:lnTo>
                    <a:pt x="10784" y="14866"/>
                  </a:lnTo>
                  <a:close/>
                  <a:moveTo>
                    <a:pt x="14936" y="14866"/>
                  </a:moveTo>
                  <a:lnTo>
                    <a:pt x="14960" y="16093"/>
                  </a:lnTo>
                  <a:lnTo>
                    <a:pt x="12978" y="16093"/>
                  </a:lnTo>
                  <a:lnTo>
                    <a:pt x="12931" y="14866"/>
                  </a:lnTo>
                  <a:close/>
                  <a:moveTo>
                    <a:pt x="17249" y="14866"/>
                  </a:moveTo>
                  <a:lnTo>
                    <a:pt x="17249" y="16093"/>
                  </a:lnTo>
                  <a:lnTo>
                    <a:pt x="15385" y="16093"/>
                  </a:lnTo>
                  <a:lnTo>
                    <a:pt x="15361" y="14866"/>
                  </a:lnTo>
                  <a:close/>
                  <a:moveTo>
                    <a:pt x="19962" y="14866"/>
                  </a:moveTo>
                  <a:lnTo>
                    <a:pt x="19962" y="16093"/>
                  </a:lnTo>
                  <a:lnTo>
                    <a:pt x="17650" y="16093"/>
                  </a:lnTo>
                  <a:lnTo>
                    <a:pt x="17673" y="14866"/>
                  </a:lnTo>
                  <a:close/>
                  <a:moveTo>
                    <a:pt x="22227" y="14866"/>
                  </a:moveTo>
                  <a:lnTo>
                    <a:pt x="22251" y="16093"/>
                  </a:lnTo>
                  <a:lnTo>
                    <a:pt x="20387" y="16093"/>
                  </a:lnTo>
                  <a:lnTo>
                    <a:pt x="20363" y="14866"/>
                  </a:lnTo>
                  <a:close/>
                  <a:moveTo>
                    <a:pt x="24587" y="14866"/>
                  </a:moveTo>
                  <a:lnTo>
                    <a:pt x="24587" y="16093"/>
                  </a:lnTo>
                  <a:lnTo>
                    <a:pt x="22676" y="16093"/>
                  </a:lnTo>
                  <a:lnTo>
                    <a:pt x="22652" y="14866"/>
                  </a:lnTo>
                  <a:close/>
                  <a:moveTo>
                    <a:pt x="26545" y="14866"/>
                  </a:moveTo>
                  <a:lnTo>
                    <a:pt x="26498" y="15833"/>
                  </a:lnTo>
                  <a:cubicBezTo>
                    <a:pt x="26026" y="15975"/>
                    <a:pt x="25507" y="16069"/>
                    <a:pt x="24988" y="16093"/>
                  </a:cubicBezTo>
                  <a:lnTo>
                    <a:pt x="25011" y="14866"/>
                  </a:lnTo>
                  <a:close/>
                  <a:moveTo>
                    <a:pt x="2690" y="1"/>
                  </a:moveTo>
                  <a:lnTo>
                    <a:pt x="2384" y="72"/>
                  </a:lnTo>
                  <a:lnTo>
                    <a:pt x="24" y="72"/>
                  </a:lnTo>
                  <a:lnTo>
                    <a:pt x="24" y="284"/>
                  </a:lnTo>
                  <a:cubicBezTo>
                    <a:pt x="0" y="992"/>
                    <a:pt x="71" y="1747"/>
                    <a:pt x="284" y="2431"/>
                  </a:cubicBezTo>
                  <a:lnTo>
                    <a:pt x="3139" y="12530"/>
                  </a:lnTo>
                  <a:cubicBezTo>
                    <a:pt x="3752" y="14724"/>
                    <a:pt x="6230" y="16470"/>
                    <a:pt x="8778" y="16470"/>
                  </a:cubicBezTo>
                  <a:lnTo>
                    <a:pt x="24799" y="16470"/>
                  </a:lnTo>
                  <a:cubicBezTo>
                    <a:pt x="27347" y="16470"/>
                    <a:pt x="29825" y="14724"/>
                    <a:pt x="30438" y="12530"/>
                  </a:cubicBezTo>
                  <a:lnTo>
                    <a:pt x="33293" y="2431"/>
                  </a:lnTo>
                  <a:cubicBezTo>
                    <a:pt x="33482" y="1723"/>
                    <a:pt x="33553" y="992"/>
                    <a:pt x="33529" y="284"/>
                  </a:cubicBezTo>
                  <a:lnTo>
                    <a:pt x="33529" y="72"/>
                  </a:lnTo>
                  <a:lnTo>
                    <a:pt x="2714" y="72"/>
                  </a:lnTo>
                  <a:lnTo>
                    <a:pt x="2690" y="1"/>
                  </a:lnTo>
                  <a:close/>
                </a:path>
              </a:pathLst>
            </a:custGeom>
            <a:solidFill>
              <a:srgbClr val="B98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954;p45">
              <a:extLst>
                <a:ext uri="{FF2B5EF4-FFF2-40B4-BE49-F238E27FC236}">
                  <a16:creationId xmlns:a16="http://schemas.microsoft.com/office/drawing/2014/main" id="{21CD2DCA-F6BF-E235-42D1-680489FFCF2E}"/>
                </a:ext>
              </a:extLst>
            </p:cNvPr>
            <p:cNvSpPr/>
            <p:nvPr/>
          </p:nvSpPr>
          <p:spPr>
            <a:xfrm>
              <a:off x="7209614" y="3310387"/>
              <a:ext cx="59266" cy="624035"/>
            </a:xfrm>
            <a:custGeom>
              <a:avLst/>
              <a:gdLst/>
              <a:ahLst/>
              <a:cxnLst/>
              <a:rect l="l" t="t" r="r" b="b"/>
              <a:pathLst>
                <a:path w="3682" h="38769" extrusionOk="0">
                  <a:moveTo>
                    <a:pt x="1" y="1"/>
                  </a:moveTo>
                  <a:lnTo>
                    <a:pt x="1298" y="38674"/>
                  </a:lnTo>
                  <a:lnTo>
                    <a:pt x="3681" y="38768"/>
                  </a:lnTo>
                  <a:lnTo>
                    <a:pt x="2407" y="4767"/>
                  </a:lnTo>
                  <a:lnTo>
                    <a:pt x="1" y="1"/>
                  </a:lnTo>
                  <a:close/>
                </a:path>
              </a:pathLst>
            </a:custGeom>
            <a:solidFill>
              <a:srgbClr val="0E3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V_Ecommerce by Slidesgo">
  <a:themeElements>
    <a:clrScheme name="Simple Light">
      <a:dk1>
        <a:srgbClr val="000000"/>
      </a:dk1>
      <a:lt1>
        <a:srgbClr val="FFFFFF"/>
      </a:lt1>
      <a:dk2>
        <a:srgbClr val="3A8054"/>
      </a:dk2>
      <a:lt2>
        <a:srgbClr val="F5C25C"/>
      </a:lt2>
      <a:accent1>
        <a:srgbClr val="89C8F6"/>
      </a:accent1>
      <a:accent2>
        <a:srgbClr val="B989F8"/>
      </a:accent2>
      <a:accent3>
        <a:srgbClr val="FBEBD0"/>
      </a:accent3>
      <a:accent4>
        <a:srgbClr val="BBDDEF"/>
      </a:accent4>
      <a:accent5>
        <a:srgbClr val="F0EDF9"/>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1501</Words>
  <Application>Microsoft Office PowerPoint</Application>
  <PresentationFormat>On-screen Show (16:9)</PresentationFormat>
  <Paragraphs>135</Paragraphs>
  <Slides>41</Slides>
  <Notes>41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Actor</vt:lpstr>
      <vt:lpstr>Viga</vt:lpstr>
      <vt:lpstr>Proxima Nova</vt:lpstr>
      <vt:lpstr>Times New Roman</vt:lpstr>
      <vt:lpstr>Proxima Nova Semibold</vt:lpstr>
      <vt:lpstr>CV_Ecommerce by Slidesgo</vt:lpstr>
      <vt:lpstr>CHÀO ĐÓN  CÁC EM ĐẾN VỚI BÀI HỌC MỚI!</vt:lpstr>
      <vt:lpstr>KHỞI ĐỘNG</vt:lpstr>
      <vt:lpstr>Một số phần mềm mô phỏng để dạy và học</vt:lpstr>
      <vt:lpstr>Một số phần mềm mô phỏng để dạy và học</vt:lpstr>
      <vt:lpstr>Một số phần mềm mô phỏng để dạy và học</vt:lpstr>
      <vt:lpstr>Một số phần mềm mô phỏng để dạy và học</vt:lpstr>
      <vt:lpstr>ỨNG DỤNG TIN HỌC   E1. PHẦN MỀM MÔ PHỎNG VÀ KHÁM PHÁ TRI THỨC</vt:lpstr>
      <vt:lpstr>BÀI 1</vt:lpstr>
      <vt:lpstr>NỘI DUNG BÀI HỌC</vt:lpstr>
      <vt:lpstr>MỘT SỐ PHẦN MỀM MÔ PHỎNG DÙNG TRONG DẠY VÀ HỌC</vt:lpstr>
      <vt:lpstr>Quan sát hình 1 SGK tr.24</vt:lpstr>
      <vt:lpstr>Quan sát hình 1 SGK tr.24</vt:lpstr>
      <vt:lpstr>Nhận xét hình 1 SGK tr.24</vt:lpstr>
      <vt:lpstr>Đọc thông tin SGK tr.23 – 24 và cho biết</vt:lpstr>
      <vt:lpstr>Tìm hiểu phần mềm mô phỏng để dạy và học</vt:lpstr>
      <vt:lpstr>Tìm hiểu phần mềm mô phỏng để dạy và học</vt:lpstr>
      <vt:lpstr>Tìm hiểu phần mềm mô phỏng để dạy và học</vt:lpstr>
      <vt:lpstr>Tìm hiểu phần mềm mô phỏng để dạy và học</vt:lpstr>
      <vt:lpstr>Quan sát video sau</vt:lpstr>
      <vt:lpstr>SỬ DỤNG PHẦN MỀM MÔ PHỎNG ĐỂ  KHÁM PHÁ TRI THỨC VÀ GIẢI QUYẾT VẤN ĐỀ</vt:lpstr>
      <vt:lpstr>Đọc thông tin SGK tr.24 – 25 và cho biết</vt:lpstr>
      <vt:lpstr>Đọc nội dung Ví dụ (SGK – tr25) và cho biết</vt:lpstr>
      <vt:lpstr>KẾT LUẬN</vt:lpstr>
      <vt:lpstr>KẾT LUẬN</vt:lpstr>
      <vt:lpstr>BÀI TẬP  TRẮC NGHIỆM</vt:lpstr>
      <vt:lpstr>PowerPoint Presentation</vt:lpstr>
      <vt:lpstr>PowerPoint Presentation</vt:lpstr>
      <vt:lpstr>PowerPoint Presentation</vt:lpstr>
      <vt:lpstr>PowerPoint Presentation</vt:lpstr>
      <vt:lpstr>PowerPoint Presentation</vt:lpstr>
      <vt:lpstr>LUYỆN TẬP</vt:lpstr>
      <vt:lpstr>Gợi ý trả lời Bài 1</vt:lpstr>
      <vt:lpstr>Gợi ý trả lời Bài 2</vt:lpstr>
      <vt:lpstr>Gợi ý trả lời Bài 2</vt:lpstr>
      <vt:lpstr>VẬN DỤNG</vt:lpstr>
      <vt:lpstr>CÂU HỎI TỰ KIỂM TRA</vt:lpstr>
      <vt:lpstr>Gợi ý trả lời Câu 1</vt:lpstr>
      <vt:lpstr>Gợi ý trả lời Câu 1</vt:lpstr>
      <vt:lpstr>Gợi ý trả lời Câu 2</vt:lpstr>
      <vt:lpstr>HƯỚNG DẪN VỀ NHÀ</vt:lpstr>
      <vt:lpstr>CẢM ƠN CÁC BẠN ĐÃ LẮNG NGHE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My Tra</cp:lastModifiedBy>
  <cp:revision>22</cp:revision>
  <dcterms:modified xsi:type="dcterms:W3CDTF">2024-08-05T02:56:45Z</dcterms:modified>
</cp:coreProperties>
</file>