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50"/>
  </p:notesMasterIdLst>
  <p:sldIdLst>
    <p:sldId id="256" r:id="rId2"/>
    <p:sldId id="257" r:id="rId3"/>
    <p:sldId id="380" r:id="rId4"/>
    <p:sldId id="259" r:id="rId5"/>
    <p:sldId id="258" r:id="rId6"/>
    <p:sldId id="260" r:id="rId7"/>
    <p:sldId id="262" r:id="rId8"/>
    <p:sldId id="263" r:id="rId9"/>
    <p:sldId id="279" r:id="rId10"/>
    <p:sldId id="267" r:id="rId11"/>
    <p:sldId id="381" r:id="rId12"/>
    <p:sldId id="382" r:id="rId13"/>
    <p:sldId id="383" r:id="rId14"/>
    <p:sldId id="265" r:id="rId15"/>
    <p:sldId id="268" r:id="rId16"/>
    <p:sldId id="269" r:id="rId17"/>
    <p:sldId id="264" r:id="rId18"/>
    <p:sldId id="272" r:id="rId19"/>
    <p:sldId id="386" r:id="rId20"/>
    <p:sldId id="385" r:id="rId21"/>
    <p:sldId id="387" r:id="rId22"/>
    <p:sldId id="388" r:id="rId23"/>
    <p:sldId id="389" r:id="rId24"/>
    <p:sldId id="390" r:id="rId25"/>
    <p:sldId id="384" r:id="rId26"/>
    <p:sldId id="293" r:id="rId27"/>
    <p:sldId id="373" r:id="rId28"/>
    <p:sldId id="374" r:id="rId29"/>
    <p:sldId id="375" r:id="rId30"/>
    <p:sldId id="376" r:id="rId31"/>
    <p:sldId id="377" r:id="rId32"/>
    <p:sldId id="378" r:id="rId33"/>
    <p:sldId id="379" r:id="rId34"/>
    <p:sldId id="261" r:id="rId35"/>
    <p:sldId id="266" r:id="rId36"/>
    <p:sldId id="391" r:id="rId37"/>
    <p:sldId id="392" r:id="rId38"/>
    <p:sldId id="393" r:id="rId39"/>
    <p:sldId id="394" r:id="rId40"/>
    <p:sldId id="270" r:id="rId41"/>
    <p:sldId id="395" r:id="rId42"/>
    <p:sldId id="396" r:id="rId43"/>
    <p:sldId id="397" r:id="rId44"/>
    <p:sldId id="398" r:id="rId45"/>
    <p:sldId id="399" r:id="rId46"/>
    <p:sldId id="400" r:id="rId47"/>
    <p:sldId id="401" r:id="rId48"/>
    <p:sldId id="402" r:id="rId49"/>
  </p:sldIdLst>
  <p:sldSz cx="9144000" cy="5143500" type="screen16x9"/>
  <p:notesSz cx="6858000" cy="9144000"/>
  <p:embeddedFontLst>
    <p:embeddedFont>
      <p:font typeface="Anaheim" panose="020B0600070205080204" charset="0"/>
      <p:regular r:id="rId51"/>
      <p:bold r:id="rId52"/>
    </p:embeddedFont>
    <p:embeddedFont>
      <p:font typeface="Bebas Neue" panose="020B0606020202050201" pitchFamily="34" charset="0"/>
      <p:regular r:id="rId53"/>
    </p:embeddedFont>
    <p:embeddedFont>
      <p:font typeface="Hind" panose="02000000000000000000" pitchFamily="2" charset="0"/>
      <p:regular r:id="rId54"/>
      <p:bold r:id="rId55"/>
    </p:embeddedFont>
    <p:embeddedFont>
      <p:font typeface="Lato" panose="020F0502020204030203" pitchFamily="34" charset="0"/>
      <p:regular r:id="rId56"/>
      <p:bold r:id="rId57"/>
      <p:italic r:id="rId58"/>
      <p:boldItalic r:id="rId59"/>
    </p:embeddedFont>
    <p:embeddedFont>
      <p:font typeface="Nunito Light" pitchFamily="2" charset="0"/>
      <p:regular r:id="rId60"/>
      <p: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3F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BCE95B4-F4AB-4F96-B799-EFBCF54BA76E}">
  <a:tblStyle styleId="{7BCE95B4-F4AB-4F96-B799-EFBCF54BA7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212" y="65"/>
      </p:cViewPr>
      <p:guideLst>
        <p:guide orient="horz" pos="1620"/>
        <p:guide pos="2880"/>
      </p:guideLst>
    </p:cSldViewPr>
  </p:slideViewPr>
  <p:notesTextViewPr>
    <p:cViewPr>
      <p:scale>
        <a:sx n="1" d="1"/>
        <a:sy n="1" d="1"/>
      </p:scale>
      <p:origin x="0" y="0"/>
    </p:cViewPr>
  </p:notesTextViewPr>
  <p:sorterViewPr>
    <p:cViewPr>
      <p:scale>
        <a:sx n="100" d="100"/>
        <a:sy n="100" d="100"/>
      </p:scale>
      <p:origin x="0" y="-5539"/>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402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629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5134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1f72ba2fac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1f72ba2fac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6" name="Google Shape;1326;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217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6440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8191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892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5411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5188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7462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4"/>
        <p:cNvGrpSpPr/>
        <p:nvPr/>
      </p:nvGrpSpPr>
      <p:grpSpPr>
        <a:xfrm>
          <a:off x="0" y="0"/>
          <a:ext cx="0" cy="0"/>
          <a:chOff x="0" y="0"/>
          <a:chExt cx="0" cy="0"/>
        </a:xfrm>
      </p:grpSpPr>
      <p:sp>
        <p:nvSpPr>
          <p:cNvPr id="5475" name="Google Shape;547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6" name="Google Shape;547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49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224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1733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8252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4978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1f72ba2fac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1f72ba2fac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3890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5"/>
        <p:cNvGrpSpPr/>
        <p:nvPr/>
      </p:nvGrpSpPr>
      <p:grpSpPr>
        <a:xfrm>
          <a:off x="0" y="0"/>
          <a:ext cx="0" cy="0"/>
          <a:chOff x="0" y="0"/>
          <a:chExt cx="0" cy="0"/>
        </a:xfrm>
      </p:grpSpPr>
      <p:sp>
        <p:nvSpPr>
          <p:cNvPr id="4536" name="Google Shape;453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7" name="Google Shape;453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1f72ba2fac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1f72ba2fac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56377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1f72ba2fac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1f72ba2fac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6767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5"/>
        <p:cNvGrpSpPr/>
        <p:nvPr/>
      </p:nvGrpSpPr>
      <p:grpSpPr>
        <a:xfrm>
          <a:off x="0" y="0"/>
          <a:ext cx="0" cy="0"/>
          <a:chOff x="0" y="0"/>
          <a:chExt cx="0" cy="0"/>
        </a:xfrm>
      </p:grpSpPr>
      <p:sp>
        <p:nvSpPr>
          <p:cNvPr id="4536" name="Google Shape;453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7" name="Google Shape;453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6591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1f72ba2fac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1f72ba2fac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182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746548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9385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6" name="Google Shape;180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789288"/>
            <a:ext cx="3792000" cy="30108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191919"/>
              </a:buClr>
              <a:buSzPts val="5200"/>
              <a:buNone/>
              <a:defRPr sz="4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956238"/>
            <a:ext cx="3792000" cy="397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cxnSp>
        <p:nvCxnSpPr>
          <p:cNvPr id="11" name="Google Shape;11;p2"/>
          <p:cNvCxnSpPr/>
          <p:nvPr/>
        </p:nvCxnSpPr>
        <p:spPr>
          <a:xfrm rot="10800000">
            <a:off x="8430775" y="3179725"/>
            <a:ext cx="0" cy="1417500"/>
          </a:xfrm>
          <a:prstGeom prst="straightConnector1">
            <a:avLst/>
          </a:prstGeom>
          <a:noFill/>
          <a:ln w="19050" cap="flat" cmpd="sng">
            <a:solidFill>
              <a:schemeClr val="dk1"/>
            </a:solidFill>
            <a:prstDash val="solid"/>
            <a:round/>
            <a:headEnd type="none" w="med" len="med"/>
            <a:tailEnd type="triangl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28"/>
        <p:cNvGrpSpPr/>
        <p:nvPr/>
      </p:nvGrpSpPr>
      <p:grpSpPr>
        <a:xfrm>
          <a:off x="0" y="0"/>
          <a:ext cx="0" cy="0"/>
          <a:chOff x="0" y="0"/>
          <a:chExt cx="0" cy="0"/>
        </a:xfrm>
      </p:grpSpPr>
      <p:sp>
        <p:nvSpPr>
          <p:cNvPr id="129" name="Google Shape;129;p14"/>
          <p:cNvSpPr/>
          <p:nvPr/>
        </p:nvSpPr>
        <p:spPr>
          <a:xfrm>
            <a:off x="377003" y="2434155"/>
            <a:ext cx="513300" cy="500400"/>
          </a:xfrm>
          <a:prstGeom prst="star7">
            <a:avLst>
              <a:gd name="adj" fmla="val 22626"/>
              <a:gd name="hf" fmla="val 102572"/>
              <a:gd name="vf" fmla="val 10521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a:off x="8605825" y="844858"/>
            <a:ext cx="342600" cy="342600"/>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a:off x="656197" y="56046"/>
            <a:ext cx="342600" cy="342600"/>
          </a:xfrm>
          <a:prstGeom prst="mathPlus">
            <a:avLst>
              <a:gd name="adj1" fmla="val 2352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4"/>
          <p:cNvSpPr/>
          <p:nvPr/>
        </p:nvSpPr>
        <p:spPr>
          <a:xfrm>
            <a:off x="199928" y="334380"/>
            <a:ext cx="513300" cy="500400"/>
          </a:xfrm>
          <a:prstGeom prst="star7">
            <a:avLst>
              <a:gd name="adj" fmla="val 22626"/>
              <a:gd name="hf" fmla="val 102572"/>
              <a:gd name="vf" fmla="val 10521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14"/>
          <p:cNvGrpSpPr/>
          <p:nvPr/>
        </p:nvGrpSpPr>
        <p:grpSpPr>
          <a:xfrm>
            <a:off x="7916364" y="56055"/>
            <a:ext cx="788784" cy="788784"/>
            <a:chOff x="5692639" y="229475"/>
            <a:chExt cx="934800" cy="934800"/>
          </a:xfrm>
        </p:grpSpPr>
        <p:sp>
          <p:nvSpPr>
            <p:cNvPr id="134" name="Google Shape;134;p14"/>
            <p:cNvSpPr/>
            <p:nvPr/>
          </p:nvSpPr>
          <p:spPr>
            <a:xfrm rot="8100000">
              <a:off x="5829537" y="366373"/>
              <a:ext cx="661003" cy="661003"/>
            </a:xfrm>
            <a:prstGeom prst="teardrop">
              <a:avLst>
                <a:gd name="adj" fmla="val 10000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4"/>
            <p:cNvSpPr/>
            <p:nvPr/>
          </p:nvSpPr>
          <p:spPr>
            <a:xfrm>
              <a:off x="5994750" y="530150"/>
              <a:ext cx="330600" cy="3306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14"/>
          <p:cNvSpPr txBox="1">
            <a:spLocks noGrp="1"/>
          </p:cNvSpPr>
          <p:nvPr>
            <p:ph type="title"/>
          </p:nvPr>
        </p:nvSpPr>
        <p:spPr>
          <a:xfrm>
            <a:off x="895475" y="3646925"/>
            <a:ext cx="4760700" cy="4539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l"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37" name="Google Shape;137;p14"/>
          <p:cNvSpPr txBox="1">
            <a:spLocks noGrp="1"/>
          </p:cNvSpPr>
          <p:nvPr>
            <p:ph type="subTitle" idx="1"/>
          </p:nvPr>
        </p:nvSpPr>
        <p:spPr>
          <a:xfrm>
            <a:off x="895450" y="804600"/>
            <a:ext cx="4760700" cy="2812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cxnSp>
        <p:nvCxnSpPr>
          <p:cNvPr id="138" name="Google Shape;138;p14"/>
          <p:cNvCxnSpPr/>
          <p:nvPr/>
        </p:nvCxnSpPr>
        <p:spPr>
          <a:xfrm rot="10800000">
            <a:off x="713175" y="4604000"/>
            <a:ext cx="4980900" cy="0"/>
          </a:xfrm>
          <a:prstGeom prst="straightConnector1">
            <a:avLst/>
          </a:prstGeom>
          <a:noFill/>
          <a:ln w="19050" cap="flat" cmpd="sng">
            <a:solidFill>
              <a:schemeClr val="dk1"/>
            </a:solidFill>
            <a:prstDash val="solid"/>
            <a:round/>
            <a:headEnd type="none" w="med" len="med"/>
            <a:tailEnd type="triangl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139"/>
        <p:cNvGrpSpPr/>
        <p:nvPr/>
      </p:nvGrpSpPr>
      <p:grpSpPr>
        <a:xfrm>
          <a:off x="0" y="0"/>
          <a:ext cx="0" cy="0"/>
          <a:chOff x="0" y="0"/>
          <a:chExt cx="0" cy="0"/>
        </a:xfrm>
      </p:grpSpPr>
      <p:grpSp>
        <p:nvGrpSpPr>
          <p:cNvPr id="140" name="Google Shape;140;p15"/>
          <p:cNvGrpSpPr/>
          <p:nvPr/>
        </p:nvGrpSpPr>
        <p:grpSpPr>
          <a:xfrm flipH="1">
            <a:off x="7570343" y="93046"/>
            <a:ext cx="761114" cy="761114"/>
            <a:chOff x="5692639" y="229475"/>
            <a:chExt cx="934800" cy="934800"/>
          </a:xfrm>
        </p:grpSpPr>
        <p:sp>
          <p:nvSpPr>
            <p:cNvPr id="141" name="Google Shape;141;p15"/>
            <p:cNvSpPr/>
            <p:nvPr/>
          </p:nvSpPr>
          <p:spPr>
            <a:xfrm rot="8100000">
              <a:off x="5829537" y="366373"/>
              <a:ext cx="661003" cy="661003"/>
            </a:xfrm>
            <a:prstGeom prst="teardrop">
              <a:avLst>
                <a:gd name="adj" fmla="val 1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5994750" y="530150"/>
              <a:ext cx="330600" cy="330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5"/>
          <p:cNvSpPr/>
          <p:nvPr/>
        </p:nvSpPr>
        <p:spPr>
          <a:xfrm flipH="1">
            <a:off x="350303" y="289310"/>
            <a:ext cx="513300" cy="500400"/>
          </a:xfrm>
          <a:prstGeom prst="star7">
            <a:avLst>
              <a:gd name="adj" fmla="val 22626"/>
              <a:gd name="hf" fmla="val 102572"/>
              <a:gd name="vf" fmla="val 10521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flipH="1">
            <a:off x="350302" y="4340308"/>
            <a:ext cx="342600" cy="342600"/>
          </a:xfrm>
          <a:prstGeom prst="mathPlus">
            <a:avLst>
              <a:gd name="adj1" fmla="val 2352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flipH="1">
            <a:off x="8506166" y="854150"/>
            <a:ext cx="296400" cy="2964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p:nvPr/>
        </p:nvSpPr>
        <p:spPr>
          <a:xfrm flipH="1">
            <a:off x="8483077" y="284658"/>
            <a:ext cx="342600" cy="342600"/>
          </a:xfrm>
          <a:prstGeom prst="mathPlus">
            <a:avLst>
              <a:gd name="adj1" fmla="val 2352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p:nvPr/>
        </p:nvSpPr>
        <p:spPr>
          <a:xfrm flipH="1">
            <a:off x="1407727" y="233808"/>
            <a:ext cx="342600" cy="342600"/>
          </a:xfrm>
          <a:prstGeom prst="mathPlus">
            <a:avLst>
              <a:gd name="adj1" fmla="val 2352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5"/>
          <p:cNvSpPr/>
          <p:nvPr/>
        </p:nvSpPr>
        <p:spPr>
          <a:xfrm flipH="1">
            <a:off x="8105753" y="4494910"/>
            <a:ext cx="513300" cy="500400"/>
          </a:xfrm>
          <a:prstGeom prst="star7">
            <a:avLst>
              <a:gd name="adj" fmla="val 22626"/>
              <a:gd name="hf" fmla="val 102572"/>
              <a:gd name="vf" fmla="val 10521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p:nvPr/>
        </p:nvSpPr>
        <p:spPr>
          <a:xfrm flipH="1">
            <a:off x="8619052" y="3907308"/>
            <a:ext cx="342600" cy="342600"/>
          </a:xfrm>
          <a:prstGeom prst="mathPlus">
            <a:avLst>
              <a:gd name="adj1" fmla="val 2352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5"/>
          <p:cNvSpPr txBox="1">
            <a:spLocks noGrp="1"/>
          </p:cNvSpPr>
          <p:nvPr>
            <p:ph type="title"/>
          </p:nvPr>
        </p:nvSpPr>
        <p:spPr>
          <a:xfrm>
            <a:off x="5391775" y="2194350"/>
            <a:ext cx="3039000" cy="101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1" name="Google Shape;151;p15"/>
          <p:cNvSpPr txBox="1">
            <a:spLocks noGrp="1"/>
          </p:cNvSpPr>
          <p:nvPr>
            <p:ph type="title" idx="2" hasCustomPrompt="1"/>
          </p:nvPr>
        </p:nvSpPr>
        <p:spPr>
          <a:xfrm>
            <a:off x="6679350" y="1202250"/>
            <a:ext cx="1652100" cy="9159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2" name="Google Shape;152;p15"/>
          <p:cNvSpPr txBox="1">
            <a:spLocks noGrp="1"/>
          </p:cNvSpPr>
          <p:nvPr>
            <p:ph type="subTitle" idx="1"/>
          </p:nvPr>
        </p:nvSpPr>
        <p:spPr>
          <a:xfrm>
            <a:off x="5391800" y="3039317"/>
            <a:ext cx="3039000" cy="65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164"/>
        <p:cNvGrpSpPr/>
        <p:nvPr/>
      </p:nvGrpSpPr>
      <p:grpSpPr>
        <a:xfrm>
          <a:off x="0" y="0"/>
          <a:ext cx="0" cy="0"/>
          <a:chOff x="0" y="0"/>
          <a:chExt cx="0" cy="0"/>
        </a:xfrm>
      </p:grpSpPr>
      <p:sp>
        <p:nvSpPr>
          <p:cNvPr id="165" name="Google Shape;165;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166" name="Google Shape;166;p17"/>
          <p:cNvCxnSpPr/>
          <p:nvPr/>
        </p:nvCxnSpPr>
        <p:spPr>
          <a:xfrm>
            <a:off x="720000" y="4795550"/>
            <a:ext cx="7729500" cy="0"/>
          </a:xfrm>
          <a:prstGeom prst="straightConnector1">
            <a:avLst/>
          </a:prstGeom>
          <a:noFill/>
          <a:ln w="19050" cap="flat" cmpd="sng">
            <a:solidFill>
              <a:schemeClr val="dk1"/>
            </a:solidFill>
            <a:prstDash val="solid"/>
            <a:round/>
            <a:headEnd type="none" w="med" len="med"/>
            <a:tailEnd type="triangle" w="med" len="med"/>
          </a:ln>
        </p:spPr>
      </p:cxnSp>
      <p:sp>
        <p:nvSpPr>
          <p:cNvPr id="167" name="Google Shape;167;p17"/>
          <p:cNvSpPr/>
          <p:nvPr/>
        </p:nvSpPr>
        <p:spPr>
          <a:xfrm flipH="1">
            <a:off x="8201274" y="89826"/>
            <a:ext cx="459000" cy="447600"/>
          </a:xfrm>
          <a:prstGeom prst="star7">
            <a:avLst>
              <a:gd name="adj" fmla="val 22626"/>
              <a:gd name="hf" fmla="val 102572"/>
              <a:gd name="vf" fmla="val 10521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flipH="1">
            <a:off x="144876" y="472014"/>
            <a:ext cx="531900" cy="518700"/>
          </a:xfrm>
          <a:prstGeom prst="star7">
            <a:avLst>
              <a:gd name="adj" fmla="val 22626"/>
              <a:gd name="hf" fmla="val 102572"/>
              <a:gd name="vf" fmla="val 10521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p:nvPr/>
        </p:nvSpPr>
        <p:spPr>
          <a:xfrm flipH="1">
            <a:off x="8632800" y="537419"/>
            <a:ext cx="355200" cy="355200"/>
          </a:xfrm>
          <a:prstGeom prst="mathPlus">
            <a:avLst>
              <a:gd name="adj1" fmla="val 2352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7"/>
          <p:cNvSpPr/>
          <p:nvPr/>
        </p:nvSpPr>
        <p:spPr>
          <a:xfrm flipH="1">
            <a:off x="719998" y="89830"/>
            <a:ext cx="355200" cy="355200"/>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95"/>
        <p:cNvGrpSpPr/>
        <p:nvPr/>
      </p:nvGrpSpPr>
      <p:grpSpPr>
        <a:xfrm>
          <a:off x="0" y="0"/>
          <a:ext cx="0" cy="0"/>
          <a:chOff x="0" y="0"/>
          <a:chExt cx="0" cy="0"/>
        </a:xfrm>
      </p:grpSpPr>
      <p:sp>
        <p:nvSpPr>
          <p:cNvPr id="196" name="Google Shape;196;p21"/>
          <p:cNvSpPr/>
          <p:nvPr/>
        </p:nvSpPr>
        <p:spPr>
          <a:xfrm>
            <a:off x="8501128" y="3655930"/>
            <a:ext cx="513300" cy="500400"/>
          </a:xfrm>
          <a:prstGeom prst="star7">
            <a:avLst>
              <a:gd name="adj" fmla="val 22626"/>
              <a:gd name="hf" fmla="val 102572"/>
              <a:gd name="vf" fmla="val 10521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a:off x="485972" y="3965521"/>
            <a:ext cx="342600" cy="342600"/>
          </a:xfrm>
          <a:prstGeom prst="mathPlus">
            <a:avLst>
              <a:gd name="adj1" fmla="val 2352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a:off x="233903" y="4353793"/>
            <a:ext cx="513300" cy="500400"/>
          </a:xfrm>
          <a:prstGeom prst="star7">
            <a:avLst>
              <a:gd name="adj" fmla="val 22626"/>
              <a:gd name="hf" fmla="val 102572"/>
              <a:gd name="vf" fmla="val 10521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a:off x="8716975" y="4757000"/>
            <a:ext cx="227100" cy="227100"/>
          </a:xfrm>
          <a:prstGeom prst="ellipse">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p:nvPr/>
        </p:nvSpPr>
        <p:spPr>
          <a:xfrm>
            <a:off x="404600" y="1012783"/>
            <a:ext cx="342600" cy="342600"/>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1"/>
          <p:cNvSpPr/>
          <p:nvPr/>
        </p:nvSpPr>
        <p:spPr>
          <a:xfrm>
            <a:off x="369878" y="241530"/>
            <a:ext cx="513300" cy="500400"/>
          </a:xfrm>
          <a:prstGeom prst="star7">
            <a:avLst>
              <a:gd name="adj" fmla="val 22626"/>
              <a:gd name="hf" fmla="val 102572"/>
              <a:gd name="vf" fmla="val 105210"/>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02;p21"/>
          <p:cNvGrpSpPr/>
          <p:nvPr/>
        </p:nvGrpSpPr>
        <p:grpSpPr>
          <a:xfrm>
            <a:off x="8225639" y="241530"/>
            <a:ext cx="788784" cy="788784"/>
            <a:chOff x="5692639" y="229475"/>
            <a:chExt cx="934800" cy="934800"/>
          </a:xfrm>
        </p:grpSpPr>
        <p:sp>
          <p:nvSpPr>
            <p:cNvPr id="203" name="Google Shape;203;p21"/>
            <p:cNvSpPr/>
            <p:nvPr/>
          </p:nvSpPr>
          <p:spPr>
            <a:xfrm rot="8100000">
              <a:off x="5829537" y="366373"/>
              <a:ext cx="661003" cy="661003"/>
            </a:xfrm>
            <a:prstGeom prst="teardrop">
              <a:avLst>
                <a:gd name="adj" fmla="val 10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1"/>
            <p:cNvSpPr/>
            <p:nvPr/>
          </p:nvSpPr>
          <p:spPr>
            <a:xfrm>
              <a:off x="5994750" y="530150"/>
              <a:ext cx="330600" cy="3306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1"/>
          <p:cNvSpPr txBox="1">
            <a:spLocks noGrp="1"/>
          </p:cNvSpPr>
          <p:nvPr>
            <p:ph type="title"/>
          </p:nvPr>
        </p:nvSpPr>
        <p:spPr>
          <a:xfrm>
            <a:off x="720000" y="1377188"/>
            <a:ext cx="3852000" cy="17916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6" name="Google Shape;206;p21"/>
          <p:cNvSpPr txBox="1">
            <a:spLocks noGrp="1"/>
          </p:cNvSpPr>
          <p:nvPr>
            <p:ph type="subTitle" idx="1"/>
          </p:nvPr>
        </p:nvSpPr>
        <p:spPr>
          <a:xfrm>
            <a:off x="720000" y="3015038"/>
            <a:ext cx="3852000" cy="90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21"/>
          <p:cNvSpPr>
            <a:spLocks noGrp="1"/>
          </p:cNvSpPr>
          <p:nvPr>
            <p:ph type="pic" idx="2"/>
          </p:nvPr>
        </p:nvSpPr>
        <p:spPr>
          <a:xfrm>
            <a:off x="5081550" y="1163500"/>
            <a:ext cx="2910000" cy="2816400"/>
          </a:xfrm>
          <a:prstGeom prst="ellipse">
            <a:avLst/>
          </a:prstGeom>
          <a:noFill/>
          <a:ln w="9525" cap="flat" cmpd="sng">
            <a:solidFill>
              <a:schemeClr val="dk1"/>
            </a:solidFill>
            <a:prstDash val="solid"/>
            <a:round/>
            <a:headEnd type="none" w="sm" len="sm"/>
            <a:tailEnd type="none" w="sm" len="sm"/>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229"/>
        <p:cNvGrpSpPr/>
        <p:nvPr/>
      </p:nvGrpSpPr>
      <p:grpSpPr>
        <a:xfrm>
          <a:off x="0" y="0"/>
          <a:ext cx="0" cy="0"/>
          <a:chOff x="0" y="0"/>
          <a:chExt cx="0" cy="0"/>
        </a:xfrm>
      </p:grpSpPr>
      <p:sp>
        <p:nvSpPr>
          <p:cNvPr id="230" name="Google Shape;230;p24"/>
          <p:cNvSpPr/>
          <p:nvPr/>
        </p:nvSpPr>
        <p:spPr>
          <a:xfrm flipH="1">
            <a:off x="812553" y="144735"/>
            <a:ext cx="513300" cy="500400"/>
          </a:xfrm>
          <a:prstGeom prst="star7">
            <a:avLst>
              <a:gd name="adj" fmla="val 22626"/>
              <a:gd name="hf" fmla="val 102572"/>
              <a:gd name="vf" fmla="val 10521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4"/>
          <p:cNvSpPr/>
          <p:nvPr/>
        </p:nvSpPr>
        <p:spPr>
          <a:xfrm flipH="1">
            <a:off x="279666" y="441350"/>
            <a:ext cx="296400" cy="296400"/>
          </a:xfrm>
          <a:prstGeom prst="ellipse">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4"/>
          <p:cNvSpPr/>
          <p:nvPr/>
        </p:nvSpPr>
        <p:spPr>
          <a:xfrm flipH="1">
            <a:off x="381002" y="1016358"/>
            <a:ext cx="342600" cy="342600"/>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4"/>
          <p:cNvSpPr/>
          <p:nvPr/>
        </p:nvSpPr>
        <p:spPr>
          <a:xfrm flipH="1">
            <a:off x="8558652" y="1104658"/>
            <a:ext cx="342600" cy="342600"/>
          </a:xfrm>
          <a:prstGeom prst="mathPlus">
            <a:avLst>
              <a:gd name="adj1" fmla="val 2352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24"/>
          <p:cNvGrpSpPr/>
          <p:nvPr/>
        </p:nvGrpSpPr>
        <p:grpSpPr>
          <a:xfrm flipH="1">
            <a:off x="8050218" y="208996"/>
            <a:ext cx="761114" cy="761114"/>
            <a:chOff x="5692639" y="229475"/>
            <a:chExt cx="934800" cy="934800"/>
          </a:xfrm>
        </p:grpSpPr>
        <p:sp>
          <p:nvSpPr>
            <p:cNvPr id="235" name="Google Shape;235;p24"/>
            <p:cNvSpPr/>
            <p:nvPr/>
          </p:nvSpPr>
          <p:spPr>
            <a:xfrm rot="8100000">
              <a:off x="5829537" y="366373"/>
              <a:ext cx="661003" cy="661003"/>
            </a:xfrm>
            <a:prstGeom prst="teardrop">
              <a:avLst>
                <a:gd name="adj" fmla="val 1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4"/>
            <p:cNvSpPr/>
            <p:nvPr/>
          </p:nvSpPr>
          <p:spPr>
            <a:xfrm>
              <a:off x="5994750" y="530150"/>
              <a:ext cx="330600" cy="330600"/>
            </a:xfrm>
            <a:prstGeom prst="ellipse">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24"/>
          <p:cNvSpPr/>
          <p:nvPr/>
        </p:nvSpPr>
        <p:spPr>
          <a:xfrm flipH="1">
            <a:off x="8150727" y="4499958"/>
            <a:ext cx="342600" cy="342600"/>
          </a:xfrm>
          <a:prstGeom prst="mathPlus">
            <a:avLst>
              <a:gd name="adj1" fmla="val 2352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4"/>
          <p:cNvSpPr/>
          <p:nvPr/>
        </p:nvSpPr>
        <p:spPr>
          <a:xfrm flipH="1">
            <a:off x="8459591" y="3819900"/>
            <a:ext cx="296400" cy="2964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4"/>
          <p:cNvSpPr txBox="1">
            <a:spLocks noGrp="1"/>
          </p:cNvSpPr>
          <p:nvPr>
            <p:ph type="title"/>
          </p:nvPr>
        </p:nvSpPr>
        <p:spPr>
          <a:xfrm>
            <a:off x="720000" y="1611350"/>
            <a:ext cx="3845400" cy="1253400"/>
          </a:xfrm>
          <a:prstGeom prst="rect">
            <a:avLst/>
          </a:prstGeom>
        </p:spPr>
        <p:txBody>
          <a:bodyPr spcFirstLastPara="1" wrap="square" lIns="91425" tIns="91425" rIns="91425" bIns="91425" anchor="b" anchorCtr="0">
            <a:noAutofit/>
          </a:bodyPr>
          <a:lstStyle>
            <a:lvl1pPr lvl="0" algn="l"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0" name="Google Shape;240;p24"/>
          <p:cNvSpPr txBox="1">
            <a:spLocks noGrp="1"/>
          </p:cNvSpPr>
          <p:nvPr>
            <p:ph type="subTitle" idx="1"/>
          </p:nvPr>
        </p:nvSpPr>
        <p:spPr>
          <a:xfrm>
            <a:off x="720000" y="2700750"/>
            <a:ext cx="38454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
    <p:spTree>
      <p:nvGrpSpPr>
        <p:cNvPr id="1" name="Shape 251"/>
        <p:cNvGrpSpPr/>
        <p:nvPr/>
      </p:nvGrpSpPr>
      <p:grpSpPr>
        <a:xfrm>
          <a:off x="0" y="0"/>
          <a:ext cx="0" cy="0"/>
          <a:chOff x="0" y="0"/>
          <a:chExt cx="0" cy="0"/>
        </a:xfrm>
      </p:grpSpPr>
      <p:cxnSp>
        <p:nvCxnSpPr>
          <p:cNvPr id="252" name="Google Shape;252;p26"/>
          <p:cNvCxnSpPr/>
          <p:nvPr/>
        </p:nvCxnSpPr>
        <p:spPr>
          <a:xfrm rot="10800000">
            <a:off x="8430775" y="1227500"/>
            <a:ext cx="0" cy="3376500"/>
          </a:xfrm>
          <a:prstGeom prst="straightConnector1">
            <a:avLst/>
          </a:prstGeom>
          <a:noFill/>
          <a:ln w="19050" cap="flat" cmpd="sng">
            <a:solidFill>
              <a:schemeClr val="dk1"/>
            </a:solidFill>
            <a:prstDash val="solid"/>
            <a:round/>
            <a:headEnd type="none" w="med" len="med"/>
            <a:tailEnd type="triangle" w="med" len="med"/>
          </a:ln>
        </p:spPr>
      </p:cxnSp>
      <p:grpSp>
        <p:nvGrpSpPr>
          <p:cNvPr id="253" name="Google Shape;253;p26"/>
          <p:cNvGrpSpPr/>
          <p:nvPr/>
        </p:nvGrpSpPr>
        <p:grpSpPr>
          <a:xfrm>
            <a:off x="137952" y="145105"/>
            <a:ext cx="788784" cy="788784"/>
            <a:chOff x="5692639" y="229475"/>
            <a:chExt cx="934800" cy="934800"/>
          </a:xfrm>
        </p:grpSpPr>
        <p:sp>
          <p:nvSpPr>
            <p:cNvPr id="254" name="Google Shape;254;p26"/>
            <p:cNvSpPr/>
            <p:nvPr/>
          </p:nvSpPr>
          <p:spPr>
            <a:xfrm rot="8100000">
              <a:off x="5829537" y="366373"/>
              <a:ext cx="661003" cy="661003"/>
            </a:xfrm>
            <a:prstGeom prst="teardrop">
              <a:avLst>
                <a:gd name="adj" fmla="val 1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6"/>
            <p:cNvSpPr/>
            <p:nvPr/>
          </p:nvSpPr>
          <p:spPr>
            <a:xfrm>
              <a:off x="5994750" y="530150"/>
              <a:ext cx="330600" cy="330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Google Shape;256;p26"/>
          <p:cNvSpPr/>
          <p:nvPr/>
        </p:nvSpPr>
        <p:spPr>
          <a:xfrm>
            <a:off x="8087725" y="141900"/>
            <a:ext cx="264900" cy="2649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6"/>
          <p:cNvSpPr/>
          <p:nvPr/>
        </p:nvSpPr>
        <p:spPr>
          <a:xfrm>
            <a:off x="8576777" y="406805"/>
            <a:ext cx="355200" cy="355200"/>
          </a:xfrm>
          <a:prstGeom prst="mathPlus">
            <a:avLst>
              <a:gd name="adj1" fmla="val 2352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6"/>
          <p:cNvSpPr txBox="1">
            <a:spLocks noGrp="1"/>
          </p:cNvSpPr>
          <p:nvPr>
            <p:ph type="subTitle" idx="1"/>
          </p:nvPr>
        </p:nvSpPr>
        <p:spPr>
          <a:xfrm>
            <a:off x="1696924" y="3611874"/>
            <a:ext cx="2497800" cy="90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26"/>
          <p:cNvSpPr txBox="1">
            <a:spLocks noGrp="1"/>
          </p:cNvSpPr>
          <p:nvPr>
            <p:ph type="subTitle" idx="2"/>
          </p:nvPr>
        </p:nvSpPr>
        <p:spPr>
          <a:xfrm>
            <a:off x="1696936" y="1911873"/>
            <a:ext cx="2497800" cy="90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1" name="Google Shape;261;p26"/>
          <p:cNvSpPr txBox="1">
            <a:spLocks noGrp="1"/>
          </p:cNvSpPr>
          <p:nvPr>
            <p:ph type="subTitle" idx="3"/>
          </p:nvPr>
        </p:nvSpPr>
        <p:spPr>
          <a:xfrm>
            <a:off x="1696946" y="1458150"/>
            <a:ext cx="24978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2" name="Google Shape;262;p26"/>
          <p:cNvSpPr txBox="1">
            <a:spLocks noGrp="1"/>
          </p:cNvSpPr>
          <p:nvPr>
            <p:ph type="subTitle" idx="4"/>
          </p:nvPr>
        </p:nvSpPr>
        <p:spPr>
          <a:xfrm>
            <a:off x="1696938" y="3158151"/>
            <a:ext cx="24978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
    <p:spTree>
      <p:nvGrpSpPr>
        <p:cNvPr id="1" name="Shape 263"/>
        <p:cNvGrpSpPr/>
        <p:nvPr/>
      </p:nvGrpSpPr>
      <p:grpSpPr>
        <a:xfrm>
          <a:off x="0" y="0"/>
          <a:ext cx="0" cy="0"/>
          <a:chOff x="0" y="0"/>
          <a:chExt cx="0" cy="0"/>
        </a:xfrm>
      </p:grpSpPr>
      <p:cxnSp>
        <p:nvCxnSpPr>
          <p:cNvPr id="264" name="Google Shape;264;p27"/>
          <p:cNvCxnSpPr/>
          <p:nvPr/>
        </p:nvCxnSpPr>
        <p:spPr>
          <a:xfrm>
            <a:off x="1536600" y="4604000"/>
            <a:ext cx="6070800" cy="0"/>
          </a:xfrm>
          <a:prstGeom prst="straightConnector1">
            <a:avLst/>
          </a:prstGeom>
          <a:noFill/>
          <a:ln w="19050" cap="flat" cmpd="sng">
            <a:solidFill>
              <a:schemeClr val="dk1"/>
            </a:solidFill>
            <a:prstDash val="solid"/>
            <a:round/>
            <a:headEnd type="none" w="med" len="med"/>
            <a:tailEnd type="triangle" w="med" len="med"/>
          </a:ln>
        </p:spPr>
      </p:cxnSp>
      <p:grpSp>
        <p:nvGrpSpPr>
          <p:cNvPr id="265" name="Google Shape;265;p27"/>
          <p:cNvGrpSpPr/>
          <p:nvPr/>
        </p:nvGrpSpPr>
        <p:grpSpPr>
          <a:xfrm>
            <a:off x="7320744" y="7571"/>
            <a:ext cx="761114" cy="761114"/>
            <a:chOff x="5692639" y="229475"/>
            <a:chExt cx="934800" cy="934800"/>
          </a:xfrm>
        </p:grpSpPr>
        <p:sp>
          <p:nvSpPr>
            <p:cNvPr id="266" name="Google Shape;266;p27"/>
            <p:cNvSpPr/>
            <p:nvPr/>
          </p:nvSpPr>
          <p:spPr>
            <a:xfrm rot="8100000">
              <a:off x="5829537" y="366373"/>
              <a:ext cx="661003" cy="661003"/>
            </a:xfrm>
            <a:prstGeom prst="teardrop">
              <a:avLst>
                <a:gd name="adj" fmla="val 1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7"/>
            <p:cNvSpPr/>
            <p:nvPr/>
          </p:nvSpPr>
          <p:spPr>
            <a:xfrm>
              <a:off x="5994750" y="530150"/>
              <a:ext cx="330600" cy="330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27"/>
          <p:cNvSpPr/>
          <p:nvPr/>
        </p:nvSpPr>
        <p:spPr>
          <a:xfrm>
            <a:off x="241203" y="268280"/>
            <a:ext cx="513300" cy="500400"/>
          </a:xfrm>
          <a:prstGeom prst="star7">
            <a:avLst>
              <a:gd name="adj" fmla="val 22626"/>
              <a:gd name="hf" fmla="val 102572"/>
              <a:gd name="vf" fmla="val 10521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7"/>
          <p:cNvSpPr/>
          <p:nvPr/>
        </p:nvSpPr>
        <p:spPr>
          <a:xfrm>
            <a:off x="1334550" y="39095"/>
            <a:ext cx="513300" cy="500400"/>
          </a:xfrm>
          <a:prstGeom prst="star7">
            <a:avLst>
              <a:gd name="adj" fmla="val 22626"/>
              <a:gd name="hf" fmla="val 102572"/>
              <a:gd name="vf" fmla="val 1052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7"/>
          <p:cNvSpPr/>
          <p:nvPr/>
        </p:nvSpPr>
        <p:spPr>
          <a:xfrm>
            <a:off x="8290024" y="137935"/>
            <a:ext cx="513300" cy="500400"/>
          </a:xfrm>
          <a:prstGeom prst="star7">
            <a:avLst>
              <a:gd name="adj" fmla="val 22626"/>
              <a:gd name="hf" fmla="val 102572"/>
              <a:gd name="vf" fmla="val 10521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7"/>
          <p:cNvSpPr/>
          <p:nvPr/>
        </p:nvSpPr>
        <p:spPr>
          <a:xfrm>
            <a:off x="326547" y="1449021"/>
            <a:ext cx="342600" cy="342600"/>
          </a:xfrm>
          <a:prstGeom prst="mathPlus">
            <a:avLst>
              <a:gd name="adj1" fmla="val 2352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7"/>
          <p:cNvSpPr/>
          <p:nvPr/>
        </p:nvSpPr>
        <p:spPr>
          <a:xfrm>
            <a:off x="8398486" y="1277575"/>
            <a:ext cx="296400" cy="2964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4" name="Google Shape;274;p27"/>
          <p:cNvSpPr txBox="1">
            <a:spLocks noGrp="1"/>
          </p:cNvSpPr>
          <p:nvPr>
            <p:ph type="subTitle" idx="1"/>
          </p:nvPr>
        </p:nvSpPr>
        <p:spPr>
          <a:xfrm>
            <a:off x="4804485" y="1628650"/>
            <a:ext cx="2909100" cy="195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7"/>
          <p:cNvSpPr txBox="1">
            <a:spLocks noGrp="1"/>
          </p:cNvSpPr>
          <p:nvPr>
            <p:ph type="subTitle" idx="2"/>
          </p:nvPr>
        </p:nvSpPr>
        <p:spPr>
          <a:xfrm>
            <a:off x="1430425" y="1628650"/>
            <a:ext cx="2909100" cy="195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76"/>
        <p:cNvGrpSpPr/>
        <p:nvPr/>
      </p:nvGrpSpPr>
      <p:grpSpPr>
        <a:xfrm>
          <a:off x="0" y="0"/>
          <a:ext cx="0" cy="0"/>
          <a:chOff x="0" y="0"/>
          <a:chExt cx="0" cy="0"/>
        </a:xfrm>
      </p:grpSpPr>
      <p:cxnSp>
        <p:nvCxnSpPr>
          <p:cNvPr id="277" name="Google Shape;277;p28"/>
          <p:cNvCxnSpPr/>
          <p:nvPr/>
        </p:nvCxnSpPr>
        <p:spPr>
          <a:xfrm>
            <a:off x="720000" y="4604000"/>
            <a:ext cx="7729500" cy="0"/>
          </a:xfrm>
          <a:prstGeom prst="straightConnector1">
            <a:avLst/>
          </a:prstGeom>
          <a:noFill/>
          <a:ln w="19050" cap="flat" cmpd="sng">
            <a:solidFill>
              <a:schemeClr val="dk1"/>
            </a:solidFill>
            <a:prstDash val="solid"/>
            <a:round/>
            <a:headEnd type="none" w="med" len="med"/>
            <a:tailEnd type="triangle" w="med" len="med"/>
          </a:ln>
        </p:spPr>
      </p:cxnSp>
      <p:grpSp>
        <p:nvGrpSpPr>
          <p:cNvPr id="278" name="Google Shape;278;p28"/>
          <p:cNvGrpSpPr/>
          <p:nvPr/>
        </p:nvGrpSpPr>
        <p:grpSpPr>
          <a:xfrm>
            <a:off x="521677" y="4019555"/>
            <a:ext cx="788784" cy="788784"/>
            <a:chOff x="5692639" y="229475"/>
            <a:chExt cx="934800" cy="934800"/>
          </a:xfrm>
        </p:grpSpPr>
        <p:sp>
          <p:nvSpPr>
            <p:cNvPr id="279" name="Google Shape;279;p28"/>
            <p:cNvSpPr/>
            <p:nvPr/>
          </p:nvSpPr>
          <p:spPr>
            <a:xfrm rot="8100000">
              <a:off x="5829537" y="366373"/>
              <a:ext cx="661003" cy="661003"/>
            </a:xfrm>
            <a:prstGeom prst="teardrop">
              <a:avLst>
                <a:gd name="adj" fmla="val 1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p:cNvSpPr/>
            <p:nvPr/>
          </p:nvSpPr>
          <p:spPr>
            <a:xfrm>
              <a:off x="5994750" y="530150"/>
              <a:ext cx="330600" cy="330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8"/>
          <p:cNvSpPr/>
          <p:nvPr/>
        </p:nvSpPr>
        <p:spPr>
          <a:xfrm>
            <a:off x="483725" y="133176"/>
            <a:ext cx="459000" cy="447600"/>
          </a:xfrm>
          <a:prstGeom prst="star7">
            <a:avLst>
              <a:gd name="adj" fmla="val 22626"/>
              <a:gd name="hf" fmla="val 102572"/>
              <a:gd name="vf" fmla="val 10521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8"/>
          <p:cNvSpPr/>
          <p:nvPr/>
        </p:nvSpPr>
        <p:spPr>
          <a:xfrm>
            <a:off x="8423998" y="580764"/>
            <a:ext cx="531900" cy="518700"/>
          </a:xfrm>
          <a:prstGeom prst="star7">
            <a:avLst>
              <a:gd name="adj" fmla="val 22626"/>
              <a:gd name="hf" fmla="val 102572"/>
              <a:gd name="vf" fmla="val 10521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8"/>
          <p:cNvSpPr/>
          <p:nvPr/>
        </p:nvSpPr>
        <p:spPr>
          <a:xfrm>
            <a:off x="286175" y="662519"/>
            <a:ext cx="355200" cy="355200"/>
          </a:xfrm>
          <a:prstGeom prst="mathPlus">
            <a:avLst>
              <a:gd name="adj1" fmla="val 2352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8"/>
          <p:cNvSpPr/>
          <p:nvPr/>
        </p:nvSpPr>
        <p:spPr>
          <a:xfrm>
            <a:off x="8094302" y="89830"/>
            <a:ext cx="355200" cy="355200"/>
          </a:xfrm>
          <a:prstGeom prst="mathPlus">
            <a:avLst>
              <a:gd name="adj1" fmla="val 2352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8"/>
          <p:cNvSpPr/>
          <p:nvPr/>
        </p:nvSpPr>
        <p:spPr>
          <a:xfrm>
            <a:off x="318275" y="3694938"/>
            <a:ext cx="291000" cy="2910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7" name="Google Shape;287;p28"/>
          <p:cNvSpPr txBox="1">
            <a:spLocks noGrp="1"/>
          </p:cNvSpPr>
          <p:nvPr>
            <p:ph type="subTitle" idx="1"/>
          </p:nvPr>
        </p:nvSpPr>
        <p:spPr>
          <a:xfrm>
            <a:off x="978250" y="2430022"/>
            <a:ext cx="2245200" cy="89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8"/>
          <p:cNvSpPr txBox="1">
            <a:spLocks noGrp="1"/>
          </p:cNvSpPr>
          <p:nvPr>
            <p:ph type="subTitle" idx="2"/>
          </p:nvPr>
        </p:nvSpPr>
        <p:spPr>
          <a:xfrm>
            <a:off x="3449434" y="2430022"/>
            <a:ext cx="2245200" cy="89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28"/>
          <p:cNvSpPr txBox="1">
            <a:spLocks noGrp="1"/>
          </p:cNvSpPr>
          <p:nvPr>
            <p:ph type="subTitle" idx="3"/>
          </p:nvPr>
        </p:nvSpPr>
        <p:spPr>
          <a:xfrm>
            <a:off x="5920625" y="2430022"/>
            <a:ext cx="2245200" cy="89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28"/>
          <p:cNvSpPr txBox="1">
            <a:spLocks noGrp="1"/>
          </p:cNvSpPr>
          <p:nvPr>
            <p:ph type="subTitle" idx="4"/>
          </p:nvPr>
        </p:nvSpPr>
        <p:spPr>
          <a:xfrm>
            <a:off x="978250" y="1875200"/>
            <a:ext cx="22452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1" name="Google Shape;291;p28"/>
          <p:cNvSpPr txBox="1">
            <a:spLocks noGrp="1"/>
          </p:cNvSpPr>
          <p:nvPr>
            <p:ph type="subTitle" idx="5"/>
          </p:nvPr>
        </p:nvSpPr>
        <p:spPr>
          <a:xfrm>
            <a:off x="3449435" y="1875200"/>
            <a:ext cx="22452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2" name="Google Shape;292;p28"/>
          <p:cNvSpPr txBox="1">
            <a:spLocks noGrp="1"/>
          </p:cNvSpPr>
          <p:nvPr>
            <p:ph type="subTitle" idx="6"/>
          </p:nvPr>
        </p:nvSpPr>
        <p:spPr>
          <a:xfrm>
            <a:off x="5920621" y="1875200"/>
            <a:ext cx="22452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93"/>
        <p:cNvGrpSpPr/>
        <p:nvPr/>
      </p:nvGrpSpPr>
      <p:grpSpPr>
        <a:xfrm>
          <a:off x="0" y="0"/>
          <a:ext cx="0" cy="0"/>
          <a:chOff x="0" y="0"/>
          <a:chExt cx="0" cy="0"/>
        </a:xfrm>
      </p:grpSpPr>
      <p:cxnSp>
        <p:nvCxnSpPr>
          <p:cNvPr id="294" name="Google Shape;294;p29"/>
          <p:cNvCxnSpPr/>
          <p:nvPr/>
        </p:nvCxnSpPr>
        <p:spPr>
          <a:xfrm rot="10800000">
            <a:off x="8430775" y="1227500"/>
            <a:ext cx="0" cy="3376500"/>
          </a:xfrm>
          <a:prstGeom prst="straightConnector1">
            <a:avLst/>
          </a:prstGeom>
          <a:noFill/>
          <a:ln w="19050" cap="flat" cmpd="sng">
            <a:solidFill>
              <a:schemeClr val="dk1"/>
            </a:solidFill>
            <a:prstDash val="solid"/>
            <a:round/>
            <a:headEnd type="none" w="med" len="med"/>
            <a:tailEnd type="triangle" w="med" len="med"/>
          </a:ln>
        </p:spPr>
      </p:cxnSp>
      <p:cxnSp>
        <p:nvCxnSpPr>
          <p:cNvPr id="295" name="Google Shape;295;p29"/>
          <p:cNvCxnSpPr/>
          <p:nvPr/>
        </p:nvCxnSpPr>
        <p:spPr>
          <a:xfrm rot="10800000">
            <a:off x="711975" y="1227500"/>
            <a:ext cx="0" cy="3376500"/>
          </a:xfrm>
          <a:prstGeom prst="straightConnector1">
            <a:avLst/>
          </a:prstGeom>
          <a:noFill/>
          <a:ln w="19050" cap="flat" cmpd="sng">
            <a:solidFill>
              <a:schemeClr val="dk1"/>
            </a:solidFill>
            <a:prstDash val="solid"/>
            <a:round/>
            <a:headEnd type="none" w="med" len="med"/>
            <a:tailEnd type="triangle" w="med" len="med"/>
          </a:ln>
        </p:spPr>
      </p:cxnSp>
      <p:grpSp>
        <p:nvGrpSpPr>
          <p:cNvPr id="296" name="Google Shape;296;p29"/>
          <p:cNvGrpSpPr/>
          <p:nvPr/>
        </p:nvGrpSpPr>
        <p:grpSpPr>
          <a:xfrm>
            <a:off x="8036389" y="4033755"/>
            <a:ext cx="788784" cy="788784"/>
            <a:chOff x="5692639" y="229475"/>
            <a:chExt cx="934800" cy="934800"/>
          </a:xfrm>
        </p:grpSpPr>
        <p:sp>
          <p:nvSpPr>
            <p:cNvPr id="297" name="Google Shape;297;p29"/>
            <p:cNvSpPr/>
            <p:nvPr/>
          </p:nvSpPr>
          <p:spPr>
            <a:xfrm rot="8100000">
              <a:off x="5829537" y="366373"/>
              <a:ext cx="661003" cy="661003"/>
            </a:xfrm>
            <a:prstGeom prst="teardrop">
              <a:avLst>
                <a:gd name="adj" fmla="val 1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5994750" y="530150"/>
              <a:ext cx="330600" cy="330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29"/>
          <p:cNvSpPr/>
          <p:nvPr/>
        </p:nvSpPr>
        <p:spPr>
          <a:xfrm>
            <a:off x="8537100" y="315701"/>
            <a:ext cx="459000" cy="447600"/>
          </a:xfrm>
          <a:prstGeom prst="star7">
            <a:avLst>
              <a:gd name="adj" fmla="val 22626"/>
              <a:gd name="hf" fmla="val 102572"/>
              <a:gd name="vf" fmla="val 10521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606898" y="102539"/>
            <a:ext cx="531900" cy="518700"/>
          </a:xfrm>
          <a:prstGeom prst="star7">
            <a:avLst>
              <a:gd name="adj" fmla="val 22626"/>
              <a:gd name="hf" fmla="val 102572"/>
              <a:gd name="vf" fmla="val 10521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251700" y="621244"/>
            <a:ext cx="355200" cy="355200"/>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8059364" y="184305"/>
            <a:ext cx="355200" cy="355200"/>
          </a:xfrm>
          <a:prstGeom prst="mathPlus">
            <a:avLst>
              <a:gd name="adj1" fmla="val 2352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29"/>
          <p:cNvSpPr txBox="1">
            <a:spLocks noGrp="1"/>
          </p:cNvSpPr>
          <p:nvPr>
            <p:ph type="subTitle" idx="1"/>
          </p:nvPr>
        </p:nvSpPr>
        <p:spPr>
          <a:xfrm>
            <a:off x="2031040" y="2240310"/>
            <a:ext cx="23460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9"/>
          <p:cNvSpPr txBox="1">
            <a:spLocks noGrp="1"/>
          </p:cNvSpPr>
          <p:nvPr>
            <p:ph type="subTitle" idx="2"/>
          </p:nvPr>
        </p:nvSpPr>
        <p:spPr>
          <a:xfrm>
            <a:off x="4766960" y="2240310"/>
            <a:ext cx="23460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6" name="Google Shape;306;p29"/>
          <p:cNvSpPr txBox="1">
            <a:spLocks noGrp="1"/>
          </p:cNvSpPr>
          <p:nvPr>
            <p:ph type="subTitle" idx="3"/>
          </p:nvPr>
        </p:nvSpPr>
        <p:spPr>
          <a:xfrm>
            <a:off x="2031040" y="3938598"/>
            <a:ext cx="23460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9"/>
          <p:cNvSpPr txBox="1">
            <a:spLocks noGrp="1"/>
          </p:cNvSpPr>
          <p:nvPr>
            <p:ph type="subTitle" idx="4"/>
          </p:nvPr>
        </p:nvSpPr>
        <p:spPr>
          <a:xfrm>
            <a:off x="4766960" y="3938598"/>
            <a:ext cx="23460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8" name="Google Shape;308;p29"/>
          <p:cNvSpPr txBox="1">
            <a:spLocks noGrp="1"/>
          </p:cNvSpPr>
          <p:nvPr>
            <p:ph type="subTitle" idx="5"/>
          </p:nvPr>
        </p:nvSpPr>
        <p:spPr>
          <a:xfrm>
            <a:off x="2031040" y="1839888"/>
            <a:ext cx="23460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09" name="Google Shape;309;p29"/>
          <p:cNvSpPr txBox="1">
            <a:spLocks noGrp="1"/>
          </p:cNvSpPr>
          <p:nvPr>
            <p:ph type="subTitle" idx="6"/>
          </p:nvPr>
        </p:nvSpPr>
        <p:spPr>
          <a:xfrm>
            <a:off x="2031040" y="3538275"/>
            <a:ext cx="23460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10" name="Google Shape;310;p29"/>
          <p:cNvSpPr txBox="1">
            <a:spLocks noGrp="1"/>
          </p:cNvSpPr>
          <p:nvPr>
            <p:ph type="subTitle" idx="7"/>
          </p:nvPr>
        </p:nvSpPr>
        <p:spPr>
          <a:xfrm>
            <a:off x="4766956" y="1839888"/>
            <a:ext cx="23460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11" name="Google Shape;311;p29"/>
          <p:cNvSpPr txBox="1">
            <a:spLocks noGrp="1"/>
          </p:cNvSpPr>
          <p:nvPr>
            <p:ph type="subTitle" idx="8"/>
          </p:nvPr>
        </p:nvSpPr>
        <p:spPr>
          <a:xfrm>
            <a:off x="4766956" y="3538275"/>
            <a:ext cx="23460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312"/>
        <p:cNvGrpSpPr/>
        <p:nvPr/>
      </p:nvGrpSpPr>
      <p:grpSpPr>
        <a:xfrm>
          <a:off x="0" y="0"/>
          <a:ext cx="0" cy="0"/>
          <a:chOff x="0" y="0"/>
          <a:chExt cx="0" cy="0"/>
        </a:xfrm>
      </p:grpSpPr>
      <p:sp>
        <p:nvSpPr>
          <p:cNvPr id="313" name="Google Shape;313;p30"/>
          <p:cNvSpPr/>
          <p:nvPr/>
        </p:nvSpPr>
        <p:spPr>
          <a:xfrm flipH="1">
            <a:off x="8533927" y="445020"/>
            <a:ext cx="342600" cy="342600"/>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0"/>
          <p:cNvSpPr/>
          <p:nvPr/>
        </p:nvSpPr>
        <p:spPr>
          <a:xfrm flipH="1">
            <a:off x="325014" y="4096220"/>
            <a:ext cx="342600" cy="342600"/>
          </a:xfrm>
          <a:prstGeom prst="mathPlus">
            <a:avLst>
              <a:gd name="adj1" fmla="val 2352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0"/>
          <p:cNvSpPr/>
          <p:nvPr/>
        </p:nvSpPr>
        <p:spPr>
          <a:xfrm flipH="1">
            <a:off x="7813277" y="205745"/>
            <a:ext cx="513300" cy="500400"/>
          </a:xfrm>
          <a:prstGeom prst="star7">
            <a:avLst>
              <a:gd name="adj" fmla="val 22626"/>
              <a:gd name="hf" fmla="val 102572"/>
              <a:gd name="vf" fmla="val 10521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a:off x="8080600" y="943575"/>
            <a:ext cx="292200" cy="2922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flipH="1">
            <a:off x="431452" y="918370"/>
            <a:ext cx="342600" cy="342600"/>
          </a:xfrm>
          <a:prstGeom prst="mathPlus">
            <a:avLst>
              <a:gd name="adj1" fmla="val 2352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0"/>
          <p:cNvSpPr/>
          <p:nvPr/>
        </p:nvSpPr>
        <p:spPr>
          <a:xfrm flipH="1">
            <a:off x="774052" y="205745"/>
            <a:ext cx="513300" cy="500400"/>
          </a:xfrm>
          <a:prstGeom prst="star7">
            <a:avLst>
              <a:gd name="adj" fmla="val 22626"/>
              <a:gd name="hf" fmla="val 102572"/>
              <a:gd name="vf" fmla="val 10521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a:off x="248300" y="340850"/>
            <a:ext cx="292200" cy="2922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1" name="Google Shape;321;p30"/>
          <p:cNvSpPr txBox="1">
            <a:spLocks noGrp="1"/>
          </p:cNvSpPr>
          <p:nvPr>
            <p:ph type="subTitle" idx="1"/>
          </p:nvPr>
        </p:nvSpPr>
        <p:spPr>
          <a:xfrm>
            <a:off x="942775" y="2051268"/>
            <a:ext cx="20814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 name="Google Shape;322;p30"/>
          <p:cNvSpPr txBox="1">
            <a:spLocks noGrp="1"/>
          </p:cNvSpPr>
          <p:nvPr>
            <p:ph type="subTitle" idx="2"/>
          </p:nvPr>
        </p:nvSpPr>
        <p:spPr>
          <a:xfrm>
            <a:off x="3531290" y="2051268"/>
            <a:ext cx="20814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 name="Google Shape;323;p30"/>
          <p:cNvSpPr txBox="1">
            <a:spLocks noGrp="1"/>
          </p:cNvSpPr>
          <p:nvPr>
            <p:ph type="subTitle" idx="3"/>
          </p:nvPr>
        </p:nvSpPr>
        <p:spPr>
          <a:xfrm>
            <a:off x="2237033" y="3481492"/>
            <a:ext cx="20814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4" name="Google Shape;324;p30"/>
          <p:cNvSpPr txBox="1">
            <a:spLocks noGrp="1"/>
          </p:cNvSpPr>
          <p:nvPr>
            <p:ph type="subTitle" idx="4"/>
          </p:nvPr>
        </p:nvSpPr>
        <p:spPr>
          <a:xfrm>
            <a:off x="4825549" y="3481492"/>
            <a:ext cx="20814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5" name="Google Shape;325;p30"/>
          <p:cNvSpPr txBox="1">
            <a:spLocks noGrp="1"/>
          </p:cNvSpPr>
          <p:nvPr>
            <p:ph type="subTitle" idx="5"/>
          </p:nvPr>
        </p:nvSpPr>
        <p:spPr>
          <a:xfrm>
            <a:off x="6119805" y="2051268"/>
            <a:ext cx="20814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30"/>
          <p:cNvSpPr txBox="1">
            <a:spLocks noGrp="1"/>
          </p:cNvSpPr>
          <p:nvPr>
            <p:ph type="subTitle" idx="6"/>
          </p:nvPr>
        </p:nvSpPr>
        <p:spPr>
          <a:xfrm>
            <a:off x="946862" y="1656600"/>
            <a:ext cx="20733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7" name="Google Shape;327;p30"/>
          <p:cNvSpPr txBox="1">
            <a:spLocks noGrp="1"/>
          </p:cNvSpPr>
          <p:nvPr>
            <p:ph type="subTitle" idx="7"/>
          </p:nvPr>
        </p:nvSpPr>
        <p:spPr>
          <a:xfrm>
            <a:off x="3535378" y="1656600"/>
            <a:ext cx="20733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8" name="Google Shape;328;p30"/>
          <p:cNvSpPr txBox="1">
            <a:spLocks noGrp="1"/>
          </p:cNvSpPr>
          <p:nvPr>
            <p:ph type="subTitle" idx="8"/>
          </p:nvPr>
        </p:nvSpPr>
        <p:spPr>
          <a:xfrm>
            <a:off x="6123893" y="1656600"/>
            <a:ext cx="20733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9" name="Google Shape;329;p30"/>
          <p:cNvSpPr txBox="1">
            <a:spLocks noGrp="1"/>
          </p:cNvSpPr>
          <p:nvPr>
            <p:ph type="subTitle" idx="9"/>
          </p:nvPr>
        </p:nvSpPr>
        <p:spPr>
          <a:xfrm>
            <a:off x="2241120" y="3086800"/>
            <a:ext cx="20733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0" name="Google Shape;330;p30"/>
          <p:cNvSpPr txBox="1">
            <a:spLocks noGrp="1"/>
          </p:cNvSpPr>
          <p:nvPr>
            <p:ph type="subTitle" idx="13"/>
          </p:nvPr>
        </p:nvSpPr>
        <p:spPr>
          <a:xfrm>
            <a:off x="4829635" y="3086800"/>
            <a:ext cx="20733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7357376" y="112166"/>
            <a:ext cx="630300" cy="614700"/>
          </a:xfrm>
          <a:prstGeom prst="star7">
            <a:avLst>
              <a:gd name="adj" fmla="val 22626"/>
              <a:gd name="hf" fmla="val 102572"/>
              <a:gd name="vf" fmla="val 10521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 name="Google Shape;14;p3"/>
          <p:cNvCxnSpPr/>
          <p:nvPr/>
        </p:nvCxnSpPr>
        <p:spPr>
          <a:xfrm>
            <a:off x="726750" y="4604000"/>
            <a:ext cx="7705500" cy="0"/>
          </a:xfrm>
          <a:prstGeom prst="straightConnector1">
            <a:avLst/>
          </a:prstGeom>
          <a:noFill/>
          <a:ln w="19050" cap="flat" cmpd="sng">
            <a:solidFill>
              <a:schemeClr val="dk1"/>
            </a:solidFill>
            <a:prstDash val="solid"/>
            <a:round/>
            <a:headEnd type="none" w="med" len="med"/>
            <a:tailEnd type="triangle" w="med" len="med"/>
          </a:ln>
        </p:spPr>
      </p:cxnSp>
      <p:sp>
        <p:nvSpPr>
          <p:cNvPr id="15" name="Google Shape;15;p3"/>
          <p:cNvSpPr txBox="1">
            <a:spLocks noGrp="1"/>
          </p:cNvSpPr>
          <p:nvPr>
            <p:ph type="title"/>
          </p:nvPr>
        </p:nvSpPr>
        <p:spPr>
          <a:xfrm>
            <a:off x="713225" y="2432425"/>
            <a:ext cx="5067600" cy="7572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845725" y="1451150"/>
            <a:ext cx="1652100" cy="9159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 name="Google Shape;17;p3"/>
          <p:cNvSpPr txBox="1">
            <a:spLocks noGrp="1"/>
          </p:cNvSpPr>
          <p:nvPr>
            <p:ph type="subTitle" idx="1"/>
          </p:nvPr>
        </p:nvSpPr>
        <p:spPr>
          <a:xfrm>
            <a:off x="713225" y="3146159"/>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31"/>
        <p:cNvGrpSpPr/>
        <p:nvPr/>
      </p:nvGrpSpPr>
      <p:grpSpPr>
        <a:xfrm>
          <a:off x="0" y="0"/>
          <a:ext cx="0" cy="0"/>
          <a:chOff x="0" y="0"/>
          <a:chExt cx="0" cy="0"/>
        </a:xfrm>
      </p:grpSpPr>
      <p:sp>
        <p:nvSpPr>
          <p:cNvPr id="332" name="Google Shape;332;p31"/>
          <p:cNvSpPr/>
          <p:nvPr/>
        </p:nvSpPr>
        <p:spPr>
          <a:xfrm flipH="1">
            <a:off x="890826" y="200289"/>
            <a:ext cx="531900" cy="518700"/>
          </a:xfrm>
          <a:prstGeom prst="star7">
            <a:avLst>
              <a:gd name="adj" fmla="val 22626"/>
              <a:gd name="hf" fmla="val 102572"/>
              <a:gd name="vf" fmla="val 10521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1"/>
          <p:cNvSpPr/>
          <p:nvPr/>
        </p:nvSpPr>
        <p:spPr>
          <a:xfrm flipH="1">
            <a:off x="535623" y="933905"/>
            <a:ext cx="355200" cy="355200"/>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31"/>
          <p:cNvGrpSpPr/>
          <p:nvPr/>
        </p:nvGrpSpPr>
        <p:grpSpPr>
          <a:xfrm>
            <a:off x="8036389" y="145105"/>
            <a:ext cx="788784" cy="788784"/>
            <a:chOff x="5692639" y="229475"/>
            <a:chExt cx="934800" cy="934800"/>
          </a:xfrm>
        </p:grpSpPr>
        <p:sp>
          <p:nvSpPr>
            <p:cNvPr id="335" name="Google Shape;335;p31"/>
            <p:cNvSpPr/>
            <p:nvPr/>
          </p:nvSpPr>
          <p:spPr>
            <a:xfrm rot="8100000">
              <a:off x="5829537" y="366373"/>
              <a:ext cx="661003" cy="661003"/>
            </a:xfrm>
            <a:prstGeom prst="teardrop">
              <a:avLst>
                <a:gd name="adj" fmla="val 1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1"/>
            <p:cNvSpPr/>
            <p:nvPr/>
          </p:nvSpPr>
          <p:spPr>
            <a:xfrm>
              <a:off x="5994750" y="530150"/>
              <a:ext cx="330600" cy="330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31"/>
          <p:cNvSpPr/>
          <p:nvPr/>
        </p:nvSpPr>
        <p:spPr>
          <a:xfrm>
            <a:off x="8579650" y="887701"/>
            <a:ext cx="459000" cy="447600"/>
          </a:xfrm>
          <a:prstGeom prst="star7">
            <a:avLst>
              <a:gd name="adj" fmla="val 22626"/>
              <a:gd name="hf" fmla="val 102572"/>
              <a:gd name="vf" fmla="val 10521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1"/>
          <p:cNvSpPr/>
          <p:nvPr/>
        </p:nvSpPr>
        <p:spPr>
          <a:xfrm>
            <a:off x="257800" y="509494"/>
            <a:ext cx="355200" cy="355200"/>
          </a:xfrm>
          <a:prstGeom prst="mathPlus">
            <a:avLst>
              <a:gd name="adj1" fmla="val 2352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0" name="Google Shape;340;p31"/>
          <p:cNvSpPr txBox="1">
            <a:spLocks noGrp="1"/>
          </p:cNvSpPr>
          <p:nvPr>
            <p:ph type="subTitle" idx="1"/>
          </p:nvPr>
        </p:nvSpPr>
        <p:spPr>
          <a:xfrm>
            <a:off x="719925" y="2108367"/>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1" name="Google Shape;341;p31"/>
          <p:cNvSpPr txBox="1">
            <a:spLocks noGrp="1"/>
          </p:cNvSpPr>
          <p:nvPr>
            <p:ph type="subTitle" idx="2"/>
          </p:nvPr>
        </p:nvSpPr>
        <p:spPr>
          <a:xfrm>
            <a:off x="3467389" y="2108367"/>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31"/>
          <p:cNvSpPr txBox="1">
            <a:spLocks noGrp="1"/>
          </p:cNvSpPr>
          <p:nvPr>
            <p:ph type="subTitle" idx="3"/>
          </p:nvPr>
        </p:nvSpPr>
        <p:spPr>
          <a:xfrm>
            <a:off x="719925" y="3845266"/>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3" name="Google Shape;343;p31"/>
          <p:cNvSpPr txBox="1">
            <a:spLocks noGrp="1"/>
          </p:cNvSpPr>
          <p:nvPr>
            <p:ph type="subTitle" idx="4"/>
          </p:nvPr>
        </p:nvSpPr>
        <p:spPr>
          <a:xfrm>
            <a:off x="3467389" y="3845266"/>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4" name="Google Shape;344;p31"/>
          <p:cNvSpPr txBox="1">
            <a:spLocks noGrp="1"/>
          </p:cNvSpPr>
          <p:nvPr>
            <p:ph type="subTitle" idx="5"/>
          </p:nvPr>
        </p:nvSpPr>
        <p:spPr>
          <a:xfrm>
            <a:off x="6214853" y="2108367"/>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5" name="Google Shape;345;p31"/>
          <p:cNvSpPr txBox="1">
            <a:spLocks noGrp="1"/>
          </p:cNvSpPr>
          <p:nvPr>
            <p:ph type="subTitle" idx="6"/>
          </p:nvPr>
        </p:nvSpPr>
        <p:spPr>
          <a:xfrm>
            <a:off x="6214853" y="3845266"/>
            <a:ext cx="22092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6" name="Google Shape;346;p31"/>
          <p:cNvSpPr txBox="1">
            <a:spLocks noGrp="1"/>
          </p:cNvSpPr>
          <p:nvPr>
            <p:ph type="subTitle" idx="7"/>
          </p:nvPr>
        </p:nvSpPr>
        <p:spPr>
          <a:xfrm>
            <a:off x="724263" y="1724700"/>
            <a:ext cx="22005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47" name="Google Shape;347;p31"/>
          <p:cNvSpPr txBox="1">
            <a:spLocks noGrp="1"/>
          </p:cNvSpPr>
          <p:nvPr>
            <p:ph type="subTitle" idx="8"/>
          </p:nvPr>
        </p:nvSpPr>
        <p:spPr>
          <a:xfrm>
            <a:off x="3471727" y="1724700"/>
            <a:ext cx="22005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48" name="Google Shape;348;p31"/>
          <p:cNvSpPr txBox="1">
            <a:spLocks noGrp="1"/>
          </p:cNvSpPr>
          <p:nvPr>
            <p:ph type="subTitle" idx="9"/>
          </p:nvPr>
        </p:nvSpPr>
        <p:spPr>
          <a:xfrm>
            <a:off x="6219191" y="1724700"/>
            <a:ext cx="22005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49" name="Google Shape;349;p31"/>
          <p:cNvSpPr txBox="1">
            <a:spLocks noGrp="1"/>
          </p:cNvSpPr>
          <p:nvPr>
            <p:ph type="subTitle" idx="13"/>
          </p:nvPr>
        </p:nvSpPr>
        <p:spPr>
          <a:xfrm>
            <a:off x="724263" y="3461575"/>
            <a:ext cx="22005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0" name="Google Shape;350;p31"/>
          <p:cNvSpPr txBox="1">
            <a:spLocks noGrp="1"/>
          </p:cNvSpPr>
          <p:nvPr>
            <p:ph type="subTitle" idx="14"/>
          </p:nvPr>
        </p:nvSpPr>
        <p:spPr>
          <a:xfrm>
            <a:off x="3471727" y="3461575"/>
            <a:ext cx="22005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1" name="Google Shape;351;p31"/>
          <p:cNvSpPr txBox="1">
            <a:spLocks noGrp="1"/>
          </p:cNvSpPr>
          <p:nvPr>
            <p:ph type="subTitle" idx="15"/>
          </p:nvPr>
        </p:nvSpPr>
        <p:spPr>
          <a:xfrm>
            <a:off x="6219191" y="3461575"/>
            <a:ext cx="22005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Hind"/>
                <a:ea typeface="Hind"/>
                <a:cs typeface="Hind"/>
                <a:sym typeface="Hi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cxnSp>
        <p:nvCxnSpPr>
          <p:cNvPr id="352" name="Google Shape;352;p31"/>
          <p:cNvCxnSpPr/>
          <p:nvPr/>
        </p:nvCxnSpPr>
        <p:spPr>
          <a:xfrm>
            <a:off x="720000" y="4604000"/>
            <a:ext cx="7729500" cy="0"/>
          </a:xfrm>
          <a:prstGeom prst="straightConnector1">
            <a:avLst/>
          </a:prstGeom>
          <a:noFill/>
          <a:ln w="19050" cap="flat" cmpd="sng">
            <a:solidFill>
              <a:schemeClr val="dk1"/>
            </a:solidFill>
            <a:prstDash val="solid"/>
            <a:round/>
            <a:headEnd type="none" w="med" len="med"/>
            <a:tailEnd type="triangl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91"/>
        <p:cNvGrpSpPr/>
        <p:nvPr/>
      </p:nvGrpSpPr>
      <p:grpSpPr>
        <a:xfrm>
          <a:off x="0" y="0"/>
          <a:ext cx="0" cy="0"/>
          <a:chOff x="0" y="0"/>
          <a:chExt cx="0" cy="0"/>
        </a:xfrm>
      </p:grpSpPr>
      <p:grpSp>
        <p:nvGrpSpPr>
          <p:cNvPr id="392" name="Google Shape;392;p35"/>
          <p:cNvGrpSpPr/>
          <p:nvPr/>
        </p:nvGrpSpPr>
        <p:grpSpPr>
          <a:xfrm flipH="1">
            <a:off x="683743" y="158946"/>
            <a:ext cx="761114" cy="761114"/>
            <a:chOff x="5692639" y="229475"/>
            <a:chExt cx="934800" cy="934800"/>
          </a:xfrm>
        </p:grpSpPr>
        <p:sp>
          <p:nvSpPr>
            <p:cNvPr id="393" name="Google Shape;393;p35"/>
            <p:cNvSpPr/>
            <p:nvPr/>
          </p:nvSpPr>
          <p:spPr>
            <a:xfrm rot="8100000">
              <a:off x="5829537" y="366373"/>
              <a:ext cx="661003" cy="661003"/>
            </a:xfrm>
            <a:prstGeom prst="teardrop">
              <a:avLst>
                <a:gd name="adj" fmla="val 1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5"/>
            <p:cNvSpPr/>
            <p:nvPr/>
          </p:nvSpPr>
          <p:spPr>
            <a:xfrm>
              <a:off x="5994750" y="530150"/>
              <a:ext cx="330600" cy="330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 name="Google Shape;395;p35"/>
          <p:cNvSpPr/>
          <p:nvPr/>
        </p:nvSpPr>
        <p:spPr>
          <a:xfrm flipH="1">
            <a:off x="893005" y="4371971"/>
            <a:ext cx="342600" cy="342600"/>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5"/>
          <p:cNvSpPr/>
          <p:nvPr/>
        </p:nvSpPr>
        <p:spPr>
          <a:xfrm flipH="1">
            <a:off x="387341" y="806700"/>
            <a:ext cx="296400" cy="296400"/>
          </a:xfrm>
          <a:prstGeom prst="ellipse">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5"/>
          <p:cNvSpPr/>
          <p:nvPr/>
        </p:nvSpPr>
        <p:spPr>
          <a:xfrm flipH="1">
            <a:off x="199927" y="4447445"/>
            <a:ext cx="513300" cy="500400"/>
          </a:xfrm>
          <a:prstGeom prst="star7">
            <a:avLst>
              <a:gd name="adj" fmla="val 22626"/>
              <a:gd name="hf" fmla="val 102572"/>
              <a:gd name="vf" fmla="val 10521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5"/>
          <p:cNvSpPr/>
          <p:nvPr/>
        </p:nvSpPr>
        <p:spPr>
          <a:xfrm flipH="1">
            <a:off x="979766" y="2692025"/>
            <a:ext cx="296400" cy="296400"/>
          </a:xfrm>
          <a:prstGeom prst="ellipse">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5"/>
          <p:cNvSpPr/>
          <p:nvPr/>
        </p:nvSpPr>
        <p:spPr>
          <a:xfrm flipH="1">
            <a:off x="466641" y="3953475"/>
            <a:ext cx="296400" cy="2964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5"/>
          <p:cNvSpPr/>
          <p:nvPr/>
        </p:nvSpPr>
        <p:spPr>
          <a:xfrm flipH="1">
            <a:off x="285280" y="251446"/>
            <a:ext cx="342600" cy="342600"/>
          </a:xfrm>
          <a:prstGeom prst="mathPlus">
            <a:avLst>
              <a:gd name="adj1" fmla="val 2352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1" name="Google Shape;401;p35"/>
          <p:cNvGrpSpPr/>
          <p:nvPr/>
        </p:nvGrpSpPr>
        <p:grpSpPr>
          <a:xfrm>
            <a:off x="7803329" y="1321425"/>
            <a:ext cx="627441" cy="619104"/>
            <a:chOff x="890579" y="1865775"/>
            <a:chExt cx="627441" cy="619104"/>
          </a:xfrm>
        </p:grpSpPr>
        <p:sp>
          <p:nvSpPr>
            <p:cNvPr id="402" name="Google Shape;402;p35"/>
            <p:cNvSpPr/>
            <p:nvPr/>
          </p:nvSpPr>
          <p:spPr>
            <a:xfrm>
              <a:off x="890579" y="1865775"/>
              <a:ext cx="627441" cy="619104"/>
            </a:xfrm>
            <a:custGeom>
              <a:avLst/>
              <a:gdLst/>
              <a:ahLst/>
              <a:cxnLst/>
              <a:rect l="l" t="t" r="r" b="b"/>
              <a:pathLst>
                <a:path w="4139" h="4084" extrusionOk="0">
                  <a:moveTo>
                    <a:pt x="2079" y="0"/>
                  </a:moveTo>
                  <a:cubicBezTo>
                    <a:pt x="934" y="0"/>
                    <a:pt x="1" y="916"/>
                    <a:pt x="1" y="2042"/>
                  </a:cubicBezTo>
                  <a:cubicBezTo>
                    <a:pt x="1" y="3168"/>
                    <a:pt x="934" y="4083"/>
                    <a:pt x="2079" y="4083"/>
                  </a:cubicBezTo>
                  <a:cubicBezTo>
                    <a:pt x="3205" y="4083"/>
                    <a:pt x="4139" y="3168"/>
                    <a:pt x="4139" y="2042"/>
                  </a:cubicBezTo>
                  <a:cubicBezTo>
                    <a:pt x="4139" y="916"/>
                    <a:pt x="3205" y="0"/>
                    <a:pt x="207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5"/>
            <p:cNvSpPr/>
            <p:nvPr/>
          </p:nvSpPr>
          <p:spPr>
            <a:xfrm>
              <a:off x="948183" y="1923986"/>
              <a:ext cx="512231" cy="503287"/>
            </a:xfrm>
            <a:custGeom>
              <a:avLst/>
              <a:gdLst/>
              <a:ahLst/>
              <a:cxnLst/>
              <a:rect l="l" t="t" r="r" b="b"/>
              <a:pathLst>
                <a:path w="3379" h="3320" extrusionOk="0">
                  <a:moveTo>
                    <a:pt x="1699" y="1"/>
                  </a:moveTo>
                  <a:cubicBezTo>
                    <a:pt x="765" y="1"/>
                    <a:pt x="0" y="742"/>
                    <a:pt x="0" y="1658"/>
                  </a:cubicBezTo>
                  <a:cubicBezTo>
                    <a:pt x="0" y="2573"/>
                    <a:pt x="765" y="3320"/>
                    <a:pt x="1699" y="3320"/>
                  </a:cubicBezTo>
                  <a:cubicBezTo>
                    <a:pt x="2614" y="3320"/>
                    <a:pt x="3379" y="2573"/>
                    <a:pt x="3379" y="1658"/>
                  </a:cubicBezTo>
                  <a:cubicBezTo>
                    <a:pt x="3379" y="742"/>
                    <a:pt x="2614" y="1"/>
                    <a:pt x="169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5"/>
            <p:cNvSpPr/>
            <p:nvPr/>
          </p:nvSpPr>
          <p:spPr>
            <a:xfrm>
              <a:off x="1072336" y="2022822"/>
              <a:ext cx="284084" cy="178879"/>
            </a:xfrm>
            <a:custGeom>
              <a:avLst/>
              <a:gdLst/>
              <a:ahLst/>
              <a:cxnLst/>
              <a:rect l="l" t="t" r="r" b="b"/>
              <a:pathLst>
                <a:path w="1874" h="1180" extrusionOk="0">
                  <a:moveTo>
                    <a:pt x="51" y="0"/>
                  </a:moveTo>
                  <a:cubicBezTo>
                    <a:pt x="42" y="0"/>
                    <a:pt x="33" y="6"/>
                    <a:pt x="24" y="17"/>
                  </a:cubicBezTo>
                  <a:cubicBezTo>
                    <a:pt x="1" y="35"/>
                    <a:pt x="1" y="54"/>
                    <a:pt x="1" y="72"/>
                  </a:cubicBezTo>
                  <a:lnTo>
                    <a:pt x="843" y="1162"/>
                  </a:lnTo>
                  <a:cubicBezTo>
                    <a:pt x="843" y="1180"/>
                    <a:pt x="861" y="1180"/>
                    <a:pt x="880" y="1180"/>
                  </a:cubicBezTo>
                  <a:lnTo>
                    <a:pt x="1832" y="777"/>
                  </a:lnTo>
                  <a:cubicBezTo>
                    <a:pt x="1855" y="759"/>
                    <a:pt x="1873" y="740"/>
                    <a:pt x="1855" y="722"/>
                  </a:cubicBezTo>
                  <a:cubicBezTo>
                    <a:pt x="1855" y="709"/>
                    <a:pt x="1834" y="694"/>
                    <a:pt x="1816" y="694"/>
                  </a:cubicBezTo>
                  <a:cubicBezTo>
                    <a:pt x="1808" y="694"/>
                    <a:pt x="1801" y="697"/>
                    <a:pt x="1795" y="704"/>
                  </a:cubicBezTo>
                  <a:lnTo>
                    <a:pt x="880" y="1084"/>
                  </a:lnTo>
                  <a:lnTo>
                    <a:pt x="79" y="17"/>
                  </a:lnTo>
                  <a:cubicBezTo>
                    <a:pt x="69" y="6"/>
                    <a:pt x="60" y="0"/>
                    <a:pt x="5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35"/>
          <p:cNvGrpSpPr/>
          <p:nvPr/>
        </p:nvGrpSpPr>
        <p:grpSpPr>
          <a:xfrm>
            <a:off x="6006673" y="2730211"/>
            <a:ext cx="2967854" cy="2065923"/>
            <a:chOff x="2651078" y="1894598"/>
            <a:chExt cx="3650946" cy="2541424"/>
          </a:xfrm>
        </p:grpSpPr>
        <p:sp>
          <p:nvSpPr>
            <p:cNvPr id="406" name="Google Shape;406;p35"/>
            <p:cNvSpPr/>
            <p:nvPr/>
          </p:nvSpPr>
          <p:spPr>
            <a:xfrm>
              <a:off x="2651078" y="1894598"/>
              <a:ext cx="3650946" cy="2047515"/>
            </a:xfrm>
            <a:custGeom>
              <a:avLst/>
              <a:gdLst/>
              <a:ahLst/>
              <a:cxnLst/>
              <a:rect l="l" t="t" r="r" b="b"/>
              <a:pathLst>
                <a:path w="31208" h="17502" extrusionOk="0">
                  <a:moveTo>
                    <a:pt x="901" y="1"/>
                  </a:moveTo>
                  <a:cubicBezTo>
                    <a:pt x="396" y="1"/>
                    <a:pt x="0" y="396"/>
                    <a:pt x="0" y="897"/>
                  </a:cubicBezTo>
                  <a:lnTo>
                    <a:pt x="0" y="16601"/>
                  </a:lnTo>
                  <a:cubicBezTo>
                    <a:pt x="0" y="17088"/>
                    <a:pt x="396" y="17501"/>
                    <a:pt x="901" y="17501"/>
                  </a:cubicBezTo>
                  <a:lnTo>
                    <a:pt x="30308" y="17501"/>
                  </a:lnTo>
                  <a:cubicBezTo>
                    <a:pt x="30813" y="17501"/>
                    <a:pt x="31208" y="17088"/>
                    <a:pt x="31208" y="16601"/>
                  </a:cubicBezTo>
                  <a:lnTo>
                    <a:pt x="31208" y="897"/>
                  </a:lnTo>
                  <a:cubicBezTo>
                    <a:pt x="31208" y="396"/>
                    <a:pt x="30813" y="1"/>
                    <a:pt x="303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5"/>
            <p:cNvSpPr/>
            <p:nvPr/>
          </p:nvSpPr>
          <p:spPr>
            <a:xfrm>
              <a:off x="4202798" y="3941985"/>
              <a:ext cx="547501" cy="378104"/>
            </a:xfrm>
            <a:custGeom>
              <a:avLst/>
              <a:gdLst/>
              <a:ahLst/>
              <a:cxnLst/>
              <a:rect l="l" t="t" r="r" b="b"/>
              <a:pathLst>
                <a:path w="4680" h="3232" extrusionOk="0">
                  <a:moveTo>
                    <a:pt x="0" y="0"/>
                  </a:moveTo>
                  <a:lnTo>
                    <a:pt x="0" y="3231"/>
                  </a:lnTo>
                  <a:lnTo>
                    <a:pt x="4680" y="3231"/>
                  </a:lnTo>
                  <a:lnTo>
                    <a:pt x="4680" y="0"/>
                  </a:ln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5"/>
            <p:cNvSpPr/>
            <p:nvPr/>
          </p:nvSpPr>
          <p:spPr>
            <a:xfrm>
              <a:off x="3862014" y="4255744"/>
              <a:ext cx="1227316" cy="180278"/>
            </a:xfrm>
            <a:custGeom>
              <a:avLst/>
              <a:gdLst/>
              <a:ahLst/>
              <a:cxnLst/>
              <a:rect l="l" t="t" r="r" b="b"/>
              <a:pathLst>
                <a:path w="10491" h="1541" extrusionOk="0">
                  <a:moveTo>
                    <a:pt x="2913" y="0"/>
                  </a:moveTo>
                  <a:cubicBezTo>
                    <a:pt x="2470" y="0"/>
                    <a:pt x="2013" y="92"/>
                    <a:pt x="1603" y="260"/>
                  </a:cubicBezTo>
                  <a:lnTo>
                    <a:pt x="520" y="703"/>
                  </a:lnTo>
                  <a:cubicBezTo>
                    <a:pt x="1" y="915"/>
                    <a:pt x="198" y="1541"/>
                    <a:pt x="762" y="1541"/>
                  </a:cubicBezTo>
                  <a:lnTo>
                    <a:pt x="9726" y="1541"/>
                  </a:lnTo>
                  <a:cubicBezTo>
                    <a:pt x="10308" y="1541"/>
                    <a:pt x="10491" y="915"/>
                    <a:pt x="9971" y="703"/>
                  </a:cubicBezTo>
                  <a:lnTo>
                    <a:pt x="8888" y="260"/>
                  </a:lnTo>
                  <a:cubicBezTo>
                    <a:pt x="8478" y="92"/>
                    <a:pt x="8036" y="0"/>
                    <a:pt x="757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5"/>
            <p:cNvSpPr/>
            <p:nvPr/>
          </p:nvSpPr>
          <p:spPr>
            <a:xfrm>
              <a:off x="4202798" y="3941985"/>
              <a:ext cx="547501" cy="157231"/>
            </a:xfrm>
            <a:custGeom>
              <a:avLst/>
              <a:gdLst/>
              <a:ahLst/>
              <a:cxnLst/>
              <a:rect l="l" t="t" r="r" b="b"/>
              <a:pathLst>
                <a:path w="4680" h="1344" extrusionOk="0">
                  <a:moveTo>
                    <a:pt x="0" y="0"/>
                  </a:moveTo>
                  <a:lnTo>
                    <a:pt x="0" y="1343"/>
                  </a:lnTo>
                  <a:lnTo>
                    <a:pt x="4680" y="502"/>
                  </a:lnTo>
                  <a:lnTo>
                    <a:pt x="468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5"/>
            <p:cNvSpPr/>
            <p:nvPr/>
          </p:nvSpPr>
          <p:spPr>
            <a:xfrm>
              <a:off x="2651078" y="3590556"/>
              <a:ext cx="3650946" cy="351547"/>
            </a:xfrm>
            <a:custGeom>
              <a:avLst/>
              <a:gdLst/>
              <a:ahLst/>
              <a:cxnLst/>
              <a:rect l="l" t="t" r="r" b="b"/>
              <a:pathLst>
                <a:path w="31208" h="3005" extrusionOk="0">
                  <a:moveTo>
                    <a:pt x="0" y="0"/>
                  </a:moveTo>
                  <a:lnTo>
                    <a:pt x="0" y="2104"/>
                  </a:lnTo>
                  <a:cubicBezTo>
                    <a:pt x="0" y="2591"/>
                    <a:pt x="396" y="3004"/>
                    <a:pt x="901" y="3004"/>
                  </a:cubicBezTo>
                  <a:lnTo>
                    <a:pt x="30308" y="3004"/>
                  </a:lnTo>
                  <a:cubicBezTo>
                    <a:pt x="30813" y="3004"/>
                    <a:pt x="31208" y="2591"/>
                    <a:pt x="31208" y="2104"/>
                  </a:cubicBezTo>
                  <a:lnTo>
                    <a:pt x="31208" y="0"/>
                  </a:ln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5"/>
            <p:cNvSpPr/>
            <p:nvPr/>
          </p:nvSpPr>
          <p:spPr>
            <a:xfrm>
              <a:off x="2651078" y="3590556"/>
              <a:ext cx="3650946" cy="130207"/>
            </a:xfrm>
            <a:custGeom>
              <a:avLst/>
              <a:gdLst/>
              <a:ahLst/>
              <a:cxnLst/>
              <a:rect l="l" t="t" r="r" b="b"/>
              <a:pathLst>
                <a:path w="31208" h="1113" extrusionOk="0">
                  <a:moveTo>
                    <a:pt x="0" y="0"/>
                  </a:moveTo>
                  <a:lnTo>
                    <a:pt x="0" y="1113"/>
                  </a:lnTo>
                  <a:lnTo>
                    <a:pt x="31208" y="1113"/>
                  </a:lnTo>
                  <a:lnTo>
                    <a:pt x="31208" y="0"/>
                  </a:lnTo>
                  <a:close/>
                </a:path>
              </a:pathLst>
            </a:custGeom>
            <a:solidFill>
              <a:srgbClr val="00312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p:nvPr/>
          </p:nvSpPr>
          <p:spPr>
            <a:xfrm>
              <a:off x="4225845" y="3765218"/>
              <a:ext cx="501408" cy="100258"/>
            </a:xfrm>
            <a:custGeom>
              <a:avLst/>
              <a:gdLst/>
              <a:ahLst/>
              <a:cxnLst/>
              <a:rect l="l" t="t" r="r" b="b"/>
              <a:pathLst>
                <a:path w="4286" h="857" extrusionOk="0">
                  <a:moveTo>
                    <a:pt x="429" y="0"/>
                  </a:moveTo>
                  <a:cubicBezTo>
                    <a:pt x="184" y="0"/>
                    <a:pt x="1" y="183"/>
                    <a:pt x="1" y="414"/>
                  </a:cubicBezTo>
                  <a:lnTo>
                    <a:pt x="1" y="428"/>
                  </a:lnTo>
                  <a:cubicBezTo>
                    <a:pt x="1" y="659"/>
                    <a:pt x="184" y="856"/>
                    <a:pt x="429" y="856"/>
                  </a:cubicBezTo>
                  <a:lnTo>
                    <a:pt x="3872" y="856"/>
                  </a:lnTo>
                  <a:cubicBezTo>
                    <a:pt x="4102" y="856"/>
                    <a:pt x="4285" y="659"/>
                    <a:pt x="4285" y="428"/>
                  </a:cubicBezTo>
                  <a:lnTo>
                    <a:pt x="4285" y="414"/>
                  </a:lnTo>
                  <a:cubicBezTo>
                    <a:pt x="4285" y="183"/>
                    <a:pt x="4102" y="0"/>
                    <a:pt x="38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a:off x="2779530" y="2023049"/>
              <a:ext cx="3394041" cy="1567633"/>
            </a:xfrm>
            <a:custGeom>
              <a:avLst/>
              <a:gdLst/>
              <a:ahLst/>
              <a:cxnLst/>
              <a:rect l="l" t="t" r="r" b="b"/>
              <a:pathLst>
                <a:path w="29012" h="13400" extrusionOk="0">
                  <a:moveTo>
                    <a:pt x="351" y="0"/>
                  </a:moveTo>
                  <a:cubicBezTo>
                    <a:pt x="154" y="0"/>
                    <a:pt x="0" y="165"/>
                    <a:pt x="0" y="348"/>
                  </a:cubicBezTo>
                  <a:lnTo>
                    <a:pt x="0" y="13399"/>
                  </a:lnTo>
                  <a:lnTo>
                    <a:pt x="29012" y="13399"/>
                  </a:lnTo>
                  <a:lnTo>
                    <a:pt x="29012" y="348"/>
                  </a:lnTo>
                  <a:cubicBezTo>
                    <a:pt x="29012" y="165"/>
                    <a:pt x="28858" y="0"/>
                    <a:pt x="2866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5"/>
            <p:cNvSpPr/>
            <p:nvPr/>
          </p:nvSpPr>
          <p:spPr>
            <a:xfrm>
              <a:off x="2779530" y="2023049"/>
              <a:ext cx="3394041" cy="183670"/>
            </a:xfrm>
            <a:custGeom>
              <a:avLst/>
              <a:gdLst/>
              <a:ahLst/>
              <a:cxnLst/>
              <a:rect l="l" t="t" r="r" b="b"/>
              <a:pathLst>
                <a:path w="29012" h="1570" extrusionOk="0">
                  <a:moveTo>
                    <a:pt x="351" y="0"/>
                  </a:moveTo>
                  <a:cubicBezTo>
                    <a:pt x="154" y="0"/>
                    <a:pt x="0" y="165"/>
                    <a:pt x="0" y="348"/>
                  </a:cubicBezTo>
                  <a:lnTo>
                    <a:pt x="0" y="1570"/>
                  </a:lnTo>
                  <a:lnTo>
                    <a:pt x="29012" y="1570"/>
                  </a:lnTo>
                  <a:lnTo>
                    <a:pt x="29012" y="348"/>
                  </a:lnTo>
                  <a:cubicBezTo>
                    <a:pt x="29012" y="165"/>
                    <a:pt x="28858" y="0"/>
                    <a:pt x="2866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5"/>
            <p:cNvSpPr/>
            <p:nvPr/>
          </p:nvSpPr>
          <p:spPr>
            <a:xfrm>
              <a:off x="3073519" y="2092423"/>
              <a:ext cx="2615139" cy="42817"/>
            </a:xfrm>
            <a:custGeom>
              <a:avLst/>
              <a:gdLst/>
              <a:ahLst/>
              <a:cxnLst/>
              <a:rect l="l" t="t" r="r" b="b"/>
              <a:pathLst>
                <a:path w="22354" h="366" extrusionOk="0">
                  <a:moveTo>
                    <a:pt x="140" y="0"/>
                  </a:moveTo>
                  <a:cubicBezTo>
                    <a:pt x="63" y="0"/>
                    <a:pt x="1" y="62"/>
                    <a:pt x="1" y="121"/>
                  </a:cubicBezTo>
                  <a:lnTo>
                    <a:pt x="1" y="231"/>
                  </a:lnTo>
                  <a:cubicBezTo>
                    <a:pt x="1" y="304"/>
                    <a:pt x="63" y="366"/>
                    <a:pt x="140" y="366"/>
                  </a:cubicBezTo>
                  <a:lnTo>
                    <a:pt x="22214" y="366"/>
                  </a:lnTo>
                  <a:cubicBezTo>
                    <a:pt x="22291" y="366"/>
                    <a:pt x="22353" y="304"/>
                    <a:pt x="22353" y="231"/>
                  </a:cubicBezTo>
                  <a:lnTo>
                    <a:pt x="22353" y="121"/>
                  </a:lnTo>
                  <a:cubicBezTo>
                    <a:pt x="22353" y="62"/>
                    <a:pt x="22291" y="0"/>
                    <a:pt x="22214"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a:off x="2870195" y="2074407"/>
              <a:ext cx="53697" cy="78850"/>
            </a:xfrm>
            <a:custGeom>
              <a:avLst/>
              <a:gdLst/>
              <a:ahLst/>
              <a:cxnLst/>
              <a:rect l="l" t="t" r="r" b="b"/>
              <a:pathLst>
                <a:path w="459" h="674" extrusionOk="0">
                  <a:moveTo>
                    <a:pt x="458" y="0"/>
                  </a:moveTo>
                  <a:lnTo>
                    <a:pt x="1" y="385"/>
                  </a:lnTo>
                  <a:lnTo>
                    <a:pt x="458" y="674"/>
                  </a:lnTo>
                  <a:lnTo>
                    <a:pt x="45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5"/>
            <p:cNvSpPr/>
            <p:nvPr/>
          </p:nvSpPr>
          <p:spPr>
            <a:xfrm>
              <a:off x="2966593" y="2074407"/>
              <a:ext cx="53580" cy="78850"/>
            </a:xfrm>
            <a:custGeom>
              <a:avLst/>
              <a:gdLst/>
              <a:ahLst/>
              <a:cxnLst/>
              <a:rect l="l" t="t" r="r" b="b"/>
              <a:pathLst>
                <a:path w="458" h="674" extrusionOk="0">
                  <a:moveTo>
                    <a:pt x="0" y="0"/>
                  </a:moveTo>
                  <a:lnTo>
                    <a:pt x="0" y="674"/>
                  </a:lnTo>
                  <a:lnTo>
                    <a:pt x="457" y="385"/>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5"/>
            <p:cNvSpPr/>
            <p:nvPr/>
          </p:nvSpPr>
          <p:spPr>
            <a:xfrm>
              <a:off x="5866593" y="2076512"/>
              <a:ext cx="74989" cy="76744"/>
            </a:xfrm>
            <a:custGeom>
              <a:avLst/>
              <a:gdLst/>
              <a:ahLst/>
              <a:cxnLst/>
              <a:rect l="l" t="t" r="r" b="b"/>
              <a:pathLst>
                <a:path w="641" h="656" extrusionOk="0">
                  <a:moveTo>
                    <a:pt x="323" y="1"/>
                  </a:moveTo>
                  <a:cubicBezTo>
                    <a:pt x="140" y="1"/>
                    <a:pt x="1" y="151"/>
                    <a:pt x="1" y="319"/>
                  </a:cubicBezTo>
                  <a:cubicBezTo>
                    <a:pt x="1" y="502"/>
                    <a:pt x="140" y="656"/>
                    <a:pt x="323" y="656"/>
                  </a:cubicBezTo>
                  <a:cubicBezTo>
                    <a:pt x="505" y="656"/>
                    <a:pt x="641" y="502"/>
                    <a:pt x="641" y="319"/>
                  </a:cubicBezTo>
                  <a:cubicBezTo>
                    <a:pt x="641" y="151"/>
                    <a:pt x="505" y="1"/>
                    <a:pt x="323"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5"/>
            <p:cNvSpPr/>
            <p:nvPr/>
          </p:nvSpPr>
          <p:spPr>
            <a:xfrm>
              <a:off x="5751009" y="2076512"/>
              <a:ext cx="76744" cy="76744"/>
            </a:xfrm>
            <a:custGeom>
              <a:avLst/>
              <a:gdLst/>
              <a:ahLst/>
              <a:cxnLst/>
              <a:rect l="l" t="t" r="r" b="b"/>
              <a:pathLst>
                <a:path w="656" h="656" extrusionOk="0">
                  <a:moveTo>
                    <a:pt x="319" y="1"/>
                  </a:moveTo>
                  <a:cubicBezTo>
                    <a:pt x="151" y="1"/>
                    <a:pt x="1" y="151"/>
                    <a:pt x="1" y="319"/>
                  </a:cubicBezTo>
                  <a:cubicBezTo>
                    <a:pt x="1" y="502"/>
                    <a:pt x="151" y="656"/>
                    <a:pt x="319" y="656"/>
                  </a:cubicBezTo>
                  <a:cubicBezTo>
                    <a:pt x="502" y="656"/>
                    <a:pt x="656" y="502"/>
                    <a:pt x="656" y="319"/>
                  </a:cubicBezTo>
                  <a:cubicBezTo>
                    <a:pt x="656" y="151"/>
                    <a:pt x="502" y="1"/>
                    <a:pt x="319"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a:off x="5980890" y="2076512"/>
              <a:ext cx="74989" cy="76744"/>
            </a:xfrm>
            <a:custGeom>
              <a:avLst/>
              <a:gdLst/>
              <a:ahLst/>
              <a:cxnLst/>
              <a:rect l="l" t="t" r="r" b="b"/>
              <a:pathLst>
                <a:path w="641" h="656" extrusionOk="0">
                  <a:moveTo>
                    <a:pt x="322" y="1"/>
                  </a:moveTo>
                  <a:cubicBezTo>
                    <a:pt x="139" y="1"/>
                    <a:pt x="0" y="151"/>
                    <a:pt x="0" y="319"/>
                  </a:cubicBezTo>
                  <a:cubicBezTo>
                    <a:pt x="0" y="502"/>
                    <a:pt x="139" y="656"/>
                    <a:pt x="322" y="656"/>
                  </a:cubicBezTo>
                  <a:cubicBezTo>
                    <a:pt x="505" y="656"/>
                    <a:pt x="641" y="502"/>
                    <a:pt x="641" y="319"/>
                  </a:cubicBezTo>
                  <a:cubicBezTo>
                    <a:pt x="641" y="151"/>
                    <a:pt x="505" y="1"/>
                    <a:pt x="322"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35"/>
          <p:cNvSpPr/>
          <p:nvPr/>
        </p:nvSpPr>
        <p:spPr>
          <a:xfrm flipH="1">
            <a:off x="278902" y="1940520"/>
            <a:ext cx="513300" cy="500400"/>
          </a:xfrm>
          <a:prstGeom prst="star7">
            <a:avLst>
              <a:gd name="adj" fmla="val 22626"/>
              <a:gd name="hf" fmla="val 102572"/>
              <a:gd name="vf" fmla="val 10521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22"/>
        <p:cNvGrpSpPr/>
        <p:nvPr/>
      </p:nvGrpSpPr>
      <p:grpSpPr>
        <a:xfrm>
          <a:off x="0" y="0"/>
          <a:ext cx="0" cy="0"/>
          <a:chOff x="0" y="0"/>
          <a:chExt cx="0" cy="0"/>
        </a:xfrm>
      </p:grpSpPr>
      <p:grpSp>
        <p:nvGrpSpPr>
          <p:cNvPr id="423" name="Google Shape;423;p36"/>
          <p:cNvGrpSpPr/>
          <p:nvPr/>
        </p:nvGrpSpPr>
        <p:grpSpPr>
          <a:xfrm>
            <a:off x="6207650" y="1303865"/>
            <a:ext cx="2681819" cy="3359785"/>
            <a:chOff x="3448600" y="1303865"/>
            <a:chExt cx="2681819" cy="3359785"/>
          </a:xfrm>
        </p:grpSpPr>
        <p:sp>
          <p:nvSpPr>
            <p:cNvPr id="424" name="Google Shape;424;p36"/>
            <p:cNvSpPr/>
            <p:nvPr/>
          </p:nvSpPr>
          <p:spPr>
            <a:xfrm>
              <a:off x="3448600" y="4459150"/>
              <a:ext cx="2681819" cy="204500"/>
            </a:xfrm>
            <a:custGeom>
              <a:avLst/>
              <a:gdLst/>
              <a:ahLst/>
              <a:cxnLst/>
              <a:rect l="l" t="t" r="r" b="b"/>
              <a:pathLst>
                <a:path w="8451" h="839" extrusionOk="0">
                  <a:moveTo>
                    <a:pt x="4217" y="0"/>
                  </a:moveTo>
                  <a:cubicBezTo>
                    <a:pt x="1887" y="0"/>
                    <a:pt x="1" y="188"/>
                    <a:pt x="1" y="417"/>
                  </a:cubicBezTo>
                  <a:cubicBezTo>
                    <a:pt x="1" y="646"/>
                    <a:pt x="1887" y="838"/>
                    <a:pt x="4217" y="838"/>
                  </a:cubicBezTo>
                  <a:cubicBezTo>
                    <a:pt x="6560" y="838"/>
                    <a:pt x="8451" y="646"/>
                    <a:pt x="8451" y="417"/>
                  </a:cubicBezTo>
                  <a:cubicBezTo>
                    <a:pt x="8451" y="188"/>
                    <a:pt x="6560" y="0"/>
                    <a:pt x="4217" y="0"/>
                  </a:cubicBezTo>
                  <a:close/>
                </a:path>
              </a:pathLst>
            </a:custGeom>
            <a:solidFill>
              <a:srgbClr val="54B2E0">
                <a:alpha val="2279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 name="Google Shape;425;p36"/>
            <p:cNvGrpSpPr/>
            <p:nvPr/>
          </p:nvGrpSpPr>
          <p:grpSpPr>
            <a:xfrm flipH="1">
              <a:off x="3770991" y="1303865"/>
              <a:ext cx="2297591" cy="3300133"/>
              <a:chOff x="796567" y="250610"/>
              <a:chExt cx="3156899" cy="4534396"/>
            </a:xfrm>
          </p:grpSpPr>
          <p:sp>
            <p:nvSpPr>
              <p:cNvPr id="426" name="Google Shape;426;p36"/>
              <p:cNvSpPr/>
              <p:nvPr/>
            </p:nvSpPr>
            <p:spPr>
              <a:xfrm>
                <a:off x="3455283" y="1154555"/>
                <a:ext cx="498184" cy="510718"/>
              </a:xfrm>
              <a:custGeom>
                <a:avLst/>
                <a:gdLst/>
                <a:ahLst/>
                <a:cxnLst/>
                <a:rect l="l" t="t" r="r" b="b"/>
                <a:pathLst>
                  <a:path w="2345" h="2404" extrusionOk="0">
                    <a:moveTo>
                      <a:pt x="1374" y="0"/>
                    </a:moveTo>
                    <a:cubicBezTo>
                      <a:pt x="1200" y="0"/>
                      <a:pt x="953" y="266"/>
                      <a:pt x="820" y="495"/>
                    </a:cubicBezTo>
                    <a:cubicBezTo>
                      <a:pt x="802" y="531"/>
                      <a:pt x="779" y="554"/>
                      <a:pt x="779" y="554"/>
                    </a:cubicBezTo>
                    <a:lnTo>
                      <a:pt x="742" y="554"/>
                    </a:lnTo>
                    <a:cubicBezTo>
                      <a:pt x="690" y="532"/>
                      <a:pt x="566" y="494"/>
                      <a:pt x="441" y="494"/>
                    </a:cubicBezTo>
                    <a:cubicBezTo>
                      <a:pt x="336" y="494"/>
                      <a:pt x="231" y="521"/>
                      <a:pt x="170" y="609"/>
                    </a:cubicBezTo>
                    <a:cubicBezTo>
                      <a:pt x="1" y="856"/>
                      <a:pt x="248" y="1754"/>
                      <a:pt x="248" y="1754"/>
                    </a:cubicBezTo>
                    <a:cubicBezTo>
                      <a:pt x="248" y="1754"/>
                      <a:pt x="532" y="2404"/>
                      <a:pt x="1067" y="2404"/>
                    </a:cubicBezTo>
                    <a:cubicBezTo>
                      <a:pt x="1489" y="2385"/>
                      <a:pt x="1772" y="1905"/>
                      <a:pt x="1869" y="1717"/>
                    </a:cubicBezTo>
                    <a:cubicBezTo>
                      <a:pt x="1887" y="1676"/>
                      <a:pt x="1887" y="1657"/>
                      <a:pt x="1887" y="1657"/>
                    </a:cubicBezTo>
                    <a:cubicBezTo>
                      <a:pt x="1887" y="1657"/>
                      <a:pt x="1923" y="1639"/>
                      <a:pt x="1965" y="1639"/>
                    </a:cubicBezTo>
                    <a:cubicBezTo>
                      <a:pt x="2079" y="1603"/>
                      <a:pt x="2248" y="1543"/>
                      <a:pt x="2290" y="1392"/>
                    </a:cubicBezTo>
                    <a:cubicBezTo>
                      <a:pt x="2345" y="1181"/>
                      <a:pt x="1946" y="1145"/>
                      <a:pt x="1946" y="1145"/>
                    </a:cubicBezTo>
                    <a:cubicBezTo>
                      <a:pt x="1946" y="1145"/>
                      <a:pt x="2079" y="934"/>
                      <a:pt x="2001" y="820"/>
                    </a:cubicBezTo>
                    <a:cubicBezTo>
                      <a:pt x="1954" y="750"/>
                      <a:pt x="1837" y="736"/>
                      <a:pt x="1752" y="736"/>
                    </a:cubicBezTo>
                    <a:cubicBezTo>
                      <a:pt x="1698" y="736"/>
                      <a:pt x="1658" y="742"/>
                      <a:pt x="1658" y="742"/>
                    </a:cubicBezTo>
                    <a:cubicBezTo>
                      <a:pt x="1658" y="742"/>
                      <a:pt x="1887" y="495"/>
                      <a:pt x="1754" y="362"/>
                    </a:cubicBezTo>
                    <a:cubicBezTo>
                      <a:pt x="1709" y="313"/>
                      <a:pt x="1662" y="294"/>
                      <a:pt x="1617" y="294"/>
                    </a:cubicBezTo>
                    <a:cubicBezTo>
                      <a:pt x="1467" y="294"/>
                      <a:pt x="1329" y="499"/>
                      <a:pt x="1315" y="513"/>
                    </a:cubicBezTo>
                    <a:cubicBezTo>
                      <a:pt x="1333" y="495"/>
                      <a:pt x="1603" y="19"/>
                      <a:pt x="1374" y="0"/>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6"/>
              <p:cNvSpPr/>
              <p:nvPr/>
            </p:nvSpPr>
            <p:spPr>
              <a:xfrm>
                <a:off x="3605054" y="1385056"/>
                <a:ext cx="80942" cy="203310"/>
              </a:xfrm>
              <a:custGeom>
                <a:avLst/>
                <a:gdLst/>
                <a:ahLst/>
                <a:cxnLst/>
                <a:rect l="l" t="t" r="r" b="b"/>
                <a:pathLst>
                  <a:path w="381" h="957" extrusionOk="0">
                    <a:moveTo>
                      <a:pt x="303" y="0"/>
                    </a:moveTo>
                    <a:cubicBezTo>
                      <a:pt x="303" y="19"/>
                      <a:pt x="1" y="307"/>
                      <a:pt x="1" y="614"/>
                    </a:cubicBezTo>
                    <a:cubicBezTo>
                      <a:pt x="1" y="728"/>
                      <a:pt x="37" y="843"/>
                      <a:pt x="152" y="934"/>
                    </a:cubicBezTo>
                    <a:lnTo>
                      <a:pt x="170" y="957"/>
                    </a:lnTo>
                    <a:cubicBezTo>
                      <a:pt x="189" y="957"/>
                      <a:pt x="211" y="957"/>
                      <a:pt x="211" y="934"/>
                    </a:cubicBezTo>
                    <a:cubicBezTo>
                      <a:pt x="230" y="916"/>
                      <a:pt x="230" y="897"/>
                      <a:pt x="211" y="879"/>
                    </a:cubicBezTo>
                    <a:cubicBezTo>
                      <a:pt x="115" y="801"/>
                      <a:pt x="74" y="705"/>
                      <a:pt x="74" y="614"/>
                    </a:cubicBezTo>
                    <a:cubicBezTo>
                      <a:pt x="74" y="325"/>
                      <a:pt x="362" y="78"/>
                      <a:pt x="362" y="78"/>
                    </a:cubicBezTo>
                    <a:cubicBezTo>
                      <a:pt x="381" y="60"/>
                      <a:pt x="381" y="19"/>
                      <a:pt x="362" y="19"/>
                    </a:cubicBezTo>
                    <a:cubicBezTo>
                      <a:pt x="362" y="0"/>
                      <a:pt x="326" y="0"/>
                      <a:pt x="303" y="0"/>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6"/>
              <p:cNvSpPr/>
              <p:nvPr/>
            </p:nvSpPr>
            <p:spPr>
              <a:xfrm>
                <a:off x="3657740" y="1318774"/>
                <a:ext cx="214994" cy="203522"/>
              </a:xfrm>
              <a:custGeom>
                <a:avLst/>
                <a:gdLst/>
                <a:ahLst/>
                <a:cxnLst/>
                <a:rect l="l" t="t" r="r" b="b"/>
                <a:pathLst>
                  <a:path w="1012" h="958" extrusionOk="0">
                    <a:moveTo>
                      <a:pt x="75" y="1"/>
                    </a:moveTo>
                    <a:cubicBezTo>
                      <a:pt x="57" y="1"/>
                      <a:pt x="37" y="16"/>
                      <a:pt x="37" y="28"/>
                    </a:cubicBezTo>
                    <a:cubicBezTo>
                      <a:pt x="18" y="83"/>
                      <a:pt x="0" y="161"/>
                      <a:pt x="18" y="198"/>
                    </a:cubicBezTo>
                    <a:cubicBezTo>
                      <a:pt x="37" y="257"/>
                      <a:pt x="55" y="276"/>
                      <a:pt x="96" y="294"/>
                    </a:cubicBezTo>
                    <a:cubicBezTo>
                      <a:pt x="114" y="294"/>
                      <a:pt x="114" y="294"/>
                      <a:pt x="133" y="312"/>
                    </a:cubicBezTo>
                    <a:cubicBezTo>
                      <a:pt x="151" y="312"/>
                      <a:pt x="169" y="312"/>
                      <a:pt x="211" y="294"/>
                    </a:cubicBezTo>
                    <a:lnTo>
                      <a:pt x="211" y="294"/>
                    </a:lnTo>
                    <a:cubicBezTo>
                      <a:pt x="192" y="312"/>
                      <a:pt x="169" y="331"/>
                      <a:pt x="169" y="353"/>
                    </a:cubicBezTo>
                    <a:cubicBezTo>
                      <a:pt x="151" y="372"/>
                      <a:pt x="151" y="390"/>
                      <a:pt x="151" y="408"/>
                    </a:cubicBezTo>
                    <a:cubicBezTo>
                      <a:pt x="151" y="427"/>
                      <a:pt x="151" y="468"/>
                      <a:pt x="192" y="505"/>
                    </a:cubicBezTo>
                    <a:cubicBezTo>
                      <a:pt x="238" y="554"/>
                      <a:pt x="324" y="563"/>
                      <a:pt x="410" y="563"/>
                    </a:cubicBezTo>
                    <a:cubicBezTo>
                      <a:pt x="461" y="563"/>
                      <a:pt x="512" y="559"/>
                      <a:pt x="554" y="559"/>
                    </a:cubicBezTo>
                    <a:cubicBezTo>
                      <a:pt x="476" y="619"/>
                      <a:pt x="421" y="715"/>
                      <a:pt x="421" y="788"/>
                    </a:cubicBezTo>
                    <a:cubicBezTo>
                      <a:pt x="421" y="830"/>
                      <a:pt x="421" y="866"/>
                      <a:pt x="458" y="903"/>
                    </a:cubicBezTo>
                    <a:cubicBezTo>
                      <a:pt x="494" y="926"/>
                      <a:pt x="513" y="944"/>
                      <a:pt x="572" y="944"/>
                    </a:cubicBezTo>
                    <a:cubicBezTo>
                      <a:pt x="620" y="953"/>
                      <a:pt x="682" y="958"/>
                      <a:pt x="744" y="958"/>
                    </a:cubicBezTo>
                    <a:cubicBezTo>
                      <a:pt x="806" y="958"/>
                      <a:pt x="867" y="953"/>
                      <a:pt x="916" y="944"/>
                    </a:cubicBezTo>
                    <a:cubicBezTo>
                      <a:pt x="934" y="903"/>
                      <a:pt x="934" y="884"/>
                      <a:pt x="934" y="884"/>
                    </a:cubicBezTo>
                    <a:cubicBezTo>
                      <a:pt x="934" y="884"/>
                      <a:pt x="970" y="866"/>
                      <a:pt x="1012" y="866"/>
                    </a:cubicBezTo>
                    <a:cubicBezTo>
                      <a:pt x="1012" y="866"/>
                      <a:pt x="1004" y="858"/>
                      <a:pt x="998" y="858"/>
                    </a:cubicBezTo>
                    <a:cubicBezTo>
                      <a:pt x="995" y="858"/>
                      <a:pt x="993" y="860"/>
                      <a:pt x="993" y="866"/>
                    </a:cubicBezTo>
                    <a:cubicBezTo>
                      <a:pt x="929" y="874"/>
                      <a:pt x="846" y="878"/>
                      <a:pt x="766" y="878"/>
                    </a:cubicBezTo>
                    <a:cubicBezTo>
                      <a:pt x="653" y="878"/>
                      <a:pt x="548" y="869"/>
                      <a:pt x="513" y="848"/>
                    </a:cubicBezTo>
                    <a:cubicBezTo>
                      <a:pt x="494" y="830"/>
                      <a:pt x="494" y="830"/>
                      <a:pt x="494" y="788"/>
                    </a:cubicBezTo>
                    <a:cubicBezTo>
                      <a:pt x="513" y="715"/>
                      <a:pt x="627" y="582"/>
                      <a:pt x="742" y="505"/>
                    </a:cubicBezTo>
                    <a:cubicBezTo>
                      <a:pt x="764" y="505"/>
                      <a:pt x="764" y="486"/>
                      <a:pt x="764" y="468"/>
                    </a:cubicBezTo>
                    <a:cubicBezTo>
                      <a:pt x="748" y="452"/>
                      <a:pt x="734" y="438"/>
                      <a:pt x="721" y="438"/>
                    </a:cubicBezTo>
                    <a:cubicBezTo>
                      <a:pt x="715" y="438"/>
                      <a:pt x="710" y="440"/>
                      <a:pt x="705" y="445"/>
                    </a:cubicBezTo>
                    <a:cubicBezTo>
                      <a:pt x="646" y="459"/>
                      <a:pt x="523" y="485"/>
                      <a:pt x="414" y="485"/>
                    </a:cubicBezTo>
                    <a:cubicBezTo>
                      <a:pt x="346" y="485"/>
                      <a:pt x="284" y="475"/>
                      <a:pt x="247" y="445"/>
                    </a:cubicBezTo>
                    <a:cubicBezTo>
                      <a:pt x="229" y="427"/>
                      <a:pt x="229" y="427"/>
                      <a:pt x="229" y="408"/>
                    </a:cubicBezTo>
                    <a:cubicBezTo>
                      <a:pt x="229" y="390"/>
                      <a:pt x="247" y="372"/>
                      <a:pt x="266" y="353"/>
                    </a:cubicBezTo>
                    <a:cubicBezTo>
                      <a:pt x="325" y="294"/>
                      <a:pt x="421" y="239"/>
                      <a:pt x="476" y="198"/>
                    </a:cubicBezTo>
                    <a:cubicBezTo>
                      <a:pt x="494" y="198"/>
                      <a:pt x="494" y="198"/>
                      <a:pt x="494" y="180"/>
                    </a:cubicBezTo>
                    <a:cubicBezTo>
                      <a:pt x="513" y="180"/>
                      <a:pt x="513" y="161"/>
                      <a:pt x="494" y="143"/>
                    </a:cubicBezTo>
                    <a:cubicBezTo>
                      <a:pt x="494" y="125"/>
                      <a:pt x="458" y="125"/>
                      <a:pt x="439" y="125"/>
                    </a:cubicBezTo>
                    <a:cubicBezTo>
                      <a:pt x="439" y="143"/>
                      <a:pt x="398" y="143"/>
                      <a:pt x="380" y="161"/>
                    </a:cubicBezTo>
                    <a:cubicBezTo>
                      <a:pt x="307" y="198"/>
                      <a:pt x="247" y="216"/>
                      <a:pt x="192" y="216"/>
                    </a:cubicBezTo>
                    <a:lnTo>
                      <a:pt x="133" y="216"/>
                    </a:lnTo>
                    <a:cubicBezTo>
                      <a:pt x="114" y="216"/>
                      <a:pt x="96" y="216"/>
                      <a:pt x="96" y="180"/>
                    </a:cubicBezTo>
                    <a:cubicBezTo>
                      <a:pt x="96" y="161"/>
                      <a:pt x="96" y="102"/>
                      <a:pt x="114" y="47"/>
                    </a:cubicBezTo>
                    <a:cubicBezTo>
                      <a:pt x="114" y="47"/>
                      <a:pt x="114" y="28"/>
                      <a:pt x="96" y="10"/>
                    </a:cubicBezTo>
                    <a:cubicBezTo>
                      <a:pt x="91" y="3"/>
                      <a:pt x="83" y="1"/>
                      <a:pt x="75" y="1"/>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6"/>
              <p:cNvSpPr/>
              <p:nvPr/>
            </p:nvSpPr>
            <p:spPr>
              <a:xfrm>
                <a:off x="3612915" y="529335"/>
                <a:ext cx="69257" cy="730386"/>
              </a:xfrm>
              <a:custGeom>
                <a:avLst/>
                <a:gdLst/>
                <a:ahLst/>
                <a:cxnLst/>
                <a:rect l="l" t="t" r="r" b="b"/>
                <a:pathLst>
                  <a:path w="326" h="3438" extrusionOk="0">
                    <a:moveTo>
                      <a:pt x="39" y="0"/>
                    </a:moveTo>
                    <a:cubicBezTo>
                      <a:pt x="20" y="0"/>
                      <a:pt x="0" y="14"/>
                      <a:pt x="0" y="41"/>
                    </a:cubicBezTo>
                    <a:lnTo>
                      <a:pt x="78" y="3438"/>
                    </a:lnTo>
                    <a:cubicBezTo>
                      <a:pt x="115" y="3401"/>
                      <a:pt x="133" y="3360"/>
                      <a:pt x="174" y="3287"/>
                    </a:cubicBezTo>
                    <a:cubicBezTo>
                      <a:pt x="229" y="3227"/>
                      <a:pt x="266" y="3172"/>
                      <a:pt x="325" y="3113"/>
                    </a:cubicBezTo>
                    <a:lnTo>
                      <a:pt x="78" y="41"/>
                    </a:lnTo>
                    <a:cubicBezTo>
                      <a:pt x="78" y="14"/>
                      <a:pt x="59" y="0"/>
                      <a:pt x="3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p:cNvSpPr/>
              <p:nvPr/>
            </p:nvSpPr>
            <p:spPr>
              <a:xfrm>
                <a:off x="3633309" y="1373372"/>
                <a:ext cx="80942" cy="238151"/>
              </a:xfrm>
              <a:custGeom>
                <a:avLst/>
                <a:gdLst/>
                <a:ahLst/>
                <a:cxnLst/>
                <a:rect l="l" t="t" r="r" b="b"/>
                <a:pathLst>
                  <a:path w="381" h="1121" extrusionOk="0">
                    <a:moveTo>
                      <a:pt x="152" y="0"/>
                    </a:moveTo>
                    <a:cubicBezTo>
                      <a:pt x="133" y="37"/>
                      <a:pt x="97" y="55"/>
                      <a:pt x="37" y="74"/>
                    </a:cubicBezTo>
                    <a:lnTo>
                      <a:pt x="1" y="74"/>
                    </a:lnTo>
                    <a:lnTo>
                      <a:pt x="37" y="1085"/>
                    </a:lnTo>
                    <a:cubicBezTo>
                      <a:pt x="119" y="1111"/>
                      <a:pt x="181" y="1120"/>
                      <a:pt x="229" y="1120"/>
                    </a:cubicBezTo>
                    <a:cubicBezTo>
                      <a:pt x="361" y="1120"/>
                      <a:pt x="381" y="1049"/>
                      <a:pt x="381" y="1049"/>
                    </a:cubicBezTo>
                    <a:lnTo>
                      <a:pt x="326" y="266"/>
                    </a:lnTo>
                    <a:lnTo>
                      <a:pt x="307" y="248"/>
                    </a:lnTo>
                    <a:cubicBezTo>
                      <a:pt x="266" y="211"/>
                      <a:pt x="266" y="170"/>
                      <a:pt x="266" y="151"/>
                    </a:cubicBezTo>
                    <a:cubicBezTo>
                      <a:pt x="266" y="133"/>
                      <a:pt x="266" y="115"/>
                      <a:pt x="284" y="96"/>
                    </a:cubicBezTo>
                    <a:cubicBezTo>
                      <a:pt x="284" y="96"/>
                      <a:pt x="284" y="74"/>
                      <a:pt x="307" y="55"/>
                    </a:cubicBezTo>
                    <a:lnTo>
                      <a:pt x="248" y="55"/>
                    </a:lnTo>
                    <a:cubicBezTo>
                      <a:pt x="229" y="37"/>
                      <a:pt x="229" y="37"/>
                      <a:pt x="211" y="37"/>
                    </a:cubicBezTo>
                    <a:cubicBezTo>
                      <a:pt x="193" y="37"/>
                      <a:pt x="170" y="19"/>
                      <a:pt x="152"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p:cNvSpPr/>
              <p:nvPr/>
            </p:nvSpPr>
            <p:spPr>
              <a:xfrm>
                <a:off x="3519653" y="1259502"/>
                <a:ext cx="166344" cy="133203"/>
              </a:xfrm>
              <a:custGeom>
                <a:avLst/>
                <a:gdLst/>
                <a:ahLst/>
                <a:cxnLst/>
                <a:rect l="l" t="t" r="r" b="b"/>
                <a:pathLst>
                  <a:path w="783" h="627" extrusionOk="0">
                    <a:moveTo>
                      <a:pt x="517" y="1"/>
                    </a:moveTo>
                    <a:cubicBezTo>
                      <a:pt x="499" y="37"/>
                      <a:pt x="476" y="60"/>
                      <a:pt x="476" y="60"/>
                    </a:cubicBezTo>
                    <a:lnTo>
                      <a:pt x="439" y="60"/>
                    </a:lnTo>
                    <a:cubicBezTo>
                      <a:pt x="536" y="134"/>
                      <a:pt x="687" y="307"/>
                      <a:pt x="632" y="459"/>
                    </a:cubicBezTo>
                    <a:cubicBezTo>
                      <a:pt x="613" y="495"/>
                      <a:pt x="591" y="518"/>
                      <a:pt x="554" y="536"/>
                    </a:cubicBezTo>
                    <a:cubicBezTo>
                      <a:pt x="529" y="547"/>
                      <a:pt x="499" y="551"/>
                      <a:pt x="467" y="551"/>
                    </a:cubicBezTo>
                    <a:cubicBezTo>
                      <a:pt x="328" y="551"/>
                      <a:pt x="141" y="470"/>
                      <a:pt x="78" y="440"/>
                    </a:cubicBezTo>
                    <a:cubicBezTo>
                      <a:pt x="72" y="435"/>
                      <a:pt x="67" y="433"/>
                      <a:pt x="62" y="433"/>
                    </a:cubicBezTo>
                    <a:cubicBezTo>
                      <a:pt x="48" y="433"/>
                      <a:pt x="35" y="446"/>
                      <a:pt x="18" y="459"/>
                    </a:cubicBezTo>
                    <a:cubicBezTo>
                      <a:pt x="0" y="477"/>
                      <a:pt x="18" y="495"/>
                      <a:pt x="41" y="518"/>
                    </a:cubicBezTo>
                    <a:cubicBezTo>
                      <a:pt x="41" y="518"/>
                      <a:pt x="192" y="591"/>
                      <a:pt x="343" y="610"/>
                    </a:cubicBezTo>
                    <a:cubicBezTo>
                      <a:pt x="382" y="621"/>
                      <a:pt x="426" y="627"/>
                      <a:pt x="466" y="627"/>
                    </a:cubicBezTo>
                    <a:cubicBezTo>
                      <a:pt x="507" y="627"/>
                      <a:pt x="545" y="621"/>
                      <a:pt x="572" y="610"/>
                    </a:cubicBezTo>
                    <a:cubicBezTo>
                      <a:pt x="632" y="591"/>
                      <a:pt x="687" y="555"/>
                      <a:pt x="705" y="495"/>
                    </a:cubicBezTo>
                    <a:cubicBezTo>
                      <a:pt x="783" y="289"/>
                      <a:pt x="632" y="97"/>
                      <a:pt x="517" y="1"/>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p:cNvSpPr/>
              <p:nvPr/>
            </p:nvSpPr>
            <p:spPr>
              <a:xfrm>
                <a:off x="2275803" y="1425845"/>
                <a:ext cx="1499649" cy="1008689"/>
              </a:xfrm>
              <a:custGeom>
                <a:avLst/>
                <a:gdLst/>
                <a:ahLst/>
                <a:cxnLst/>
                <a:rect l="l" t="t" r="r" b="b"/>
                <a:pathLst>
                  <a:path w="7059" h="4748" extrusionOk="0">
                    <a:moveTo>
                      <a:pt x="4006" y="2861"/>
                    </a:moveTo>
                    <a:cubicBezTo>
                      <a:pt x="3992" y="2868"/>
                      <a:pt x="3981" y="2872"/>
                      <a:pt x="3974" y="2875"/>
                    </a:cubicBezTo>
                    <a:lnTo>
                      <a:pt x="3987" y="2861"/>
                    </a:lnTo>
                    <a:close/>
                    <a:moveTo>
                      <a:pt x="4313" y="2881"/>
                    </a:moveTo>
                    <a:cubicBezTo>
                      <a:pt x="4323" y="2882"/>
                      <a:pt x="4331" y="2887"/>
                      <a:pt x="4331" y="2898"/>
                    </a:cubicBezTo>
                    <a:lnTo>
                      <a:pt x="4313" y="2881"/>
                    </a:lnTo>
                    <a:close/>
                    <a:moveTo>
                      <a:pt x="1639" y="1"/>
                    </a:moveTo>
                    <a:lnTo>
                      <a:pt x="0" y="573"/>
                    </a:lnTo>
                    <a:lnTo>
                      <a:pt x="37" y="669"/>
                    </a:lnTo>
                    <a:cubicBezTo>
                      <a:pt x="37" y="705"/>
                      <a:pt x="60" y="724"/>
                      <a:pt x="60" y="742"/>
                    </a:cubicBezTo>
                    <a:cubicBezTo>
                      <a:pt x="78" y="783"/>
                      <a:pt x="78" y="802"/>
                      <a:pt x="97" y="820"/>
                    </a:cubicBezTo>
                    <a:cubicBezTo>
                      <a:pt x="97" y="857"/>
                      <a:pt x="115" y="879"/>
                      <a:pt x="133" y="898"/>
                    </a:cubicBezTo>
                    <a:cubicBezTo>
                      <a:pt x="174" y="994"/>
                      <a:pt x="211" y="1085"/>
                      <a:pt x="248" y="1182"/>
                    </a:cubicBezTo>
                    <a:cubicBezTo>
                      <a:pt x="344" y="1374"/>
                      <a:pt x="440" y="1566"/>
                      <a:pt x="536" y="1735"/>
                    </a:cubicBezTo>
                    <a:cubicBezTo>
                      <a:pt x="747" y="2097"/>
                      <a:pt x="975" y="2440"/>
                      <a:pt x="1223" y="2765"/>
                    </a:cubicBezTo>
                    <a:lnTo>
                      <a:pt x="1319" y="2880"/>
                    </a:lnTo>
                    <a:lnTo>
                      <a:pt x="1433" y="2994"/>
                    </a:lnTo>
                    <a:cubicBezTo>
                      <a:pt x="1470" y="3031"/>
                      <a:pt x="1488" y="3072"/>
                      <a:pt x="1525" y="3109"/>
                    </a:cubicBezTo>
                    <a:lnTo>
                      <a:pt x="1639" y="3223"/>
                    </a:lnTo>
                    <a:cubicBezTo>
                      <a:pt x="1795" y="3374"/>
                      <a:pt x="1928" y="3530"/>
                      <a:pt x="2097" y="3663"/>
                    </a:cubicBezTo>
                    <a:cubicBezTo>
                      <a:pt x="2253" y="3814"/>
                      <a:pt x="2422" y="3928"/>
                      <a:pt x="2596" y="4061"/>
                    </a:cubicBezTo>
                    <a:cubicBezTo>
                      <a:pt x="2765" y="4175"/>
                      <a:pt x="2939" y="4313"/>
                      <a:pt x="3127" y="4404"/>
                    </a:cubicBezTo>
                    <a:cubicBezTo>
                      <a:pt x="3186" y="4445"/>
                      <a:pt x="3223" y="4464"/>
                      <a:pt x="3282" y="4482"/>
                    </a:cubicBezTo>
                    <a:lnTo>
                      <a:pt x="3415" y="4560"/>
                    </a:lnTo>
                    <a:lnTo>
                      <a:pt x="3493" y="4596"/>
                    </a:lnTo>
                    <a:lnTo>
                      <a:pt x="3511" y="4615"/>
                    </a:lnTo>
                    <a:lnTo>
                      <a:pt x="3530" y="4615"/>
                    </a:lnTo>
                    <a:lnTo>
                      <a:pt x="3548" y="4633"/>
                    </a:lnTo>
                    <a:cubicBezTo>
                      <a:pt x="3585" y="4633"/>
                      <a:pt x="3626" y="4656"/>
                      <a:pt x="3644" y="4674"/>
                    </a:cubicBezTo>
                    <a:cubicBezTo>
                      <a:pt x="3795" y="4711"/>
                      <a:pt x="3928" y="4747"/>
                      <a:pt x="4084" y="4747"/>
                    </a:cubicBezTo>
                    <a:lnTo>
                      <a:pt x="4235" y="4747"/>
                    </a:lnTo>
                    <a:cubicBezTo>
                      <a:pt x="4253" y="4747"/>
                      <a:pt x="4271" y="4747"/>
                      <a:pt x="4294" y="4729"/>
                    </a:cubicBezTo>
                    <a:lnTo>
                      <a:pt x="4386" y="4729"/>
                    </a:lnTo>
                    <a:cubicBezTo>
                      <a:pt x="4427" y="4711"/>
                      <a:pt x="4445" y="4711"/>
                      <a:pt x="4482" y="4711"/>
                    </a:cubicBezTo>
                    <a:cubicBezTo>
                      <a:pt x="4500" y="4693"/>
                      <a:pt x="4500" y="4693"/>
                      <a:pt x="4523" y="4693"/>
                    </a:cubicBezTo>
                    <a:lnTo>
                      <a:pt x="4560" y="4674"/>
                    </a:lnTo>
                    <a:cubicBezTo>
                      <a:pt x="4596" y="4674"/>
                      <a:pt x="4615" y="4656"/>
                      <a:pt x="4637" y="4656"/>
                    </a:cubicBezTo>
                    <a:cubicBezTo>
                      <a:pt x="4674" y="4633"/>
                      <a:pt x="4692" y="4633"/>
                      <a:pt x="4711" y="4615"/>
                    </a:cubicBezTo>
                    <a:cubicBezTo>
                      <a:pt x="4729" y="4615"/>
                      <a:pt x="4752" y="4615"/>
                      <a:pt x="4752" y="4596"/>
                    </a:cubicBezTo>
                    <a:lnTo>
                      <a:pt x="4788" y="4596"/>
                    </a:lnTo>
                    <a:cubicBezTo>
                      <a:pt x="4958" y="4500"/>
                      <a:pt x="5095" y="4404"/>
                      <a:pt x="5210" y="4313"/>
                    </a:cubicBezTo>
                    <a:cubicBezTo>
                      <a:pt x="5324" y="4216"/>
                      <a:pt x="5397" y="4139"/>
                      <a:pt x="5493" y="4042"/>
                    </a:cubicBezTo>
                    <a:cubicBezTo>
                      <a:pt x="5571" y="3946"/>
                      <a:pt x="5644" y="3855"/>
                      <a:pt x="5704" y="3777"/>
                    </a:cubicBezTo>
                    <a:cubicBezTo>
                      <a:pt x="5855" y="3585"/>
                      <a:pt x="5969" y="3415"/>
                      <a:pt x="6066" y="3241"/>
                    </a:cubicBezTo>
                    <a:cubicBezTo>
                      <a:pt x="6125" y="3145"/>
                      <a:pt x="6180" y="3072"/>
                      <a:pt x="6240" y="2976"/>
                    </a:cubicBezTo>
                    <a:cubicBezTo>
                      <a:pt x="6276" y="2898"/>
                      <a:pt x="6331" y="2802"/>
                      <a:pt x="6372" y="2710"/>
                    </a:cubicBezTo>
                    <a:cubicBezTo>
                      <a:pt x="6468" y="2536"/>
                      <a:pt x="6542" y="2367"/>
                      <a:pt x="6638" y="2193"/>
                    </a:cubicBezTo>
                    <a:cubicBezTo>
                      <a:pt x="6716" y="2001"/>
                      <a:pt x="6789" y="1832"/>
                      <a:pt x="6867" y="1658"/>
                    </a:cubicBezTo>
                    <a:cubicBezTo>
                      <a:pt x="6903" y="1566"/>
                      <a:pt x="6926" y="1470"/>
                      <a:pt x="6963" y="1392"/>
                    </a:cubicBezTo>
                    <a:lnTo>
                      <a:pt x="7018" y="1241"/>
                    </a:lnTo>
                    <a:lnTo>
                      <a:pt x="7041" y="1182"/>
                    </a:lnTo>
                    <a:lnTo>
                      <a:pt x="7059" y="1108"/>
                    </a:lnTo>
                    <a:lnTo>
                      <a:pt x="5553" y="477"/>
                    </a:lnTo>
                    <a:lnTo>
                      <a:pt x="5438" y="705"/>
                    </a:lnTo>
                    <a:cubicBezTo>
                      <a:pt x="5397" y="783"/>
                      <a:pt x="5361" y="857"/>
                      <a:pt x="5301" y="934"/>
                    </a:cubicBezTo>
                    <a:cubicBezTo>
                      <a:pt x="5228" y="1085"/>
                      <a:pt x="5150" y="1241"/>
                      <a:pt x="5054" y="1392"/>
                    </a:cubicBezTo>
                    <a:cubicBezTo>
                      <a:pt x="4981" y="1525"/>
                      <a:pt x="4885" y="1680"/>
                      <a:pt x="4788" y="1832"/>
                    </a:cubicBezTo>
                    <a:cubicBezTo>
                      <a:pt x="4711" y="1964"/>
                      <a:pt x="4615" y="2097"/>
                      <a:pt x="4523" y="2230"/>
                    </a:cubicBezTo>
                    <a:cubicBezTo>
                      <a:pt x="4427" y="2367"/>
                      <a:pt x="4349" y="2500"/>
                      <a:pt x="4253" y="2596"/>
                    </a:cubicBezTo>
                    <a:cubicBezTo>
                      <a:pt x="4198" y="2651"/>
                      <a:pt x="4157" y="2710"/>
                      <a:pt x="4120" y="2747"/>
                    </a:cubicBezTo>
                    <a:cubicBezTo>
                      <a:pt x="4116" y="2751"/>
                      <a:pt x="4112" y="2755"/>
                      <a:pt x="4108" y="2759"/>
                    </a:cubicBezTo>
                    <a:lnTo>
                      <a:pt x="4108" y="2759"/>
                    </a:lnTo>
                    <a:cubicBezTo>
                      <a:pt x="4100" y="2755"/>
                      <a:pt x="4092" y="2751"/>
                      <a:pt x="4084" y="2747"/>
                    </a:cubicBezTo>
                    <a:cubicBezTo>
                      <a:pt x="3951" y="2688"/>
                      <a:pt x="3836" y="2596"/>
                      <a:pt x="3699" y="2518"/>
                    </a:cubicBezTo>
                    <a:cubicBezTo>
                      <a:pt x="3585" y="2422"/>
                      <a:pt x="3452" y="2326"/>
                      <a:pt x="3337" y="2230"/>
                    </a:cubicBezTo>
                    <a:cubicBezTo>
                      <a:pt x="3282" y="2175"/>
                      <a:pt x="3223" y="2115"/>
                      <a:pt x="3168" y="2079"/>
                    </a:cubicBezTo>
                    <a:cubicBezTo>
                      <a:pt x="3127" y="2042"/>
                      <a:pt x="3109" y="2024"/>
                      <a:pt x="3072" y="1983"/>
                    </a:cubicBezTo>
                    <a:cubicBezTo>
                      <a:pt x="3054" y="1964"/>
                      <a:pt x="3012" y="1928"/>
                      <a:pt x="2994" y="1909"/>
                    </a:cubicBezTo>
                    <a:cubicBezTo>
                      <a:pt x="2880" y="1795"/>
                      <a:pt x="2784" y="1680"/>
                      <a:pt x="2669" y="1566"/>
                    </a:cubicBezTo>
                    <a:cubicBezTo>
                      <a:pt x="2614" y="1507"/>
                      <a:pt x="2578" y="1452"/>
                      <a:pt x="2518" y="1374"/>
                    </a:cubicBezTo>
                    <a:cubicBezTo>
                      <a:pt x="2463" y="1314"/>
                      <a:pt x="2422" y="1259"/>
                      <a:pt x="2367" y="1182"/>
                    </a:cubicBezTo>
                    <a:cubicBezTo>
                      <a:pt x="2271" y="1067"/>
                      <a:pt x="2193" y="934"/>
                      <a:pt x="2097" y="802"/>
                    </a:cubicBezTo>
                    <a:cubicBezTo>
                      <a:pt x="2005" y="669"/>
                      <a:pt x="1928" y="513"/>
                      <a:pt x="1850" y="380"/>
                    </a:cubicBezTo>
                    <a:cubicBezTo>
                      <a:pt x="1813" y="307"/>
                      <a:pt x="1776" y="248"/>
                      <a:pt x="1735" y="170"/>
                    </a:cubicBezTo>
                    <a:cubicBezTo>
                      <a:pt x="1717" y="152"/>
                      <a:pt x="1717" y="133"/>
                      <a:pt x="1717" y="115"/>
                    </a:cubicBezTo>
                    <a:cubicBezTo>
                      <a:pt x="1699" y="115"/>
                      <a:pt x="1699" y="97"/>
                      <a:pt x="1680" y="78"/>
                    </a:cubicBezTo>
                    <a:lnTo>
                      <a:pt x="1662" y="19"/>
                    </a:lnTo>
                    <a:lnTo>
                      <a:pt x="1639"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6"/>
              <p:cNvSpPr/>
              <p:nvPr/>
            </p:nvSpPr>
            <p:spPr>
              <a:xfrm>
                <a:off x="3540047" y="1644661"/>
                <a:ext cx="52686" cy="48862"/>
              </a:xfrm>
              <a:custGeom>
                <a:avLst/>
                <a:gdLst/>
                <a:ahLst/>
                <a:cxnLst/>
                <a:rect l="l" t="t" r="r" b="b"/>
                <a:pathLst>
                  <a:path w="248" h="230" extrusionOk="0">
                    <a:moveTo>
                      <a:pt x="115" y="0"/>
                    </a:moveTo>
                    <a:cubicBezTo>
                      <a:pt x="37" y="19"/>
                      <a:pt x="0" y="78"/>
                      <a:pt x="18" y="133"/>
                    </a:cubicBezTo>
                    <a:cubicBezTo>
                      <a:pt x="18" y="193"/>
                      <a:pt x="78" y="229"/>
                      <a:pt x="151" y="229"/>
                    </a:cubicBezTo>
                    <a:cubicBezTo>
                      <a:pt x="211" y="211"/>
                      <a:pt x="247" y="152"/>
                      <a:pt x="229" y="97"/>
                    </a:cubicBezTo>
                    <a:cubicBezTo>
                      <a:pt x="229" y="37"/>
                      <a:pt x="174" y="0"/>
                      <a:pt x="115"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6"/>
              <p:cNvSpPr/>
              <p:nvPr/>
            </p:nvSpPr>
            <p:spPr>
              <a:xfrm>
                <a:off x="3134495" y="2003903"/>
                <a:ext cx="85828" cy="185252"/>
              </a:xfrm>
              <a:custGeom>
                <a:avLst/>
                <a:gdLst/>
                <a:ahLst/>
                <a:cxnLst/>
                <a:rect l="l" t="t" r="r" b="b"/>
                <a:pathLst>
                  <a:path w="404" h="872" extrusionOk="0">
                    <a:moveTo>
                      <a:pt x="75" y="1"/>
                    </a:moveTo>
                    <a:cubicBezTo>
                      <a:pt x="70" y="1"/>
                      <a:pt x="65" y="3"/>
                      <a:pt x="60" y="8"/>
                    </a:cubicBezTo>
                    <a:cubicBezTo>
                      <a:pt x="23" y="8"/>
                      <a:pt x="0" y="26"/>
                      <a:pt x="23" y="63"/>
                    </a:cubicBezTo>
                    <a:cubicBezTo>
                      <a:pt x="23" y="81"/>
                      <a:pt x="115" y="520"/>
                      <a:pt x="307" y="845"/>
                    </a:cubicBezTo>
                    <a:cubicBezTo>
                      <a:pt x="307" y="858"/>
                      <a:pt x="316" y="871"/>
                      <a:pt x="328" y="871"/>
                    </a:cubicBezTo>
                    <a:cubicBezTo>
                      <a:pt x="333" y="871"/>
                      <a:pt x="338" y="869"/>
                      <a:pt x="344" y="864"/>
                    </a:cubicBezTo>
                    <a:lnTo>
                      <a:pt x="367" y="864"/>
                    </a:lnTo>
                    <a:cubicBezTo>
                      <a:pt x="385" y="845"/>
                      <a:pt x="403" y="827"/>
                      <a:pt x="385" y="809"/>
                    </a:cubicBezTo>
                    <a:cubicBezTo>
                      <a:pt x="211" y="484"/>
                      <a:pt x="115" y="44"/>
                      <a:pt x="115" y="44"/>
                    </a:cubicBezTo>
                    <a:cubicBezTo>
                      <a:pt x="101" y="18"/>
                      <a:pt x="88" y="1"/>
                      <a:pt x="75"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a:off x="3114950" y="2015587"/>
                <a:ext cx="48862" cy="119394"/>
              </a:xfrm>
              <a:custGeom>
                <a:avLst/>
                <a:gdLst/>
                <a:ahLst/>
                <a:cxnLst/>
                <a:rect l="l" t="t" r="r" b="b"/>
                <a:pathLst>
                  <a:path w="230" h="562" extrusionOk="0">
                    <a:moveTo>
                      <a:pt x="169" y="0"/>
                    </a:moveTo>
                    <a:cubicBezTo>
                      <a:pt x="152" y="0"/>
                      <a:pt x="134" y="13"/>
                      <a:pt x="134" y="26"/>
                    </a:cubicBezTo>
                    <a:cubicBezTo>
                      <a:pt x="74" y="140"/>
                      <a:pt x="1" y="484"/>
                      <a:pt x="1" y="507"/>
                    </a:cubicBezTo>
                    <a:cubicBezTo>
                      <a:pt x="1" y="525"/>
                      <a:pt x="19" y="543"/>
                      <a:pt x="37" y="562"/>
                    </a:cubicBezTo>
                    <a:lnTo>
                      <a:pt x="56" y="562"/>
                    </a:lnTo>
                    <a:cubicBezTo>
                      <a:pt x="74" y="543"/>
                      <a:pt x="92" y="543"/>
                      <a:pt x="92" y="525"/>
                    </a:cubicBezTo>
                    <a:cubicBezTo>
                      <a:pt x="92" y="525"/>
                      <a:pt x="170" y="182"/>
                      <a:pt x="207" y="67"/>
                    </a:cubicBezTo>
                    <a:cubicBezTo>
                      <a:pt x="230" y="49"/>
                      <a:pt x="207" y="26"/>
                      <a:pt x="188" y="8"/>
                    </a:cubicBezTo>
                    <a:cubicBezTo>
                      <a:pt x="183" y="2"/>
                      <a:pt x="176" y="0"/>
                      <a:pt x="169"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a:off x="3365844" y="1665056"/>
                <a:ext cx="357120" cy="174205"/>
              </a:xfrm>
              <a:custGeom>
                <a:avLst/>
                <a:gdLst/>
                <a:ahLst/>
                <a:cxnLst/>
                <a:rect l="l" t="t" r="r" b="b"/>
                <a:pathLst>
                  <a:path w="1681" h="820" extrusionOk="0">
                    <a:moveTo>
                      <a:pt x="79" y="1"/>
                    </a:moveTo>
                    <a:cubicBezTo>
                      <a:pt x="37" y="1"/>
                      <a:pt x="19" y="19"/>
                      <a:pt x="1" y="37"/>
                    </a:cubicBezTo>
                    <a:cubicBezTo>
                      <a:pt x="1" y="56"/>
                      <a:pt x="19" y="97"/>
                      <a:pt x="37" y="97"/>
                    </a:cubicBezTo>
                    <a:cubicBezTo>
                      <a:pt x="37" y="97"/>
                      <a:pt x="1086" y="513"/>
                      <a:pt x="1585" y="820"/>
                    </a:cubicBezTo>
                    <a:lnTo>
                      <a:pt x="1621" y="820"/>
                    </a:lnTo>
                    <a:cubicBezTo>
                      <a:pt x="1640" y="820"/>
                      <a:pt x="1640" y="802"/>
                      <a:pt x="1658" y="802"/>
                    </a:cubicBezTo>
                    <a:cubicBezTo>
                      <a:pt x="1681" y="783"/>
                      <a:pt x="1658" y="742"/>
                      <a:pt x="1640" y="724"/>
                    </a:cubicBezTo>
                    <a:cubicBezTo>
                      <a:pt x="1145" y="417"/>
                      <a:pt x="79" y="19"/>
                      <a:pt x="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p:cNvSpPr/>
              <p:nvPr/>
            </p:nvSpPr>
            <p:spPr>
              <a:xfrm>
                <a:off x="3596344" y="1620443"/>
                <a:ext cx="93688" cy="166344"/>
              </a:xfrm>
              <a:custGeom>
                <a:avLst/>
                <a:gdLst/>
                <a:ahLst/>
                <a:cxnLst/>
                <a:rect l="l" t="t" r="r" b="b"/>
                <a:pathLst>
                  <a:path w="441" h="783" extrusionOk="0">
                    <a:moveTo>
                      <a:pt x="403" y="0"/>
                    </a:moveTo>
                    <a:cubicBezTo>
                      <a:pt x="385" y="0"/>
                      <a:pt x="367" y="0"/>
                      <a:pt x="344" y="18"/>
                    </a:cubicBezTo>
                    <a:lnTo>
                      <a:pt x="24" y="723"/>
                    </a:lnTo>
                    <a:cubicBezTo>
                      <a:pt x="1" y="742"/>
                      <a:pt x="24" y="764"/>
                      <a:pt x="42" y="783"/>
                    </a:cubicBezTo>
                    <a:lnTo>
                      <a:pt x="78" y="783"/>
                    </a:lnTo>
                    <a:lnTo>
                      <a:pt x="97" y="764"/>
                    </a:lnTo>
                    <a:lnTo>
                      <a:pt x="440" y="78"/>
                    </a:lnTo>
                    <a:cubicBezTo>
                      <a:pt x="440" y="37"/>
                      <a:pt x="440" y="18"/>
                      <a:pt x="403"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p:cNvSpPr/>
              <p:nvPr/>
            </p:nvSpPr>
            <p:spPr>
              <a:xfrm>
                <a:off x="1489979" y="3148121"/>
                <a:ext cx="1328631" cy="794119"/>
              </a:xfrm>
              <a:custGeom>
                <a:avLst/>
                <a:gdLst/>
                <a:ahLst/>
                <a:cxnLst/>
                <a:rect l="l" t="t" r="r" b="b"/>
                <a:pathLst>
                  <a:path w="6254" h="3738" extrusionOk="0">
                    <a:moveTo>
                      <a:pt x="5320" y="0"/>
                    </a:moveTo>
                    <a:lnTo>
                      <a:pt x="115" y="1104"/>
                    </a:lnTo>
                    <a:cubicBezTo>
                      <a:pt x="115" y="1104"/>
                      <a:pt x="1" y="2230"/>
                      <a:pt x="188" y="3031"/>
                    </a:cubicBezTo>
                    <a:cubicBezTo>
                      <a:pt x="211" y="3072"/>
                      <a:pt x="230" y="3108"/>
                      <a:pt x="230" y="3145"/>
                    </a:cubicBezTo>
                    <a:cubicBezTo>
                      <a:pt x="248" y="3205"/>
                      <a:pt x="266" y="3260"/>
                      <a:pt x="285" y="3301"/>
                    </a:cubicBezTo>
                    <a:cubicBezTo>
                      <a:pt x="416" y="3613"/>
                      <a:pt x="1104" y="3738"/>
                      <a:pt x="1964" y="3738"/>
                    </a:cubicBezTo>
                    <a:cubicBezTo>
                      <a:pt x="2366" y="3738"/>
                      <a:pt x="2805" y="3710"/>
                      <a:pt x="3242" y="3662"/>
                    </a:cubicBezTo>
                    <a:cubicBezTo>
                      <a:pt x="4308" y="3530"/>
                      <a:pt x="5361" y="3278"/>
                      <a:pt x="5819" y="2976"/>
                    </a:cubicBezTo>
                    <a:cubicBezTo>
                      <a:pt x="6254" y="2687"/>
                      <a:pt x="5320" y="0"/>
                      <a:pt x="532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2195075" y="3630366"/>
                <a:ext cx="656667" cy="1154639"/>
              </a:xfrm>
              <a:custGeom>
                <a:avLst/>
                <a:gdLst/>
                <a:ahLst/>
                <a:cxnLst/>
                <a:rect l="l" t="t" r="r" b="b"/>
                <a:pathLst>
                  <a:path w="3091" h="5435" extrusionOk="0">
                    <a:moveTo>
                      <a:pt x="2591" y="1"/>
                    </a:moveTo>
                    <a:lnTo>
                      <a:pt x="2097" y="230"/>
                    </a:lnTo>
                    <a:lnTo>
                      <a:pt x="1964" y="285"/>
                    </a:lnTo>
                    <a:lnTo>
                      <a:pt x="0" y="1200"/>
                    </a:lnTo>
                    <a:lnTo>
                      <a:pt x="19" y="1374"/>
                    </a:lnTo>
                    <a:lnTo>
                      <a:pt x="495" y="5434"/>
                    </a:lnTo>
                    <a:lnTo>
                      <a:pt x="3090" y="5434"/>
                    </a:lnTo>
                    <a:cubicBezTo>
                      <a:pt x="2994" y="4006"/>
                      <a:pt x="2843" y="2404"/>
                      <a:pt x="2669" y="706"/>
                    </a:cubicBezTo>
                    <a:cubicBezTo>
                      <a:pt x="2669" y="665"/>
                      <a:pt x="2669" y="610"/>
                      <a:pt x="2651" y="573"/>
                    </a:cubicBezTo>
                    <a:cubicBezTo>
                      <a:pt x="2651" y="417"/>
                      <a:pt x="2633" y="266"/>
                      <a:pt x="2614" y="115"/>
                    </a:cubicBezTo>
                    <a:cubicBezTo>
                      <a:pt x="2614" y="74"/>
                      <a:pt x="2591" y="37"/>
                      <a:pt x="259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2255408" y="3926087"/>
                <a:ext cx="138302" cy="858915"/>
              </a:xfrm>
              <a:custGeom>
                <a:avLst/>
                <a:gdLst/>
                <a:ahLst/>
                <a:cxnLst/>
                <a:rect l="l" t="t" r="r" b="b"/>
                <a:pathLst>
                  <a:path w="651" h="4043" extrusionOk="0">
                    <a:moveTo>
                      <a:pt x="60" y="0"/>
                    </a:moveTo>
                    <a:cubicBezTo>
                      <a:pt x="19" y="0"/>
                      <a:pt x="0" y="37"/>
                      <a:pt x="0" y="74"/>
                    </a:cubicBezTo>
                    <a:lnTo>
                      <a:pt x="518" y="4042"/>
                    </a:lnTo>
                    <a:lnTo>
                      <a:pt x="650" y="4042"/>
                    </a:lnTo>
                    <a:lnTo>
                      <a:pt x="115" y="55"/>
                    </a:lnTo>
                    <a:cubicBezTo>
                      <a:pt x="115" y="19"/>
                      <a:pt x="96" y="0"/>
                      <a:pt x="60"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2494618" y="3431095"/>
                <a:ext cx="267681" cy="349260"/>
              </a:xfrm>
              <a:custGeom>
                <a:avLst/>
                <a:gdLst/>
                <a:ahLst/>
                <a:cxnLst/>
                <a:rect l="l" t="t" r="r" b="b"/>
                <a:pathLst>
                  <a:path w="1260" h="1644" extrusionOk="0">
                    <a:moveTo>
                      <a:pt x="60" y="0"/>
                    </a:moveTo>
                    <a:cubicBezTo>
                      <a:pt x="19" y="0"/>
                      <a:pt x="0" y="42"/>
                      <a:pt x="0" y="78"/>
                    </a:cubicBezTo>
                    <a:cubicBezTo>
                      <a:pt x="19" y="115"/>
                      <a:pt x="133" y="765"/>
                      <a:pt x="554" y="1223"/>
                    </a:cubicBezTo>
                    <a:cubicBezTo>
                      <a:pt x="650" y="1319"/>
                      <a:pt x="746" y="1415"/>
                      <a:pt x="861" y="1470"/>
                    </a:cubicBezTo>
                    <a:cubicBezTo>
                      <a:pt x="934" y="1529"/>
                      <a:pt x="1030" y="1566"/>
                      <a:pt x="1126" y="1603"/>
                    </a:cubicBezTo>
                    <a:cubicBezTo>
                      <a:pt x="1163" y="1625"/>
                      <a:pt x="1223" y="1644"/>
                      <a:pt x="1259" y="1644"/>
                    </a:cubicBezTo>
                    <a:cubicBezTo>
                      <a:pt x="1259" y="1603"/>
                      <a:pt x="1259" y="1548"/>
                      <a:pt x="1241" y="1511"/>
                    </a:cubicBezTo>
                    <a:cubicBezTo>
                      <a:pt x="1223" y="1511"/>
                      <a:pt x="1204" y="1488"/>
                      <a:pt x="1181" y="1488"/>
                    </a:cubicBezTo>
                    <a:cubicBezTo>
                      <a:pt x="1090" y="1470"/>
                      <a:pt x="1012" y="1415"/>
                      <a:pt x="916" y="1374"/>
                    </a:cubicBezTo>
                    <a:cubicBezTo>
                      <a:pt x="838" y="1319"/>
                      <a:pt x="765" y="1241"/>
                      <a:pt x="687" y="1168"/>
                    </a:cubicBezTo>
                    <a:cubicBezTo>
                      <a:pt x="266" y="728"/>
                      <a:pt x="133" y="60"/>
                      <a:pt x="133" y="60"/>
                    </a:cubicBezTo>
                    <a:cubicBezTo>
                      <a:pt x="133" y="23"/>
                      <a:pt x="96" y="0"/>
                      <a:pt x="60"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2202935" y="3273462"/>
                <a:ext cx="69257" cy="604194"/>
              </a:xfrm>
              <a:custGeom>
                <a:avLst/>
                <a:gdLst/>
                <a:ahLst/>
                <a:cxnLst/>
                <a:rect l="l" t="t" r="r" b="b"/>
                <a:pathLst>
                  <a:path w="326" h="2844" extrusionOk="0">
                    <a:moveTo>
                      <a:pt x="115" y="1"/>
                    </a:moveTo>
                    <a:cubicBezTo>
                      <a:pt x="78" y="1"/>
                      <a:pt x="37" y="1"/>
                      <a:pt x="0" y="19"/>
                    </a:cubicBezTo>
                    <a:cubicBezTo>
                      <a:pt x="18" y="97"/>
                      <a:pt x="18" y="170"/>
                      <a:pt x="37" y="266"/>
                    </a:cubicBezTo>
                    <a:lnTo>
                      <a:pt x="37" y="381"/>
                    </a:lnTo>
                    <a:cubicBezTo>
                      <a:pt x="78" y="820"/>
                      <a:pt x="133" y="1452"/>
                      <a:pt x="174" y="2097"/>
                    </a:cubicBezTo>
                    <a:cubicBezTo>
                      <a:pt x="192" y="2139"/>
                      <a:pt x="192" y="2175"/>
                      <a:pt x="192" y="2212"/>
                    </a:cubicBezTo>
                    <a:cubicBezTo>
                      <a:pt x="192" y="2404"/>
                      <a:pt x="211" y="2596"/>
                      <a:pt x="229" y="2784"/>
                    </a:cubicBezTo>
                    <a:cubicBezTo>
                      <a:pt x="229" y="2825"/>
                      <a:pt x="247" y="2843"/>
                      <a:pt x="288" y="2843"/>
                    </a:cubicBezTo>
                    <a:cubicBezTo>
                      <a:pt x="307" y="2843"/>
                      <a:pt x="325" y="2825"/>
                      <a:pt x="325" y="2784"/>
                    </a:cubicBezTo>
                    <a:cubicBezTo>
                      <a:pt x="325" y="2596"/>
                      <a:pt x="307" y="2386"/>
                      <a:pt x="288" y="2175"/>
                    </a:cubicBezTo>
                    <a:lnTo>
                      <a:pt x="288" y="2079"/>
                    </a:lnTo>
                    <a:cubicBezTo>
                      <a:pt x="247" y="1429"/>
                      <a:pt x="192" y="802"/>
                      <a:pt x="151" y="362"/>
                    </a:cubicBezTo>
                    <a:cubicBezTo>
                      <a:pt x="151" y="326"/>
                      <a:pt x="133" y="285"/>
                      <a:pt x="133" y="248"/>
                    </a:cubicBezTo>
                    <a:cubicBezTo>
                      <a:pt x="133" y="152"/>
                      <a:pt x="115" y="79"/>
                      <a:pt x="115"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2113284" y="3285147"/>
                <a:ext cx="199698" cy="458244"/>
              </a:xfrm>
              <a:custGeom>
                <a:avLst/>
                <a:gdLst/>
                <a:ahLst/>
                <a:cxnLst/>
                <a:rect l="l" t="t" r="r" b="b"/>
                <a:pathLst>
                  <a:path w="940" h="2157" extrusionOk="0">
                    <a:moveTo>
                      <a:pt x="97" y="1"/>
                    </a:moveTo>
                    <a:cubicBezTo>
                      <a:pt x="60" y="1"/>
                      <a:pt x="24" y="24"/>
                      <a:pt x="1" y="24"/>
                    </a:cubicBezTo>
                    <a:cubicBezTo>
                      <a:pt x="1" y="97"/>
                      <a:pt x="1" y="175"/>
                      <a:pt x="24" y="271"/>
                    </a:cubicBezTo>
                    <a:lnTo>
                      <a:pt x="24" y="367"/>
                    </a:lnTo>
                    <a:cubicBezTo>
                      <a:pt x="79" y="957"/>
                      <a:pt x="175" y="1777"/>
                      <a:pt x="211" y="1969"/>
                    </a:cubicBezTo>
                    <a:cubicBezTo>
                      <a:pt x="230" y="2042"/>
                      <a:pt x="271" y="2102"/>
                      <a:pt x="326" y="2138"/>
                    </a:cubicBezTo>
                    <a:cubicBezTo>
                      <a:pt x="385" y="2157"/>
                      <a:pt x="440" y="2157"/>
                      <a:pt x="500" y="2157"/>
                    </a:cubicBezTo>
                    <a:lnTo>
                      <a:pt x="614" y="2157"/>
                    </a:lnTo>
                    <a:cubicBezTo>
                      <a:pt x="651" y="2138"/>
                      <a:pt x="688" y="2138"/>
                      <a:pt x="710" y="2120"/>
                    </a:cubicBezTo>
                    <a:cubicBezTo>
                      <a:pt x="802" y="2102"/>
                      <a:pt x="880" y="2061"/>
                      <a:pt x="898" y="2042"/>
                    </a:cubicBezTo>
                    <a:cubicBezTo>
                      <a:pt x="916" y="2042"/>
                      <a:pt x="939" y="2006"/>
                      <a:pt x="916" y="1987"/>
                    </a:cubicBezTo>
                    <a:cubicBezTo>
                      <a:pt x="916" y="1964"/>
                      <a:pt x="904" y="1954"/>
                      <a:pt x="891" y="1954"/>
                    </a:cubicBezTo>
                    <a:cubicBezTo>
                      <a:pt x="880" y="1954"/>
                      <a:pt x="869" y="1959"/>
                      <a:pt x="862" y="1969"/>
                    </a:cubicBezTo>
                    <a:cubicBezTo>
                      <a:pt x="825" y="1969"/>
                      <a:pt x="765" y="2006"/>
                      <a:pt x="710" y="2024"/>
                    </a:cubicBezTo>
                    <a:cubicBezTo>
                      <a:pt x="669" y="2024"/>
                      <a:pt x="633" y="2042"/>
                      <a:pt x="596" y="2042"/>
                    </a:cubicBezTo>
                    <a:cubicBezTo>
                      <a:pt x="557" y="2052"/>
                      <a:pt x="518" y="2056"/>
                      <a:pt x="482" y="2056"/>
                    </a:cubicBezTo>
                    <a:cubicBezTo>
                      <a:pt x="446" y="2056"/>
                      <a:pt x="413" y="2052"/>
                      <a:pt x="385" y="2042"/>
                    </a:cubicBezTo>
                    <a:cubicBezTo>
                      <a:pt x="344" y="2024"/>
                      <a:pt x="326" y="2006"/>
                      <a:pt x="308" y="1946"/>
                    </a:cubicBezTo>
                    <a:cubicBezTo>
                      <a:pt x="271" y="1759"/>
                      <a:pt x="193" y="939"/>
                      <a:pt x="138" y="367"/>
                    </a:cubicBezTo>
                    <a:cubicBezTo>
                      <a:pt x="138" y="326"/>
                      <a:pt x="138" y="289"/>
                      <a:pt x="115" y="253"/>
                    </a:cubicBezTo>
                    <a:cubicBezTo>
                      <a:pt x="115" y="156"/>
                      <a:pt x="115" y="79"/>
                      <a:pt x="97"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1514410" y="3555162"/>
                <a:ext cx="664316" cy="1229844"/>
              </a:xfrm>
              <a:custGeom>
                <a:avLst/>
                <a:gdLst/>
                <a:ahLst/>
                <a:cxnLst/>
                <a:rect l="l" t="t" r="r" b="b"/>
                <a:pathLst>
                  <a:path w="3127" h="5789" extrusionOk="0">
                    <a:moveTo>
                      <a:pt x="312" y="1"/>
                    </a:moveTo>
                    <a:cubicBezTo>
                      <a:pt x="190" y="1"/>
                      <a:pt x="84" y="15"/>
                      <a:pt x="0" y="48"/>
                    </a:cubicBezTo>
                    <a:cubicBezTo>
                      <a:pt x="0" y="48"/>
                      <a:pt x="37" y="469"/>
                      <a:pt x="115" y="1115"/>
                    </a:cubicBezTo>
                    <a:lnTo>
                      <a:pt x="115" y="1229"/>
                    </a:lnTo>
                    <a:cubicBezTo>
                      <a:pt x="115" y="1270"/>
                      <a:pt x="133" y="1325"/>
                      <a:pt x="133" y="1362"/>
                    </a:cubicBezTo>
                    <a:cubicBezTo>
                      <a:pt x="247" y="2584"/>
                      <a:pt x="417" y="4415"/>
                      <a:pt x="572" y="5788"/>
                    </a:cubicBezTo>
                    <a:lnTo>
                      <a:pt x="3127" y="5788"/>
                    </a:lnTo>
                    <a:lnTo>
                      <a:pt x="3127" y="886"/>
                    </a:lnTo>
                    <a:cubicBezTo>
                      <a:pt x="3127" y="886"/>
                      <a:pt x="2422" y="561"/>
                      <a:pt x="1639" y="295"/>
                    </a:cubicBezTo>
                    <a:cubicBezTo>
                      <a:pt x="1602" y="277"/>
                      <a:pt x="1561" y="259"/>
                      <a:pt x="1524" y="259"/>
                    </a:cubicBezTo>
                    <a:cubicBezTo>
                      <a:pt x="1447" y="217"/>
                      <a:pt x="1373" y="199"/>
                      <a:pt x="1296" y="181"/>
                    </a:cubicBezTo>
                    <a:cubicBezTo>
                      <a:pt x="1241" y="163"/>
                      <a:pt x="1199" y="163"/>
                      <a:pt x="1163" y="144"/>
                    </a:cubicBezTo>
                    <a:cubicBezTo>
                      <a:pt x="848" y="57"/>
                      <a:pt x="550" y="1"/>
                      <a:pt x="31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1615532" y="3873614"/>
                <a:ext cx="101336" cy="911389"/>
              </a:xfrm>
              <a:custGeom>
                <a:avLst/>
                <a:gdLst/>
                <a:ahLst/>
                <a:cxnLst/>
                <a:rect l="l" t="t" r="r" b="b"/>
                <a:pathLst>
                  <a:path w="477" h="4290" extrusionOk="0">
                    <a:moveTo>
                      <a:pt x="78" y="0"/>
                    </a:moveTo>
                    <a:cubicBezTo>
                      <a:pt x="37" y="0"/>
                      <a:pt x="0" y="37"/>
                      <a:pt x="19" y="55"/>
                    </a:cubicBezTo>
                    <a:cubicBezTo>
                      <a:pt x="19" y="92"/>
                      <a:pt x="192" y="2609"/>
                      <a:pt x="344" y="4289"/>
                    </a:cubicBezTo>
                    <a:lnTo>
                      <a:pt x="476" y="4289"/>
                    </a:lnTo>
                    <a:cubicBezTo>
                      <a:pt x="325" y="2609"/>
                      <a:pt x="133" y="92"/>
                      <a:pt x="133" y="55"/>
                    </a:cubicBezTo>
                    <a:cubicBezTo>
                      <a:pt x="133" y="18"/>
                      <a:pt x="115" y="0"/>
                      <a:pt x="78"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1538628" y="3526907"/>
                <a:ext cx="360944" cy="320580"/>
              </a:xfrm>
              <a:custGeom>
                <a:avLst/>
                <a:gdLst/>
                <a:ahLst/>
                <a:cxnLst/>
                <a:rect l="l" t="t" r="r" b="b"/>
                <a:pathLst>
                  <a:path w="1699" h="1509" extrusionOk="0">
                    <a:moveTo>
                      <a:pt x="1622" y="0"/>
                    </a:moveTo>
                    <a:cubicBezTo>
                      <a:pt x="1603" y="0"/>
                      <a:pt x="1578" y="18"/>
                      <a:pt x="1562" y="48"/>
                    </a:cubicBezTo>
                    <a:cubicBezTo>
                      <a:pt x="1562" y="48"/>
                      <a:pt x="1507" y="199"/>
                      <a:pt x="1410" y="392"/>
                    </a:cubicBezTo>
                    <a:cubicBezTo>
                      <a:pt x="1356" y="488"/>
                      <a:pt x="1296" y="602"/>
                      <a:pt x="1200" y="717"/>
                    </a:cubicBezTo>
                    <a:cubicBezTo>
                      <a:pt x="1031" y="964"/>
                      <a:pt x="802" y="1211"/>
                      <a:pt x="495" y="1325"/>
                    </a:cubicBezTo>
                    <a:cubicBezTo>
                      <a:pt x="397" y="1361"/>
                      <a:pt x="290" y="1383"/>
                      <a:pt x="180" y="1383"/>
                    </a:cubicBezTo>
                    <a:cubicBezTo>
                      <a:pt x="121" y="1383"/>
                      <a:pt x="60" y="1377"/>
                      <a:pt x="1" y="1362"/>
                    </a:cubicBezTo>
                    <a:lnTo>
                      <a:pt x="1" y="1362"/>
                    </a:lnTo>
                    <a:cubicBezTo>
                      <a:pt x="1" y="1403"/>
                      <a:pt x="19" y="1458"/>
                      <a:pt x="19" y="1495"/>
                    </a:cubicBezTo>
                    <a:cubicBezTo>
                      <a:pt x="78" y="1503"/>
                      <a:pt x="141" y="1508"/>
                      <a:pt x="204" y="1508"/>
                    </a:cubicBezTo>
                    <a:cubicBezTo>
                      <a:pt x="321" y="1508"/>
                      <a:pt x="442" y="1490"/>
                      <a:pt x="554" y="1440"/>
                    </a:cubicBezTo>
                    <a:cubicBezTo>
                      <a:pt x="875" y="1325"/>
                      <a:pt x="1127" y="1060"/>
                      <a:pt x="1314" y="790"/>
                    </a:cubicBezTo>
                    <a:cubicBezTo>
                      <a:pt x="1410" y="657"/>
                      <a:pt x="1488" y="543"/>
                      <a:pt x="1525" y="428"/>
                    </a:cubicBezTo>
                    <a:cubicBezTo>
                      <a:pt x="1621" y="236"/>
                      <a:pt x="1676" y="103"/>
                      <a:pt x="1676" y="85"/>
                    </a:cubicBezTo>
                    <a:cubicBezTo>
                      <a:pt x="1699" y="48"/>
                      <a:pt x="1676" y="7"/>
                      <a:pt x="1639" y="7"/>
                    </a:cubicBezTo>
                    <a:cubicBezTo>
                      <a:pt x="1635" y="2"/>
                      <a:pt x="1628" y="0"/>
                      <a:pt x="1622"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1340207" y="1186634"/>
                <a:ext cx="1425931" cy="2355590"/>
              </a:xfrm>
              <a:custGeom>
                <a:avLst/>
                <a:gdLst/>
                <a:ahLst/>
                <a:cxnLst/>
                <a:rect l="l" t="t" r="r" b="b"/>
                <a:pathLst>
                  <a:path w="6712" h="11088" extrusionOk="0">
                    <a:moveTo>
                      <a:pt x="4176" y="0"/>
                    </a:moveTo>
                    <a:lnTo>
                      <a:pt x="2573" y="19"/>
                    </a:lnTo>
                    <a:cubicBezTo>
                      <a:pt x="2573" y="19"/>
                      <a:pt x="2441" y="115"/>
                      <a:pt x="2212" y="229"/>
                    </a:cubicBezTo>
                    <a:cubicBezTo>
                      <a:pt x="2193" y="248"/>
                      <a:pt x="2152" y="266"/>
                      <a:pt x="2134" y="266"/>
                    </a:cubicBezTo>
                    <a:cubicBezTo>
                      <a:pt x="2079" y="307"/>
                      <a:pt x="2019" y="325"/>
                      <a:pt x="1946" y="344"/>
                    </a:cubicBezTo>
                    <a:cubicBezTo>
                      <a:pt x="1791" y="422"/>
                      <a:pt x="1580" y="477"/>
                      <a:pt x="1351" y="518"/>
                    </a:cubicBezTo>
                    <a:cubicBezTo>
                      <a:pt x="628" y="632"/>
                      <a:pt x="230" y="1392"/>
                      <a:pt x="152" y="2633"/>
                    </a:cubicBezTo>
                    <a:cubicBezTo>
                      <a:pt x="115" y="3264"/>
                      <a:pt x="56" y="3836"/>
                      <a:pt x="37" y="4409"/>
                    </a:cubicBezTo>
                    <a:lnTo>
                      <a:pt x="37" y="4523"/>
                    </a:lnTo>
                    <a:cubicBezTo>
                      <a:pt x="1" y="5210"/>
                      <a:pt x="1" y="5873"/>
                      <a:pt x="37" y="6523"/>
                    </a:cubicBezTo>
                    <a:cubicBezTo>
                      <a:pt x="56" y="6656"/>
                      <a:pt x="56" y="6789"/>
                      <a:pt x="74" y="6945"/>
                    </a:cubicBezTo>
                    <a:cubicBezTo>
                      <a:pt x="152" y="7613"/>
                      <a:pt x="399" y="9902"/>
                      <a:pt x="646" y="10547"/>
                    </a:cubicBezTo>
                    <a:cubicBezTo>
                      <a:pt x="1425" y="10928"/>
                      <a:pt x="2293" y="11088"/>
                      <a:pt x="3142" y="11088"/>
                    </a:cubicBezTo>
                    <a:cubicBezTo>
                      <a:pt x="3232" y="11088"/>
                      <a:pt x="3322" y="11086"/>
                      <a:pt x="3411" y="11083"/>
                    </a:cubicBezTo>
                    <a:cubicBezTo>
                      <a:pt x="3585" y="11064"/>
                      <a:pt x="3754" y="11046"/>
                      <a:pt x="3928" y="11023"/>
                    </a:cubicBezTo>
                    <a:cubicBezTo>
                      <a:pt x="4079" y="11005"/>
                      <a:pt x="4235" y="10987"/>
                      <a:pt x="4386" y="10968"/>
                    </a:cubicBezTo>
                    <a:cubicBezTo>
                      <a:pt x="5338" y="10776"/>
                      <a:pt x="6199" y="10378"/>
                      <a:pt x="6711" y="9902"/>
                    </a:cubicBezTo>
                    <a:cubicBezTo>
                      <a:pt x="6464" y="8945"/>
                      <a:pt x="6180" y="7192"/>
                      <a:pt x="6066" y="6446"/>
                    </a:cubicBezTo>
                    <a:cubicBezTo>
                      <a:pt x="6043" y="6313"/>
                      <a:pt x="6025" y="6180"/>
                      <a:pt x="6007" y="6047"/>
                    </a:cubicBezTo>
                    <a:cubicBezTo>
                      <a:pt x="6007" y="5915"/>
                      <a:pt x="5988" y="5800"/>
                      <a:pt x="5970" y="5667"/>
                    </a:cubicBezTo>
                    <a:cubicBezTo>
                      <a:pt x="5970" y="5530"/>
                      <a:pt x="5952" y="5397"/>
                      <a:pt x="5929" y="5265"/>
                    </a:cubicBezTo>
                    <a:cubicBezTo>
                      <a:pt x="5929" y="5114"/>
                      <a:pt x="5910" y="4981"/>
                      <a:pt x="5910" y="4843"/>
                    </a:cubicBezTo>
                    <a:cubicBezTo>
                      <a:pt x="5910" y="4711"/>
                      <a:pt x="5892" y="4578"/>
                      <a:pt x="5892" y="4445"/>
                    </a:cubicBezTo>
                    <a:cubicBezTo>
                      <a:pt x="5855" y="2651"/>
                      <a:pt x="6180" y="1754"/>
                      <a:pt x="6103" y="1337"/>
                    </a:cubicBezTo>
                    <a:cubicBezTo>
                      <a:pt x="5970" y="687"/>
                      <a:pt x="5379" y="687"/>
                      <a:pt x="4826" y="495"/>
                    </a:cubicBezTo>
                    <a:cubicBezTo>
                      <a:pt x="4784" y="477"/>
                      <a:pt x="4766" y="458"/>
                      <a:pt x="4729" y="458"/>
                    </a:cubicBezTo>
                    <a:cubicBezTo>
                      <a:pt x="4711" y="440"/>
                      <a:pt x="4693" y="440"/>
                      <a:pt x="4670" y="422"/>
                    </a:cubicBezTo>
                    <a:cubicBezTo>
                      <a:pt x="4482" y="344"/>
                      <a:pt x="4308" y="211"/>
                      <a:pt x="4176"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1927610" y="1534828"/>
                <a:ext cx="360944" cy="1617344"/>
              </a:xfrm>
              <a:custGeom>
                <a:avLst/>
                <a:gdLst/>
                <a:ahLst/>
                <a:cxnLst/>
                <a:rect l="l" t="t" r="r" b="b"/>
                <a:pathLst>
                  <a:path w="1699" h="7613" extrusionOk="0">
                    <a:moveTo>
                      <a:pt x="916" y="0"/>
                    </a:moveTo>
                    <a:lnTo>
                      <a:pt x="591" y="23"/>
                    </a:lnTo>
                    <a:lnTo>
                      <a:pt x="555" y="270"/>
                    </a:lnTo>
                    <a:lnTo>
                      <a:pt x="532" y="481"/>
                    </a:lnTo>
                    <a:lnTo>
                      <a:pt x="513" y="669"/>
                    </a:lnTo>
                    <a:lnTo>
                      <a:pt x="477" y="1108"/>
                    </a:lnTo>
                    <a:lnTo>
                      <a:pt x="458" y="1319"/>
                    </a:lnTo>
                    <a:lnTo>
                      <a:pt x="417" y="1758"/>
                    </a:lnTo>
                    <a:lnTo>
                      <a:pt x="399" y="1946"/>
                    </a:lnTo>
                    <a:lnTo>
                      <a:pt x="344" y="2385"/>
                    </a:lnTo>
                    <a:lnTo>
                      <a:pt x="326" y="2577"/>
                    </a:lnTo>
                    <a:lnTo>
                      <a:pt x="284" y="3017"/>
                    </a:lnTo>
                    <a:lnTo>
                      <a:pt x="266" y="3227"/>
                    </a:lnTo>
                    <a:lnTo>
                      <a:pt x="230" y="3662"/>
                    </a:lnTo>
                    <a:lnTo>
                      <a:pt x="211" y="3855"/>
                    </a:lnTo>
                    <a:lnTo>
                      <a:pt x="152" y="4294"/>
                    </a:lnTo>
                    <a:lnTo>
                      <a:pt x="133" y="4486"/>
                    </a:lnTo>
                    <a:lnTo>
                      <a:pt x="97" y="4944"/>
                    </a:lnTo>
                    <a:lnTo>
                      <a:pt x="74" y="5132"/>
                    </a:lnTo>
                    <a:lnTo>
                      <a:pt x="37" y="5571"/>
                    </a:lnTo>
                    <a:lnTo>
                      <a:pt x="19" y="5763"/>
                    </a:lnTo>
                    <a:lnTo>
                      <a:pt x="1" y="5800"/>
                    </a:lnTo>
                    <a:lnTo>
                      <a:pt x="133" y="6029"/>
                    </a:lnTo>
                    <a:lnTo>
                      <a:pt x="188" y="6143"/>
                    </a:lnTo>
                    <a:lnTo>
                      <a:pt x="326" y="6409"/>
                    </a:lnTo>
                    <a:lnTo>
                      <a:pt x="399" y="6523"/>
                    </a:lnTo>
                    <a:lnTo>
                      <a:pt x="532" y="6793"/>
                    </a:lnTo>
                    <a:lnTo>
                      <a:pt x="591" y="6908"/>
                    </a:lnTo>
                    <a:lnTo>
                      <a:pt x="724" y="7173"/>
                    </a:lnTo>
                    <a:lnTo>
                      <a:pt x="783" y="7288"/>
                    </a:lnTo>
                    <a:lnTo>
                      <a:pt x="953" y="7613"/>
                    </a:lnTo>
                    <a:lnTo>
                      <a:pt x="1296" y="6752"/>
                    </a:lnTo>
                    <a:lnTo>
                      <a:pt x="1429" y="6468"/>
                    </a:lnTo>
                    <a:lnTo>
                      <a:pt x="1699" y="5800"/>
                    </a:lnTo>
                    <a:lnTo>
                      <a:pt x="1676" y="5631"/>
                    </a:lnTo>
                    <a:lnTo>
                      <a:pt x="1621" y="5287"/>
                    </a:lnTo>
                    <a:lnTo>
                      <a:pt x="1603" y="5132"/>
                    </a:lnTo>
                    <a:lnTo>
                      <a:pt x="1562" y="4788"/>
                    </a:lnTo>
                    <a:lnTo>
                      <a:pt x="1543" y="4619"/>
                    </a:lnTo>
                    <a:lnTo>
                      <a:pt x="1488" y="4276"/>
                    </a:lnTo>
                    <a:lnTo>
                      <a:pt x="1470" y="4120"/>
                    </a:lnTo>
                    <a:lnTo>
                      <a:pt x="1429" y="3777"/>
                    </a:lnTo>
                    <a:lnTo>
                      <a:pt x="1411" y="3626"/>
                    </a:lnTo>
                    <a:lnTo>
                      <a:pt x="1356" y="3264"/>
                    </a:lnTo>
                    <a:lnTo>
                      <a:pt x="1333" y="3113"/>
                    </a:lnTo>
                    <a:lnTo>
                      <a:pt x="1296" y="2770"/>
                    </a:lnTo>
                    <a:lnTo>
                      <a:pt x="1278" y="2614"/>
                    </a:lnTo>
                    <a:lnTo>
                      <a:pt x="1218" y="2252"/>
                    </a:lnTo>
                    <a:lnTo>
                      <a:pt x="1200" y="2101"/>
                    </a:lnTo>
                    <a:lnTo>
                      <a:pt x="1163" y="1758"/>
                    </a:lnTo>
                    <a:lnTo>
                      <a:pt x="1145" y="1602"/>
                    </a:lnTo>
                    <a:lnTo>
                      <a:pt x="1085" y="1241"/>
                    </a:lnTo>
                    <a:lnTo>
                      <a:pt x="1067" y="1090"/>
                    </a:lnTo>
                    <a:lnTo>
                      <a:pt x="1031" y="746"/>
                    </a:lnTo>
                    <a:lnTo>
                      <a:pt x="989" y="595"/>
                    </a:lnTo>
                    <a:lnTo>
                      <a:pt x="953" y="289"/>
                    </a:lnTo>
                    <a:lnTo>
                      <a:pt x="953" y="229"/>
                    </a:lnTo>
                    <a:lnTo>
                      <a:pt x="934" y="78"/>
                    </a:lnTo>
                    <a:lnTo>
                      <a:pt x="916"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2045303" y="1534828"/>
                <a:ext cx="84766" cy="138302"/>
              </a:xfrm>
              <a:custGeom>
                <a:avLst/>
                <a:gdLst/>
                <a:ahLst/>
                <a:cxnLst/>
                <a:rect l="l" t="t" r="r" b="b"/>
                <a:pathLst>
                  <a:path w="399" h="651" extrusionOk="0">
                    <a:moveTo>
                      <a:pt x="362" y="0"/>
                    </a:moveTo>
                    <a:lnTo>
                      <a:pt x="37" y="23"/>
                    </a:lnTo>
                    <a:lnTo>
                      <a:pt x="1" y="270"/>
                    </a:lnTo>
                    <a:lnTo>
                      <a:pt x="206" y="650"/>
                    </a:lnTo>
                    <a:lnTo>
                      <a:pt x="399" y="289"/>
                    </a:lnTo>
                    <a:lnTo>
                      <a:pt x="399" y="229"/>
                    </a:lnTo>
                    <a:lnTo>
                      <a:pt x="380" y="78"/>
                    </a:lnTo>
                    <a:lnTo>
                      <a:pt x="362"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1340207" y="1259502"/>
                <a:ext cx="1425931" cy="2282722"/>
              </a:xfrm>
              <a:custGeom>
                <a:avLst/>
                <a:gdLst/>
                <a:ahLst/>
                <a:cxnLst/>
                <a:rect l="l" t="t" r="r" b="b"/>
                <a:pathLst>
                  <a:path w="6712" h="10745" extrusionOk="0">
                    <a:moveTo>
                      <a:pt x="1946" y="1"/>
                    </a:moveTo>
                    <a:cubicBezTo>
                      <a:pt x="1791" y="79"/>
                      <a:pt x="1580" y="134"/>
                      <a:pt x="1351" y="175"/>
                    </a:cubicBezTo>
                    <a:cubicBezTo>
                      <a:pt x="628" y="289"/>
                      <a:pt x="230" y="1049"/>
                      <a:pt x="152" y="2290"/>
                    </a:cubicBezTo>
                    <a:cubicBezTo>
                      <a:pt x="115" y="2921"/>
                      <a:pt x="56" y="3493"/>
                      <a:pt x="37" y="4066"/>
                    </a:cubicBezTo>
                    <a:lnTo>
                      <a:pt x="37" y="4180"/>
                    </a:lnTo>
                    <a:cubicBezTo>
                      <a:pt x="1" y="4867"/>
                      <a:pt x="1" y="5530"/>
                      <a:pt x="37" y="6180"/>
                    </a:cubicBezTo>
                    <a:cubicBezTo>
                      <a:pt x="56" y="6313"/>
                      <a:pt x="56" y="6446"/>
                      <a:pt x="74" y="6602"/>
                    </a:cubicBezTo>
                    <a:cubicBezTo>
                      <a:pt x="152" y="7270"/>
                      <a:pt x="399" y="9559"/>
                      <a:pt x="646" y="10204"/>
                    </a:cubicBezTo>
                    <a:cubicBezTo>
                      <a:pt x="1425" y="10585"/>
                      <a:pt x="2293" y="10745"/>
                      <a:pt x="3142" y="10745"/>
                    </a:cubicBezTo>
                    <a:cubicBezTo>
                      <a:pt x="3232" y="10745"/>
                      <a:pt x="3322" y="10743"/>
                      <a:pt x="3411" y="10740"/>
                    </a:cubicBezTo>
                    <a:lnTo>
                      <a:pt x="3892" y="9957"/>
                    </a:lnTo>
                    <a:lnTo>
                      <a:pt x="4386" y="10625"/>
                    </a:lnTo>
                    <a:cubicBezTo>
                      <a:pt x="5338" y="10433"/>
                      <a:pt x="6199" y="10035"/>
                      <a:pt x="6711" y="9559"/>
                    </a:cubicBezTo>
                    <a:cubicBezTo>
                      <a:pt x="6615" y="9215"/>
                      <a:pt x="6524" y="8758"/>
                      <a:pt x="6446" y="8277"/>
                    </a:cubicBezTo>
                    <a:cubicBezTo>
                      <a:pt x="6428" y="8185"/>
                      <a:pt x="6386" y="8071"/>
                      <a:pt x="6368" y="7957"/>
                    </a:cubicBezTo>
                    <a:cubicBezTo>
                      <a:pt x="6235" y="7229"/>
                      <a:pt x="6121" y="6524"/>
                      <a:pt x="6066" y="6103"/>
                    </a:cubicBezTo>
                    <a:cubicBezTo>
                      <a:pt x="6043" y="5970"/>
                      <a:pt x="6025" y="5837"/>
                      <a:pt x="6007" y="5704"/>
                    </a:cubicBezTo>
                    <a:cubicBezTo>
                      <a:pt x="6007" y="5572"/>
                      <a:pt x="5988" y="5457"/>
                      <a:pt x="5970" y="5324"/>
                    </a:cubicBezTo>
                    <a:cubicBezTo>
                      <a:pt x="5970" y="5187"/>
                      <a:pt x="5952" y="5054"/>
                      <a:pt x="5929" y="4922"/>
                    </a:cubicBezTo>
                    <a:cubicBezTo>
                      <a:pt x="5929" y="4771"/>
                      <a:pt x="5910" y="4638"/>
                      <a:pt x="5910" y="4500"/>
                    </a:cubicBezTo>
                    <a:cubicBezTo>
                      <a:pt x="5910" y="4368"/>
                      <a:pt x="5892" y="4235"/>
                      <a:pt x="5892" y="4102"/>
                    </a:cubicBezTo>
                    <a:cubicBezTo>
                      <a:pt x="5855" y="2308"/>
                      <a:pt x="6180" y="1411"/>
                      <a:pt x="6103" y="994"/>
                    </a:cubicBezTo>
                    <a:cubicBezTo>
                      <a:pt x="5970" y="344"/>
                      <a:pt x="5379" y="344"/>
                      <a:pt x="4826" y="152"/>
                    </a:cubicBezTo>
                    <a:lnTo>
                      <a:pt x="4807" y="152"/>
                    </a:lnTo>
                    <a:lnTo>
                      <a:pt x="3603" y="5416"/>
                    </a:lnTo>
                    <a:lnTo>
                      <a:pt x="1983" y="19"/>
                    </a:lnTo>
                    <a:cubicBezTo>
                      <a:pt x="1983" y="19"/>
                      <a:pt x="1965" y="19"/>
                      <a:pt x="1946"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1383970" y="2166846"/>
                <a:ext cx="190776" cy="1313123"/>
              </a:xfrm>
              <a:custGeom>
                <a:avLst/>
                <a:gdLst/>
                <a:ahLst/>
                <a:cxnLst/>
                <a:rect l="l" t="t" r="r" b="b"/>
                <a:pathLst>
                  <a:path w="898" h="6181" extrusionOk="0">
                    <a:moveTo>
                      <a:pt x="79" y="1"/>
                    </a:moveTo>
                    <a:cubicBezTo>
                      <a:pt x="42" y="1"/>
                      <a:pt x="24" y="24"/>
                      <a:pt x="24" y="60"/>
                    </a:cubicBezTo>
                    <a:cubicBezTo>
                      <a:pt x="24" y="97"/>
                      <a:pt x="1" y="4065"/>
                      <a:pt x="784" y="6144"/>
                    </a:cubicBezTo>
                    <a:cubicBezTo>
                      <a:pt x="802" y="6162"/>
                      <a:pt x="825" y="6180"/>
                      <a:pt x="843" y="6180"/>
                    </a:cubicBezTo>
                    <a:lnTo>
                      <a:pt x="861" y="6180"/>
                    </a:lnTo>
                    <a:cubicBezTo>
                      <a:pt x="898" y="6162"/>
                      <a:pt x="898" y="6125"/>
                      <a:pt x="898" y="6107"/>
                    </a:cubicBezTo>
                    <a:cubicBezTo>
                      <a:pt x="115" y="4047"/>
                      <a:pt x="138" y="97"/>
                      <a:pt x="138" y="60"/>
                    </a:cubicBezTo>
                    <a:cubicBezTo>
                      <a:pt x="138" y="24"/>
                      <a:pt x="115" y="1"/>
                      <a:pt x="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2410066" y="2871945"/>
                <a:ext cx="299547" cy="145950"/>
              </a:xfrm>
              <a:custGeom>
                <a:avLst/>
                <a:gdLst/>
                <a:ahLst/>
                <a:cxnLst/>
                <a:rect l="l" t="t" r="r" b="b"/>
                <a:pathLst>
                  <a:path w="1410" h="687" extrusionOk="0">
                    <a:moveTo>
                      <a:pt x="55" y="0"/>
                    </a:moveTo>
                    <a:lnTo>
                      <a:pt x="0" y="270"/>
                    </a:lnTo>
                    <a:cubicBezTo>
                      <a:pt x="435" y="458"/>
                      <a:pt x="1007" y="614"/>
                      <a:pt x="1410" y="687"/>
                    </a:cubicBezTo>
                    <a:cubicBezTo>
                      <a:pt x="1392" y="595"/>
                      <a:pt x="1350" y="481"/>
                      <a:pt x="1332" y="367"/>
                    </a:cubicBezTo>
                    <a:cubicBezTo>
                      <a:pt x="742" y="211"/>
                      <a:pt x="55" y="0"/>
                      <a:pt x="55"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1534804" y="2916558"/>
                <a:ext cx="389199" cy="252172"/>
              </a:xfrm>
              <a:custGeom>
                <a:avLst/>
                <a:gdLst/>
                <a:ahLst/>
                <a:cxnLst/>
                <a:rect l="l" t="t" r="r" b="b"/>
                <a:pathLst>
                  <a:path w="1832" h="1187" extrusionOk="0">
                    <a:moveTo>
                      <a:pt x="1694" y="1"/>
                    </a:moveTo>
                    <a:cubicBezTo>
                      <a:pt x="1694" y="1"/>
                      <a:pt x="531" y="706"/>
                      <a:pt x="0" y="916"/>
                    </a:cubicBezTo>
                    <a:lnTo>
                      <a:pt x="170" y="1186"/>
                    </a:lnTo>
                    <a:cubicBezTo>
                      <a:pt x="170" y="1186"/>
                      <a:pt x="1181" y="729"/>
                      <a:pt x="1831" y="271"/>
                    </a:cubicBezTo>
                    <a:lnTo>
                      <a:pt x="1694"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2105637" y="1280746"/>
                <a:ext cx="405770" cy="1129358"/>
              </a:xfrm>
              <a:custGeom>
                <a:avLst/>
                <a:gdLst/>
                <a:ahLst/>
                <a:cxnLst/>
                <a:rect l="l" t="t" r="r" b="b"/>
                <a:pathLst>
                  <a:path w="1910" h="5316" extrusionOk="0">
                    <a:moveTo>
                      <a:pt x="1439" y="1"/>
                    </a:moveTo>
                    <a:cubicBezTo>
                      <a:pt x="1303" y="1"/>
                      <a:pt x="1204" y="52"/>
                      <a:pt x="1204" y="52"/>
                    </a:cubicBezTo>
                    <a:lnTo>
                      <a:pt x="0" y="5316"/>
                    </a:lnTo>
                    <a:lnTo>
                      <a:pt x="994" y="4593"/>
                    </a:lnTo>
                    <a:lnTo>
                      <a:pt x="1451" y="2592"/>
                    </a:lnTo>
                    <a:lnTo>
                      <a:pt x="1049" y="2341"/>
                    </a:lnTo>
                    <a:lnTo>
                      <a:pt x="1639" y="1979"/>
                    </a:lnTo>
                    <a:lnTo>
                      <a:pt x="1909" y="262"/>
                    </a:lnTo>
                    <a:cubicBezTo>
                      <a:pt x="1755" y="53"/>
                      <a:pt x="1578" y="1"/>
                      <a:pt x="143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2126031" y="3232673"/>
                <a:ext cx="52686" cy="52686"/>
              </a:xfrm>
              <a:custGeom>
                <a:avLst/>
                <a:gdLst/>
                <a:ahLst/>
                <a:cxnLst/>
                <a:rect l="l" t="t" r="r" b="b"/>
                <a:pathLst>
                  <a:path w="248" h="248" extrusionOk="0">
                    <a:moveTo>
                      <a:pt x="133" y="1"/>
                    </a:moveTo>
                    <a:cubicBezTo>
                      <a:pt x="78" y="1"/>
                      <a:pt x="19" y="60"/>
                      <a:pt x="0" y="115"/>
                    </a:cubicBezTo>
                    <a:cubicBezTo>
                      <a:pt x="0" y="193"/>
                      <a:pt x="55" y="248"/>
                      <a:pt x="115" y="248"/>
                    </a:cubicBezTo>
                    <a:cubicBezTo>
                      <a:pt x="193" y="248"/>
                      <a:pt x="248" y="211"/>
                      <a:pt x="248" y="133"/>
                    </a:cubicBezTo>
                    <a:cubicBezTo>
                      <a:pt x="248" y="78"/>
                      <a:pt x="211" y="19"/>
                      <a:pt x="133"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2113284" y="3045936"/>
                <a:ext cx="57573" cy="49925"/>
              </a:xfrm>
              <a:custGeom>
                <a:avLst/>
                <a:gdLst/>
                <a:ahLst/>
                <a:cxnLst/>
                <a:rect l="l" t="t" r="r" b="b"/>
                <a:pathLst>
                  <a:path w="271" h="235" extrusionOk="0">
                    <a:moveTo>
                      <a:pt x="123" y="0"/>
                    </a:moveTo>
                    <a:cubicBezTo>
                      <a:pt x="63" y="0"/>
                      <a:pt x="24" y="50"/>
                      <a:pt x="24" y="97"/>
                    </a:cubicBezTo>
                    <a:cubicBezTo>
                      <a:pt x="1" y="175"/>
                      <a:pt x="60" y="234"/>
                      <a:pt x="138" y="234"/>
                    </a:cubicBezTo>
                    <a:cubicBezTo>
                      <a:pt x="193" y="234"/>
                      <a:pt x="253" y="193"/>
                      <a:pt x="253" y="120"/>
                    </a:cubicBezTo>
                    <a:cubicBezTo>
                      <a:pt x="271" y="60"/>
                      <a:pt x="211" y="5"/>
                      <a:pt x="157" y="5"/>
                    </a:cubicBezTo>
                    <a:cubicBezTo>
                      <a:pt x="145" y="2"/>
                      <a:pt x="134" y="0"/>
                      <a:pt x="123"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2105637" y="2855587"/>
                <a:ext cx="52686" cy="50349"/>
              </a:xfrm>
              <a:custGeom>
                <a:avLst/>
                <a:gdLst/>
                <a:ahLst/>
                <a:cxnLst/>
                <a:rect l="l" t="t" r="r" b="b"/>
                <a:pathLst>
                  <a:path w="248" h="237" extrusionOk="0">
                    <a:moveTo>
                      <a:pt x="105" y="1"/>
                    </a:moveTo>
                    <a:cubicBezTo>
                      <a:pt x="45" y="1"/>
                      <a:pt x="0" y="49"/>
                      <a:pt x="0" y="100"/>
                    </a:cubicBezTo>
                    <a:cubicBezTo>
                      <a:pt x="0" y="173"/>
                      <a:pt x="37" y="233"/>
                      <a:pt x="115" y="233"/>
                    </a:cubicBezTo>
                    <a:cubicBezTo>
                      <a:pt x="122" y="235"/>
                      <a:pt x="129" y="236"/>
                      <a:pt x="137" y="236"/>
                    </a:cubicBezTo>
                    <a:cubicBezTo>
                      <a:pt x="187" y="236"/>
                      <a:pt x="231" y="183"/>
                      <a:pt x="247" y="119"/>
                    </a:cubicBezTo>
                    <a:cubicBezTo>
                      <a:pt x="247" y="59"/>
                      <a:pt x="193" y="4"/>
                      <a:pt x="133" y="4"/>
                    </a:cubicBezTo>
                    <a:cubicBezTo>
                      <a:pt x="123" y="2"/>
                      <a:pt x="114" y="1"/>
                      <a:pt x="105"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2093952" y="2665025"/>
                <a:ext cx="52686" cy="50349"/>
              </a:xfrm>
              <a:custGeom>
                <a:avLst/>
                <a:gdLst/>
                <a:ahLst/>
                <a:cxnLst/>
                <a:rect l="l" t="t" r="r" b="b"/>
                <a:pathLst>
                  <a:path w="248" h="237" extrusionOk="0">
                    <a:moveTo>
                      <a:pt x="110" y="0"/>
                    </a:moveTo>
                    <a:cubicBezTo>
                      <a:pt x="60" y="0"/>
                      <a:pt x="16" y="48"/>
                      <a:pt x="0" y="100"/>
                    </a:cubicBezTo>
                    <a:cubicBezTo>
                      <a:pt x="0" y="173"/>
                      <a:pt x="55" y="233"/>
                      <a:pt x="115" y="233"/>
                    </a:cubicBezTo>
                    <a:cubicBezTo>
                      <a:pt x="125" y="235"/>
                      <a:pt x="134" y="236"/>
                      <a:pt x="143" y="236"/>
                    </a:cubicBezTo>
                    <a:cubicBezTo>
                      <a:pt x="203" y="236"/>
                      <a:pt x="248" y="188"/>
                      <a:pt x="248" y="137"/>
                    </a:cubicBezTo>
                    <a:cubicBezTo>
                      <a:pt x="248" y="59"/>
                      <a:pt x="206" y="4"/>
                      <a:pt x="133" y="4"/>
                    </a:cubicBezTo>
                    <a:cubicBezTo>
                      <a:pt x="125" y="1"/>
                      <a:pt x="117" y="0"/>
                      <a:pt x="11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2081206" y="2475101"/>
                <a:ext cx="56723" cy="49712"/>
              </a:xfrm>
              <a:custGeom>
                <a:avLst/>
                <a:gdLst/>
                <a:ahLst/>
                <a:cxnLst/>
                <a:rect l="l" t="t" r="r" b="b"/>
                <a:pathLst>
                  <a:path w="267" h="234" extrusionOk="0">
                    <a:moveTo>
                      <a:pt x="152" y="1"/>
                    </a:moveTo>
                    <a:cubicBezTo>
                      <a:pt x="79" y="1"/>
                      <a:pt x="19" y="37"/>
                      <a:pt x="19" y="115"/>
                    </a:cubicBezTo>
                    <a:cubicBezTo>
                      <a:pt x="1" y="175"/>
                      <a:pt x="60" y="230"/>
                      <a:pt x="115" y="230"/>
                    </a:cubicBezTo>
                    <a:cubicBezTo>
                      <a:pt x="126" y="232"/>
                      <a:pt x="136" y="233"/>
                      <a:pt x="145" y="233"/>
                    </a:cubicBezTo>
                    <a:cubicBezTo>
                      <a:pt x="207" y="233"/>
                      <a:pt x="248" y="185"/>
                      <a:pt x="248" y="133"/>
                    </a:cubicBezTo>
                    <a:cubicBezTo>
                      <a:pt x="266" y="60"/>
                      <a:pt x="211" y="1"/>
                      <a:pt x="152"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2580233" y="1846907"/>
                <a:ext cx="32292" cy="300610"/>
              </a:xfrm>
              <a:custGeom>
                <a:avLst/>
                <a:gdLst/>
                <a:ahLst/>
                <a:cxnLst/>
                <a:rect l="l" t="t" r="r" b="b"/>
                <a:pathLst>
                  <a:path w="152" h="1415" extrusionOk="0">
                    <a:moveTo>
                      <a:pt x="92" y="1"/>
                    </a:moveTo>
                    <a:cubicBezTo>
                      <a:pt x="73" y="1"/>
                      <a:pt x="55" y="19"/>
                      <a:pt x="37" y="42"/>
                    </a:cubicBezTo>
                    <a:lnTo>
                      <a:pt x="37" y="97"/>
                    </a:lnTo>
                    <a:cubicBezTo>
                      <a:pt x="18" y="536"/>
                      <a:pt x="0" y="957"/>
                      <a:pt x="0" y="1356"/>
                    </a:cubicBezTo>
                    <a:cubicBezTo>
                      <a:pt x="0" y="1374"/>
                      <a:pt x="0" y="1392"/>
                      <a:pt x="18" y="1392"/>
                    </a:cubicBezTo>
                    <a:cubicBezTo>
                      <a:pt x="32" y="1407"/>
                      <a:pt x="45" y="1414"/>
                      <a:pt x="57" y="1414"/>
                    </a:cubicBezTo>
                    <a:cubicBezTo>
                      <a:pt x="77" y="1414"/>
                      <a:pt x="92" y="1393"/>
                      <a:pt x="92" y="1356"/>
                    </a:cubicBezTo>
                    <a:cubicBezTo>
                      <a:pt x="92" y="976"/>
                      <a:pt x="115" y="536"/>
                      <a:pt x="151" y="97"/>
                    </a:cubicBezTo>
                    <a:lnTo>
                      <a:pt x="151" y="42"/>
                    </a:lnTo>
                    <a:cubicBezTo>
                      <a:pt x="151" y="19"/>
                      <a:pt x="133" y="1"/>
                      <a:pt x="92"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1737049" y="250610"/>
                <a:ext cx="721676" cy="543434"/>
              </a:xfrm>
              <a:custGeom>
                <a:avLst/>
                <a:gdLst/>
                <a:ahLst/>
                <a:cxnLst/>
                <a:rect l="l" t="t" r="r" b="b"/>
                <a:pathLst>
                  <a:path w="3397" h="2558" extrusionOk="0">
                    <a:moveTo>
                      <a:pt x="1509" y="1"/>
                    </a:moveTo>
                    <a:cubicBezTo>
                      <a:pt x="675" y="1"/>
                      <a:pt x="765" y="534"/>
                      <a:pt x="765" y="534"/>
                    </a:cubicBezTo>
                    <a:cubicBezTo>
                      <a:pt x="765" y="534"/>
                      <a:pt x="745" y="531"/>
                      <a:pt x="712" y="531"/>
                    </a:cubicBezTo>
                    <a:cubicBezTo>
                      <a:pt x="604" y="531"/>
                      <a:pt x="355" y="563"/>
                      <a:pt x="211" y="841"/>
                    </a:cubicBezTo>
                    <a:cubicBezTo>
                      <a:pt x="55" y="1124"/>
                      <a:pt x="307" y="1527"/>
                      <a:pt x="307" y="1527"/>
                    </a:cubicBezTo>
                    <a:cubicBezTo>
                      <a:pt x="307" y="1527"/>
                      <a:pt x="0" y="1527"/>
                      <a:pt x="78" y="1889"/>
                    </a:cubicBezTo>
                    <a:cubicBezTo>
                      <a:pt x="170" y="2310"/>
                      <a:pt x="536" y="2557"/>
                      <a:pt x="536" y="2557"/>
                    </a:cubicBezTo>
                    <a:lnTo>
                      <a:pt x="2784" y="1642"/>
                    </a:lnTo>
                    <a:cubicBezTo>
                      <a:pt x="2784" y="1642"/>
                      <a:pt x="2817" y="1653"/>
                      <a:pt x="2869" y="1653"/>
                    </a:cubicBezTo>
                    <a:cubicBezTo>
                      <a:pt x="2953" y="1653"/>
                      <a:pt x="3086" y="1623"/>
                      <a:pt x="3205" y="1468"/>
                    </a:cubicBezTo>
                    <a:cubicBezTo>
                      <a:pt x="3374" y="1239"/>
                      <a:pt x="3012" y="1010"/>
                      <a:pt x="3012" y="1010"/>
                    </a:cubicBezTo>
                    <a:cubicBezTo>
                      <a:pt x="3012" y="1010"/>
                      <a:pt x="3397" y="896"/>
                      <a:pt x="3241" y="497"/>
                    </a:cubicBezTo>
                    <a:cubicBezTo>
                      <a:pt x="3090" y="94"/>
                      <a:pt x="2536" y="58"/>
                      <a:pt x="1603" y="3"/>
                    </a:cubicBezTo>
                    <a:cubicBezTo>
                      <a:pt x="1570" y="1"/>
                      <a:pt x="1539" y="1"/>
                      <a:pt x="15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2251372" y="682082"/>
                <a:ext cx="186952" cy="265556"/>
              </a:xfrm>
              <a:custGeom>
                <a:avLst/>
                <a:gdLst/>
                <a:ahLst/>
                <a:cxnLst/>
                <a:rect l="l" t="t" r="r" b="b"/>
                <a:pathLst>
                  <a:path w="880" h="1250" extrusionOk="0">
                    <a:moveTo>
                      <a:pt x="383" y="1"/>
                    </a:moveTo>
                    <a:cubicBezTo>
                      <a:pt x="98" y="1"/>
                      <a:pt x="1" y="375"/>
                      <a:pt x="1" y="375"/>
                    </a:cubicBezTo>
                    <a:lnTo>
                      <a:pt x="212" y="1249"/>
                    </a:lnTo>
                    <a:cubicBezTo>
                      <a:pt x="880" y="1249"/>
                      <a:pt x="820" y="105"/>
                      <a:pt x="459" y="9"/>
                    </a:cubicBezTo>
                    <a:cubicBezTo>
                      <a:pt x="432" y="3"/>
                      <a:pt x="407" y="1"/>
                      <a:pt x="383" y="1"/>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1878961" y="870519"/>
                <a:ext cx="368805" cy="421916"/>
              </a:xfrm>
              <a:custGeom>
                <a:avLst/>
                <a:gdLst/>
                <a:ahLst/>
                <a:cxnLst/>
                <a:rect l="l" t="t" r="r" b="b"/>
                <a:pathLst>
                  <a:path w="1736" h="1986" extrusionOk="0">
                    <a:moveTo>
                      <a:pt x="56" y="1"/>
                    </a:moveTo>
                    <a:lnTo>
                      <a:pt x="74" y="1621"/>
                    </a:lnTo>
                    <a:cubicBezTo>
                      <a:pt x="74" y="1621"/>
                      <a:pt x="1" y="1777"/>
                      <a:pt x="628" y="1946"/>
                    </a:cubicBezTo>
                    <a:cubicBezTo>
                      <a:pt x="727" y="1974"/>
                      <a:pt x="832" y="1986"/>
                      <a:pt x="936" y="1986"/>
                    </a:cubicBezTo>
                    <a:cubicBezTo>
                      <a:pt x="1196" y="1986"/>
                      <a:pt x="1453" y="1913"/>
                      <a:pt x="1603" y="1832"/>
                    </a:cubicBezTo>
                    <a:cubicBezTo>
                      <a:pt x="1676" y="1777"/>
                      <a:pt x="1736" y="1736"/>
                      <a:pt x="1736" y="1736"/>
                    </a:cubicBezTo>
                    <a:cubicBezTo>
                      <a:pt x="1621" y="1260"/>
                      <a:pt x="1717" y="935"/>
                      <a:pt x="1736" y="861"/>
                    </a:cubicBezTo>
                    <a:lnTo>
                      <a:pt x="1736" y="838"/>
                    </a:lnTo>
                    <a:lnTo>
                      <a:pt x="56" y="1"/>
                    </a:ln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1939294" y="1012643"/>
                <a:ext cx="308470" cy="247074"/>
              </a:xfrm>
              <a:custGeom>
                <a:avLst/>
                <a:gdLst/>
                <a:ahLst/>
                <a:cxnLst/>
                <a:rect l="l" t="t" r="r" b="b"/>
                <a:pathLst>
                  <a:path w="1452" h="1163" extrusionOk="0">
                    <a:moveTo>
                      <a:pt x="1" y="0"/>
                    </a:moveTo>
                    <a:cubicBezTo>
                      <a:pt x="1" y="0"/>
                      <a:pt x="422" y="1108"/>
                      <a:pt x="1319" y="1163"/>
                    </a:cubicBezTo>
                    <a:cubicBezTo>
                      <a:pt x="1392" y="1108"/>
                      <a:pt x="1452" y="1067"/>
                      <a:pt x="1452" y="1067"/>
                    </a:cubicBezTo>
                    <a:cubicBezTo>
                      <a:pt x="1337" y="591"/>
                      <a:pt x="1433" y="266"/>
                      <a:pt x="1452" y="192"/>
                    </a:cubicBez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809917" y="410792"/>
                <a:ext cx="551720" cy="729961"/>
              </a:xfrm>
              <a:custGeom>
                <a:avLst/>
                <a:gdLst/>
                <a:ahLst/>
                <a:cxnLst/>
                <a:rect l="l" t="t" r="r" b="b"/>
                <a:pathLst>
                  <a:path w="2597" h="3436" extrusionOk="0">
                    <a:moveTo>
                      <a:pt x="1381" y="1"/>
                    </a:moveTo>
                    <a:cubicBezTo>
                      <a:pt x="1175" y="1"/>
                      <a:pt x="963" y="47"/>
                      <a:pt x="765" y="142"/>
                    </a:cubicBezTo>
                    <a:cubicBezTo>
                      <a:pt x="1" y="526"/>
                      <a:pt x="307" y="1689"/>
                      <a:pt x="326" y="2261"/>
                    </a:cubicBezTo>
                    <a:cubicBezTo>
                      <a:pt x="326" y="2833"/>
                      <a:pt x="669" y="3309"/>
                      <a:pt x="1278" y="3405"/>
                    </a:cubicBezTo>
                    <a:cubicBezTo>
                      <a:pt x="1385" y="3426"/>
                      <a:pt x="1488" y="3436"/>
                      <a:pt x="1587" y="3436"/>
                    </a:cubicBezTo>
                    <a:cubicBezTo>
                      <a:pt x="2125" y="3436"/>
                      <a:pt x="2527" y="3140"/>
                      <a:pt x="2573" y="2641"/>
                    </a:cubicBezTo>
                    <a:cubicBezTo>
                      <a:pt x="2596" y="2490"/>
                      <a:pt x="2596" y="2279"/>
                      <a:pt x="2596" y="2069"/>
                    </a:cubicBezTo>
                    <a:lnTo>
                      <a:pt x="2596" y="1918"/>
                    </a:lnTo>
                    <a:lnTo>
                      <a:pt x="2596" y="1821"/>
                    </a:lnTo>
                    <a:cubicBezTo>
                      <a:pt x="2596" y="1442"/>
                      <a:pt x="2573" y="1080"/>
                      <a:pt x="2573" y="1080"/>
                    </a:cubicBezTo>
                    <a:cubicBezTo>
                      <a:pt x="2506" y="373"/>
                      <a:pt x="1965" y="1"/>
                      <a:pt x="1381" y="1"/>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2109461" y="894950"/>
                <a:ext cx="154872" cy="78392"/>
              </a:xfrm>
              <a:custGeom>
                <a:avLst/>
                <a:gdLst/>
                <a:ahLst/>
                <a:cxnLst/>
                <a:rect l="l" t="t" r="r" b="b"/>
                <a:pathLst>
                  <a:path w="729" h="369" extrusionOk="0">
                    <a:moveTo>
                      <a:pt x="1" y="0"/>
                    </a:moveTo>
                    <a:cubicBezTo>
                      <a:pt x="1" y="0"/>
                      <a:pt x="97" y="307"/>
                      <a:pt x="362" y="362"/>
                    </a:cubicBezTo>
                    <a:cubicBezTo>
                      <a:pt x="384" y="366"/>
                      <a:pt x="405" y="368"/>
                      <a:pt x="424" y="368"/>
                    </a:cubicBezTo>
                    <a:cubicBezTo>
                      <a:pt x="662" y="368"/>
                      <a:pt x="728" y="60"/>
                      <a:pt x="728" y="60"/>
                    </a:cubicBezTo>
                    <a:lnTo>
                      <a:pt x="1"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2018960" y="615375"/>
                <a:ext cx="148074" cy="78392"/>
              </a:xfrm>
              <a:custGeom>
                <a:avLst/>
                <a:gdLst/>
                <a:ahLst/>
                <a:cxnLst/>
                <a:rect l="l" t="t" r="r" b="b"/>
                <a:pathLst>
                  <a:path w="697" h="369" extrusionOk="0">
                    <a:moveTo>
                      <a:pt x="469" y="1"/>
                    </a:moveTo>
                    <a:cubicBezTo>
                      <a:pt x="456" y="1"/>
                      <a:pt x="442" y="1"/>
                      <a:pt x="427" y="2"/>
                    </a:cubicBezTo>
                    <a:cubicBezTo>
                      <a:pt x="330" y="2"/>
                      <a:pt x="239" y="39"/>
                      <a:pt x="161" y="76"/>
                    </a:cubicBezTo>
                    <a:cubicBezTo>
                      <a:pt x="1" y="181"/>
                      <a:pt x="39" y="368"/>
                      <a:pt x="196" y="368"/>
                    </a:cubicBezTo>
                    <a:cubicBezTo>
                      <a:pt x="210" y="368"/>
                      <a:pt x="224" y="367"/>
                      <a:pt x="239" y="364"/>
                    </a:cubicBezTo>
                    <a:cubicBezTo>
                      <a:pt x="353" y="346"/>
                      <a:pt x="504" y="286"/>
                      <a:pt x="559" y="250"/>
                    </a:cubicBezTo>
                    <a:cubicBezTo>
                      <a:pt x="689" y="176"/>
                      <a:pt x="696" y="1"/>
                      <a:pt x="4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2202935" y="595405"/>
                <a:ext cx="153810" cy="76905"/>
              </a:xfrm>
              <a:custGeom>
                <a:avLst/>
                <a:gdLst/>
                <a:ahLst/>
                <a:cxnLst/>
                <a:rect l="l" t="t" r="r" b="b"/>
                <a:pathLst>
                  <a:path w="724" h="362" extrusionOk="0">
                    <a:moveTo>
                      <a:pt x="266" y="0"/>
                    </a:moveTo>
                    <a:cubicBezTo>
                      <a:pt x="0" y="37"/>
                      <a:pt x="18" y="211"/>
                      <a:pt x="151" y="284"/>
                    </a:cubicBezTo>
                    <a:cubicBezTo>
                      <a:pt x="229" y="302"/>
                      <a:pt x="380" y="344"/>
                      <a:pt x="494" y="362"/>
                    </a:cubicBezTo>
                    <a:cubicBezTo>
                      <a:pt x="687" y="362"/>
                      <a:pt x="723" y="151"/>
                      <a:pt x="536" y="74"/>
                    </a:cubicBezTo>
                    <a:cubicBezTo>
                      <a:pt x="440" y="19"/>
                      <a:pt x="343" y="0"/>
                      <a:pt x="26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2275803" y="797651"/>
                <a:ext cx="85828" cy="56510"/>
              </a:xfrm>
              <a:custGeom>
                <a:avLst/>
                <a:gdLst/>
                <a:ahLst/>
                <a:cxnLst/>
                <a:rect l="l" t="t" r="r" b="b"/>
                <a:pathLst>
                  <a:path w="404" h="266" extrusionOk="0">
                    <a:moveTo>
                      <a:pt x="307" y="0"/>
                    </a:moveTo>
                    <a:cubicBezTo>
                      <a:pt x="133" y="19"/>
                      <a:pt x="0" y="78"/>
                      <a:pt x="0" y="152"/>
                    </a:cubicBezTo>
                    <a:cubicBezTo>
                      <a:pt x="0" y="229"/>
                      <a:pt x="151" y="266"/>
                      <a:pt x="325" y="266"/>
                    </a:cubicBezTo>
                    <a:cubicBezTo>
                      <a:pt x="362" y="248"/>
                      <a:pt x="380" y="248"/>
                      <a:pt x="403" y="248"/>
                    </a:cubicBezTo>
                    <a:lnTo>
                      <a:pt x="403" y="97"/>
                    </a:lnTo>
                    <a:lnTo>
                      <a:pt x="403" y="0"/>
                    </a:ln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2215469" y="658288"/>
                <a:ext cx="198636" cy="185464"/>
              </a:xfrm>
              <a:custGeom>
                <a:avLst/>
                <a:gdLst/>
                <a:ahLst/>
                <a:cxnLst/>
                <a:rect l="l" t="t" r="r" b="b"/>
                <a:pathLst>
                  <a:path w="935" h="873" extrusionOk="0">
                    <a:moveTo>
                      <a:pt x="463" y="60"/>
                    </a:moveTo>
                    <a:cubicBezTo>
                      <a:pt x="631" y="60"/>
                      <a:pt x="785" y="186"/>
                      <a:pt x="838" y="373"/>
                    </a:cubicBezTo>
                    <a:cubicBezTo>
                      <a:pt x="875" y="560"/>
                      <a:pt x="742" y="753"/>
                      <a:pt x="532" y="789"/>
                    </a:cubicBezTo>
                    <a:cubicBezTo>
                      <a:pt x="506" y="795"/>
                      <a:pt x="480" y="798"/>
                      <a:pt x="455" y="798"/>
                    </a:cubicBezTo>
                    <a:cubicBezTo>
                      <a:pt x="295" y="798"/>
                      <a:pt x="147" y="687"/>
                      <a:pt x="115" y="505"/>
                    </a:cubicBezTo>
                    <a:cubicBezTo>
                      <a:pt x="56" y="313"/>
                      <a:pt x="188" y="103"/>
                      <a:pt x="399" y="66"/>
                    </a:cubicBezTo>
                    <a:cubicBezTo>
                      <a:pt x="420" y="62"/>
                      <a:pt x="442" y="60"/>
                      <a:pt x="463" y="60"/>
                    </a:cubicBezTo>
                    <a:close/>
                    <a:moveTo>
                      <a:pt x="449" y="1"/>
                    </a:moveTo>
                    <a:cubicBezTo>
                      <a:pt x="427" y="1"/>
                      <a:pt x="404" y="3"/>
                      <a:pt x="381" y="6"/>
                    </a:cubicBezTo>
                    <a:cubicBezTo>
                      <a:pt x="152" y="66"/>
                      <a:pt x="1" y="295"/>
                      <a:pt x="37" y="524"/>
                    </a:cubicBezTo>
                    <a:cubicBezTo>
                      <a:pt x="87" y="730"/>
                      <a:pt x="277" y="872"/>
                      <a:pt x="481" y="872"/>
                    </a:cubicBezTo>
                    <a:cubicBezTo>
                      <a:pt x="504" y="872"/>
                      <a:pt x="527" y="871"/>
                      <a:pt x="550" y="867"/>
                    </a:cubicBezTo>
                    <a:cubicBezTo>
                      <a:pt x="779" y="808"/>
                      <a:pt x="934" y="579"/>
                      <a:pt x="893" y="350"/>
                    </a:cubicBezTo>
                    <a:cubicBezTo>
                      <a:pt x="844" y="144"/>
                      <a:pt x="654" y="1"/>
                      <a:pt x="44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2191251" y="674434"/>
                <a:ext cx="76905" cy="192475"/>
              </a:xfrm>
              <a:custGeom>
                <a:avLst/>
                <a:gdLst/>
                <a:ahLst/>
                <a:cxnLst/>
                <a:rect l="l" t="t" r="r" b="b"/>
                <a:pathLst>
                  <a:path w="362" h="906" extrusionOk="0">
                    <a:moveTo>
                      <a:pt x="34" y="1"/>
                    </a:moveTo>
                    <a:cubicBezTo>
                      <a:pt x="29" y="1"/>
                      <a:pt x="24" y="3"/>
                      <a:pt x="18" y="8"/>
                    </a:cubicBezTo>
                    <a:cubicBezTo>
                      <a:pt x="0" y="8"/>
                      <a:pt x="0" y="8"/>
                      <a:pt x="0" y="27"/>
                    </a:cubicBezTo>
                    <a:cubicBezTo>
                      <a:pt x="0" y="182"/>
                      <a:pt x="0" y="315"/>
                      <a:pt x="73" y="388"/>
                    </a:cubicBezTo>
                    <a:lnTo>
                      <a:pt x="284" y="713"/>
                    </a:lnTo>
                    <a:cubicBezTo>
                      <a:pt x="266" y="732"/>
                      <a:pt x="229" y="773"/>
                      <a:pt x="115" y="846"/>
                    </a:cubicBezTo>
                    <a:lnTo>
                      <a:pt x="115" y="887"/>
                    </a:lnTo>
                    <a:cubicBezTo>
                      <a:pt x="115" y="887"/>
                      <a:pt x="133" y="905"/>
                      <a:pt x="151" y="905"/>
                    </a:cubicBezTo>
                    <a:lnTo>
                      <a:pt x="151" y="887"/>
                    </a:lnTo>
                    <a:cubicBezTo>
                      <a:pt x="321" y="791"/>
                      <a:pt x="343" y="732"/>
                      <a:pt x="343" y="713"/>
                    </a:cubicBezTo>
                    <a:cubicBezTo>
                      <a:pt x="362" y="713"/>
                      <a:pt x="362" y="695"/>
                      <a:pt x="343" y="695"/>
                    </a:cubicBezTo>
                    <a:lnTo>
                      <a:pt x="115" y="352"/>
                    </a:lnTo>
                    <a:cubicBezTo>
                      <a:pt x="73" y="297"/>
                      <a:pt x="55" y="159"/>
                      <a:pt x="55" y="27"/>
                    </a:cubicBezTo>
                    <a:cubicBezTo>
                      <a:pt x="55" y="14"/>
                      <a:pt x="46" y="1"/>
                      <a:pt x="3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1955865" y="792765"/>
                <a:ext cx="138302" cy="54386"/>
              </a:xfrm>
              <a:custGeom>
                <a:avLst/>
                <a:gdLst/>
                <a:ahLst/>
                <a:cxnLst/>
                <a:rect l="l" t="t" r="r" b="b"/>
                <a:pathLst>
                  <a:path w="651" h="256" extrusionOk="0">
                    <a:moveTo>
                      <a:pt x="408" y="1"/>
                    </a:moveTo>
                    <a:cubicBezTo>
                      <a:pt x="382" y="1"/>
                      <a:pt x="354" y="2"/>
                      <a:pt x="325" y="5"/>
                    </a:cubicBezTo>
                    <a:cubicBezTo>
                      <a:pt x="133" y="5"/>
                      <a:pt x="0" y="83"/>
                      <a:pt x="19" y="156"/>
                    </a:cubicBezTo>
                    <a:cubicBezTo>
                      <a:pt x="19" y="208"/>
                      <a:pt x="132" y="256"/>
                      <a:pt x="276" y="256"/>
                    </a:cubicBezTo>
                    <a:cubicBezTo>
                      <a:pt x="298" y="256"/>
                      <a:pt x="320" y="255"/>
                      <a:pt x="344" y="252"/>
                    </a:cubicBezTo>
                    <a:cubicBezTo>
                      <a:pt x="513" y="234"/>
                      <a:pt x="650" y="175"/>
                      <a:pt x="650" y="101"/>
                    </a:cubicBezTo>
                    <a:cubicBezTo>
                      <a:pt x="631" y="37"/>
                      <a:pt x="537" y="1"/>
                      <a:pt x="408" y="1"/>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6"/>
              <p:cNvSpPr/>
              <p:nvPr/>
            </p:nvSpPr>
            <p:spPr>
              <a:xfrm>
                <a:off x="1996654" y="665511"/>
                <a:ext cx="198636" cy="183765"/>
              </a:xfrm>
              <a:custGeom>
                <a:avLst/>
                <a:gdLst/>
                <a:ahLst/>
                <a:cxnLst/>
                <a:rect l="l" t="t" r="r" b="b"/>
                <a:pathLst>
                  <a:path w="935" h="865" extrusionOk="0">
                    <a:moveTo>
                      <a:pt x="463" y="62"/>
                    </a:moveTo>
                    <a:cubicBezTo>
                      <a:pt x="631" y="62"/>
                      <a:pt x="783" y="186"/>
                      <a:pt x="820" y="357"/>
                    </a:cubicBezTo>
                    <a:cubicBezTo>
                      <a:pt x="875" y="568"/>
                      <a:pt x="742" y="755"/>
                      <a:pt x="532" y="796"/>
                    </a:cubicBezTo>
                    <a:cubicBezTo>
                      <a:pt x="511" y="801"/>
                      <a:pt x="489" y="802"/>
                      <a:pt x="468" y="802"/>
                    </a:cubicBezTo>
                    <a:cubicBezTo>
                      <a:pt x="302" y="802"/>
                      <a:pt x="145" y="679"/>
                      <a:pt x="92" y="508"/>
                    </a:cubicBezTo>
                    <a:cubicBezTo>
                      <a:pt x="56" y="297"/>
                      <a:pt x="188" y="110"/>
                      <a:pt x="399" y="69"/>
                    </a:cubicBezTo>
                    <a:cubicBezTo>
                      <a:pt x="420" y="64"/>
                      <a:pt x="442" y="62"/>
                      <a:pt x="463" y="62"/>
                    </a:cubicBezTo>
                    <a:close/>
                    <a:moveTo>
                      <a:pt x="479" y="1"/>
                    </a:moveTo>
                    <a:cubicBezTo>
                      <a:pt x="447" y="1"/>
                      <a:pt x="414" y="5"/>
                      <a:pt x="381" y="14"/>
                    </a:cubicBezTo>
                    <a:cubicBezTo>
                      <a:pt x="152" y="50"/>
                      <a:pt x="1" y="279"/>
                      <a:pt x="37" y="508"/>
                    </a:cubicBezTo>
                    <a:cubicBezTo>
                      <a:pt x="84" y="720"/>
                      <a:pt x="259" y="864"/>
                      <a:pt x="451" y="864"/>
                    </a:cubicBezTo>
                    <a:cubicBezTo>
                      <a:pt x="484" y="864"/>
                      <a:pt x="517" y="860"/>
                      <a:pt x="550" y="851"/>
                    </a:cubicBezTo>
                    <a:cubicBezTo>
                      <a:pt x="779" y="815"/>
                      <a:pt x="934" y="586"/>
                      <a:pt x="893" y="357"/>
                    </a:cubicBezTo>
                    <a:cubicBezTo>
                      <a:pt x="846" y="145"/>
                      <a:pt x="672" y="1"/>
                      <a:pt x="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2174680" y="720747"/>
                <a:ext cx="60547" cy="36328"/>
              </a:xfrm>
              <a:custGeom>
                <a:avLst/>
                <a:gdLst/>
                <a:ahLst/>
                <a:cxnLst/>
                <a:rect l="l" t="t" r="r" b="b"/>
                <a:pathLst>
                  <a:path w="285" h="171" extrusionOk="0">
                    <a:moveTo>
                      <a:pt x="151" y="1"/>
                    </a:moveTo>
                    <a:cubicBezTo>
                      <a:pt x="37" y="19"/>
                      <a:pt x="0" y="115"/>
                      <a:pt x="0" y="134"/>
                    </a:cubicBezTo>
                    <a:cubicBezTo>
                      <a:pt x="0" y="152"/>
                      <a:pt x="0" y="170"/>
                      <a:pt x="19" y="170"/>
                    </a:cubicBezTo>
                    <a:cubicBezTo>
                      <a:pt x="37" y="170"/>
                      <a:pt x="55" y="170"/>
                      <a:pt x="55" y="152"/>
                    </a:cubicBezTo>
                    <a:cubicBezTo>
                      <a:pt x="55" y="152"/>
                      <a:pt x="78" y="79"/>
                      <a:pt x="151" y="79"/>
                    </a:cubicBezTo>
                    <a:cubicBezTo>
                      <a:pt x="158" y="76"/>
                      <a:pt x="164" y="75"/>
                      <a:pt x="169" y="75"/>
                    </a:cubicBezTo>
                    <a:cubicBezTo>
                      <a:pt x="215" y="75"/>
                      <a:pt x="229" y="152"/>
                      <a:pt x="229" y="152"/>
                    </a:cubicBezTo>
                    <a:cubicBezTo>
                      <a:pt x="229" y="170"/>
                      <a:pt x="248" y="170"/>
                      <a:pt x="266" y="170"/>
                    </a:cubicBezTo>
                    <a:cubicBezTo>
                      <a:pt x="284" y="170"/>
                      <a:pt x="284" y="152"/>
                      <a:pt x="284" y="134"/>
                    </a:cubicBezTo>
                    <a:cubicBezTo>
                      <a:pt x="284" y="97"/>
                      <a:pt x="229" y="1"/>
                      <a:pt x="15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6"/>
              <p:cNvSpPr/>
              <p:nvPr/>
            </p:nvSpPr>
            <p:spPr>
              <a:xfrm>
                <a:off x="1886821" y="687818"/>
                <a:ext cx="134478" cy="57573"/>
              </a:xfrm>
              <a:custGeom>
                <a:avLst/>
                <a:gdLst/>
                <a:ahLst/>
                <a:cxnLst/>
                <a:rect l="l" t="t" r="r" b="b"/>
                <a:pathLst>
                  <a:path w="633" h="271" extrusionOk="0">
                    <a:moveTo>
                      <a:pt x="244" y="0"/>
                    </a:moveTo>
                    <a:cubicBezTo>
                      <a:pt x="128" y="0"/>
                      <a:pt x="37" y="41"/>
                      <a:pt x="37" y="41"/>
                    </a:cubicBezTo>
                    <a:cubicBezTo>
                      <a:pt x="19" y="60"/>
                      <a:pt x="0" y="78"/>
                      <a:pt x="19" y="96"/>
                    </a:cubicBezTo>
                    <a:cubicBezTo>
                      <a:pt x="19" y="108"/>
                      <a:pt x="23" y="113"/>
                      <a:pt x="31" y="113"/>
                    </a:cubicBezTo>
                    <a:cubicBezTo>
                      <a:pt x="38" y="113"/>
                      <a:pt x="48" y="108"/>
                      <a:pt x="60" y="96"/>
                    </a:cubicBezTo>
                    <a:cubicBezTo>
                      <a:pt x="69" y="96"/>
                      <a:pt x="148" y="59"/>
                      <a:pt x="246" y="59"/>
                    </a:cubicBezTo>
                    <a:cubicBezTo>
                      <a:pt x="346" y="59"/>
                      <a:pt x="467" y="97"/>
                      <a:pt x="554" y="252"/>
                    </a:cubicBezTo>
                    <a:cubicBezTo>
                      <a:pt x="573" y="270"/>
                      <a:pt x="591" y="270"/>
                      <a:pt x="591" y="270"/>
                    </a:cubicBezTo>
                    <a:lnTo>
                      <a:pt x="609" y="270"/>
                    </a:lnTo>
                    <a:cubicBezTo>
                      <a:pt x="632" y="270"/>
                      <a:pt x="632" y="252"/>
                      <a:pt x="609" y="234"/>
                    </a:cubicBezTo>
                    <a:cubicBezTo>
                      <a:pt x="513" y="46"/>
                      <a:pt x="365" y="0"/>
                      <a:pt x="24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1821601" y="371490"/>
                <a:ext cx="543859" cy="394298"/>
              </a:xfrm>
              <a:custGeom>
                <a:avLst/>
                <a:gdLst/>
                <a:ahLst/>
                <a:cxnLst/>
                <a:rect l="l" t="t" r="r" b="b"/>
                <a:pathLst>
                  <a:path w="2560" h="1856" extrusionOk="0">
                    <a:moveTo>
                      <a:pt x="1309" y="0"/>
                    </a:moveTo>
                    <a:cubicBezTo>
                      <a:pt x="944" y="0"/>
                      <a:pt x="589" y="148"/>
                      <a:pt x="385" y="441"/>
                    </a:cubicBezTo>
                    <a:cubicBezTo>
                      <a:pt x="1" y="995"/>
                      <a:pt x="193" y="1494"/>
                      <a:pt x="193" y="1494"/>
                    </a:cubicBezTo>
                    <a:cubicBezTo>
                      <a:pt x="193" y="1494"/>
                      <a:pt x="344" y="1549"/>
                      <a:pt x="422" y="1855"/>
                    </a:cubicBezTo>
                    <a:lnTo>
                      <a:pt x="632" y="1855"/>
                    </a:lnTo>
                    <a:cubicBezTo>
                      <a:pt x="632" y="1855"/>
                      <a:pt x="710" y="1585"/>
                      <a:pt x="632" y="1169"/>
                    </a:cubicBezTo>
                    <a:cubicBezTo>
                      <a:pt x="562" y="789"/>
                      <a:pt x="1163" y="409"/>
                      <a:pt x="1644" y="409"/>
                    </a:cubicBezTo>
                    <a:cubicBezTo>
                      <a:pt x="1696" y="409"/>
                      <a:pt x="1747" y="413"/>
                      <a:pt x="1795" y="423"/>
                    </a:cubicBezTo>
                    <a:cubicBezTo>
                      <a:pt x="2289" y="519"/>
                      <a:pt x="2463" y="977"/>
                      <a:pt x="2463" y="977"/>
                    </a:cubicBezTo>
                    <a:cubicBezTo>
                      <a:pt x="2463" y="977"/>
                      <a:pt x="2518" y="1150"/>
                      <a:pt x="2518" y="1338"/>
                    </a:cubicBezTo>
                    <a:cubicBezTo>
                      <a:pt x="2560" y="1128"/>
                      <a:pt x="2560" y="766"/>
                      <a:pt x="2253" y="404"/>
                    </a:cubicBezTo>
                    <a:cubicBezTo>
                      <a:pt x="2012" y="134"/>
                      <a:pt x="1656" y="0"/>
                      <a:pt x="130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a:off x="2012162" y="433311"/>
                <a:ext cx="325041" cy="125343"/>
              </a:xfrm>
              <a:custGeom>
                <a:avLst/>
                <a:gdLst/>
                <a:ahLst/>
                <a:cxnLst/>
                <a:rect l="l" t="t" r="r" b="b"/>
                <a:pathLst>
                  <a:path w="1530" h="590" extrusionOk="0">
                    <a:moveTo>
                      <a:pt x="846" y="1"/>
                    </a:moveTo>
                    <a:cubicBezTo>
                      <a:pt x="802" y="1"/>
                      <a:pt x="755" y="6"/>
                      <a:pt x="706" y="17"/>
                    </a:cubicBezTo>
                    <a:cubicBezTo>
                      <a:pt x="134" y="173"/>
                      <a:pt x="134" y="113"/>
                      <a:pt x="1" y="379"/>
                    </a:cubicBezTo>
                    <a:cubicBezTo>
                      <a:pt x="1" y="379"/>
                      <a:pt x="230" y="283"/>
                      <a:pt x="401" y="283"/>
                    </a:cubicBezTo>
                    <a:cubicBezTo>
                      <a:pt x="446" y="283"/>
                      <a:pt x="486" y="290"/>
                      <a:pt x="518" y="306"/>
                    </a:cubicBezTo>
                    <a:cubicBezTo>
                      <a:pt x="625" y="340"/>
                      <a:pt x="762" y="391"/>
                      <a:pt x="897" y="391"/>
                    </a:cubicBezTo>
                    <a:cubicBezTo>
                      <a:pt x="977" y="391"/>
                      <a:pt x="1056" y="373"/>
                      <a:pt x="1127" y="324"/>
                    </a:cubicBezTo>
                    <a:cubicBezTo>
                      <a:pt x="1154" y="305"/>
                      <a:pt x="1182" y="297"/>
                      <a:pt x="1210" y="297"/>
                    </a:cubicBezTo>
                    <a:cubicBezTo>
                      <a:pt x="1375" y="297"/>
                      <a:pt x="1530" y="589"/>
                      <a:pt x="1530" y="589"/>
                    </a:cubicBezTo>
                    <a:cubicBezTo>
                      <a:pt x="1530" y="589"/>
                      <a:pt x="1319" y="1"/>
                      <a:pt x="84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p:cNvSpPr/>
              <p:nvPr/>
            </p:nvSpPr>
            <p:spPr>
              <a:xfrm>
                <a:off x="1728551" y="679745"/>
                <a:ext cx="175055" cy="259183"/>
              </a:xfrm>
              <a:custGeom>
                <a:avLst/>
                <a:gdLst/>
                <a:ahLst/>
                <a:cxnLst/>
                <a:rect l="l" t="t" r="r" b="b"/>
                <a:pathLst>
                  <a:path w="824" h="1220" extrusionOk="0">
                    <a:moveTo>
                      <a:pt x="479" y="1"/>
                    </a:moveTo>
                    <a:cubicBezTo>
                      <a:pt x="427" y="1"/>
                      <a:pt x="369" y="13"/>
                      <a:pt x="306" y="43"/>
                    </a:cubicBezTo>
                    <a:cubicBezTo>
                      <a:pt x="1" y="202"/>
                      <a:pt x="151" y="1219"/>
                      <a:pt x="708" y="1219"/>
                    </a:cubicBezTo>
                    <a:cubicBezTo>
                      <a:pt x="745" y="1219"/>
                      <a:pt x="783" y="1215"/>
                      <a:pt x="823" y="1205"/>
                    </a:cubicBezTo>
                    <a:lnTo>
                      <a:pt x="823" y="212"/>
                    </a:lnTo>
                    <a:cubicBezTo>
                      <a:pt x="823" y="212"/>
                      <a:pt x="698" y="1"/>
                      <a:pt x="479" y="1"/>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6"/>
              <p:cNvSpPr/>
              <p:nvPr/>
            </p:nvSpPr>
            <p:spPr>
              <a:xfrm>
                <a:off x="1785698" y="756862"/>
                <a:ext cx="97512" cy="89652"/>
              </a:xfrm>
              <a:custGeom>
                <a:avLst/>
                <a:gdLst/>
                <a:ahLst/>
                <a:cxnLst/>
                <a:rect l="l" t="t" r="r" b="b"/>
                <a:pathLst>
                  <a:path w="459" h="422" extrusionOk="0">
                    <a:moveTo>
                      <a:pt x="37" y="0"/>
                    </a:moveTo>
                    <a:cubicBezTo>
                      <a:pt x="19" y="0"/>
                      <a:pt x="0" y="0"/>
                      <a:pt x="0" y="23"/>
                    </a:cubicBezTo>
                    <a:cubicBezTo>
                      <a:pt x="0" y="41"/>
                      <a:pt x="19" y="60"/>
                      <a:pt x="19" y="60"/>
                    </a:cubicBezTo>
                    <a:cubicBezTo>
                      <a:pt x="284" y="96"/>
                      <a:pt x="380" y="403"/>
                      <a:pt x="380" y="403"/>
                    </a:cubicBezTo>
                    <a:cubicBezTo>
                      <a:pt x="380" y="421"/>
                      <a:pt x="399" y="421"/>
                      <a:pt x="421" y="421"/>
                    </a:cubicBezTo>
                    <a:cubicBezTo>
                      <a:pt x="440" y="421"/>
                      <a:pt x="458" y="403"/>
                      <a:pt x="440" y="385"/>
                    </a:cubicBezTo>
                    <a:cubicBezTo>
                      <a:pt x="440" y="385"/>
                      <a:pt x="344" y="41"/>
                      <a:pt x="3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p:nvPr/>
            </p:nvSpPr>
            <p:spPr>
              <a:xfrm>
                <a:off x="1806093" y="785967"/>
                <a:ext cx="44826" cy="40152"/>
              </a:xfrm>
              <a:custGeom>
                <a:avLst/>
                <a:gdLst/>
                <a:ahLst/>
                <a:cxnLst/>
                <a:rect l="l" t="t" r="r" b="b"/>
                <a:pathLst>
                  <a:path w="211" h="189" extrusionOk="0">
                    <a:moveTo>
                      <a:pt x="151" y="1"/>
                    </a:moveTo>
                    <a:lnTo>
                      <a:pt x="19" y="133"/>
                    </a:lnTo>
                    <a:cubicBezTo>
                      <a:pt x="0" y="152"/>
                      <a:pt x="0" y="170"/>
                      <a:pt x="19" y="188"/>
                    </a:cubicBezTo>
                    <a:lnTo>
                      <a:pt x="55" y="188"/>
                    </a:lnTo>
                    <a:cubicBezTo>
                      <a:pt x="55" y="188"/>
                      <a:pt x="115" y="115"/>
                      <a:pt x="188" y="55"/>
                    </a:cubicBezTo>
                    <a:cubicBezTo>
                      <a:pt x="211" y="37"/>
                      <a:pt x="211" y="19"/>
                      <a:pt x="1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6"/>
              <p:cNvSpPr/>
              <p:nvPr/>
            </p:nvSpPr>
            <p:spPr>
              <a:xfrm>
                <a:off x="2085242" y="728607"/>
                <a:ext cx="33141" cy="52686"/>
              </a:xfrm>
              <a:custGeom>
                <a:avLst/>
                <a:gdLst/>
                <a:ahLst/>
                <a:cxnLst/>
                <a:rect l="l" t="t" r="r" b="b"/>
                <a:pathLst>
                  <a:path w="156" h="248" extrusionOk="0">
                    <a:moveTo>
                      <a:pt x="78" y="0"/>
                    </a:moveTo>
                    <a:cubicBezTo>
                      <a:pt x="41" y="0"/>
                      <a:pt x="0" y="60"/>
                      <a:pt x="0" y="133"/>
                    </a:cubicBezTo>
                    <a:cubicBezTo>
                      <a:pt x="0" y="193"/>
                      <a:pt x="41" y="248"/>
                      <a:pt x="78" y="248"/>
                    </a:cubicBezTo>
                    <a:cubicBezTo>
                      <a:pt x="115" y="248"/>
                      <a:pt x="156" y="193"/>
                      <a:pt x="156" y="115"/>
                    </a:cubicBezTo>
                    <a:cubicBezTo>
                      <a:pt x="156" y="60"/>
                      <a:pt x="115" y="0"/>
                      <a:pt x="7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2259232" y="728607"/>
                <a:ext cx="29317" cy="52686"/>
              </a:xfrm>
              <a:custGeom>
                <a:avLst/>
                <a:gdLst/>
                <a:ahLst/>
                <a:cxnLst/>
                <a:rect l="l" t="t" r="r" b="b"/>
                <a:pathLst>
                  <a:path w="138" h="248" extrusionOk="0">
                    <a:moveTo>
                      <a:pt x="60" y="0"/>
                    </a:moveTo>
                    <a:cubicBezTo>
                      <a:pt x="23" y="0"/>
                      <a:pt x="1" y="60"/>
                      <a:pt x="1" y="133"/>
                    </a:cubicBezTo>
                    <a:cubicBezTo>
                      <a:pt x="1" y="193"/>
                      <a:pt x="23" y="248"/>
                      <a:pt x="78" y="248"/>
                    </a:cubicBezTo>
                    <a:cubicBezTo>
                      <a:pt x="115" y="248"/>
                      <a:pt x="138" y="193"/>
                      <a:pt x="138" y="133"/>
                    </a:cubicBezTo>
                    <a:cubicBezTo>
                      <a:pt x="138" y="60"/>
                      <a:pt x="115" y="0"/>
                      <a:pt x="6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1809917" y="1130124"/>
                <a:ext cx="275541" cy="348410"/>
              </a:xfrm>
              <a:custGeom>
                <a:avLst/>
                <a:gdLst/>
                <a:ahLst/>
                <a:cxnLst/>
                <a:rect l="l" t="t" r="r" b="b"/>
                <a:pathLst>
                  <a:path w="1297" h="1640" extrusionOk="0">
                    <a:moveTo>
                      <a:pt x="381" y="1"/>
                    </a:moveTo>
                    <a:cubicBezTo>
                      <a:pt x="381" y="1"/>
                      <a:pt x="133" y="74"/>
                      <a:pt x="1" y="610"/>
                    </a:cubicBezTo>
                    <a:cubicBezTo>
                      <a:pt x="170" y="1104"/>
                      <a:pt x="651" y="1525"/>
                      <a:pt x="1296" y="1640"/>
                    </a:cubicBezTo>
                    <a:lnTo>
                      <a:pt x="1296" y="669"/>
                    </a:lnTo>
                    <a:cubicBezTo>
                      <a:pt x="1296" y="669"/>
                      <a:pt x="724" y="532"/>
                      <a:pt x="38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2085242" y="1158379"/>
                <a:ext cx="276391" cy="320155"/>
              </a:xfrm>
              <a:custGeom>
                <a:avLst/>
                <a:gdLst/>
                <a:ahLst/>
                <a:cxnLst/>
                <a:rect l="l" t="t" r="r" b="b"/>
                <a:pathLst>
                  <a:path w="1301" h="1507" extrusionOk="0">
                    <a:moveTo>
                      <a:pt x="728" y="1"/>
                    </a:moveTo>
                    <a:cubicBezTo>
                      <a:pt x="385" y="536"/>
                      <a:pt x="0" y="536"/>
                      <a:pt x="0" y="536"/>
                    </a:cubicBezTo>
                    <a:lnTo>
                      <a:pt x="0" y="1507"/>
                    </a:lnTo>
                    <a:cubicBezTo>
                      <a:pt x="632" y="1356"/>
                      <a:pt x="861" y="1163"/>
                      <a:pt x="1300" y="628"/>
                    </a:cubicBezTo>
                    <a:cubicBezTo>
                      <a:pt x="1126" y="97"/>
                      <a:pt x="728" y="1"/>
                      <a:pt x="728"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6"/>
              <p:cNvSpPr/>
              <p:nvPr/>
            </p:nvSpPr>
            <p:spPr>
              <a:xfrm>
                <a:off x="1991767" y="1332583"/>
                <a:ext cx="186952" cy="259820"/>
              </a:xfrm>
              <a:custGeom>
                <a:avLst/>
                <a:gdLst/>
                <a:ahLst/>
                <a:cxnLst/>
                <a:rect l="l" t="t" r="r" b="b"/>
                <a:pathLst>
                  <a:path w="880" h="1223" extrusionOk="0">
                    <a:moveTo>
                      <a:pt x="440" y="0"/>
                    </a:moveTo>
                    <a:lnTo>
                      <a:pt x="1" y="554"/>
                    </a:lnTo>
                    <a:lnTo>
                      <a:pt x="458" y="1222"/>
                    </a:lnTo>
                    <a:lnTo>
                      <a:pt x="880" y="554"/>
                    </a:lnTo>
                    <a:lnTo>
                      <a:pt x="440"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6"/>
              <p:cNvSpPr/>
              <p:nvPr/>
            </p:nvSpPr>
            <p:spPr>
              <a:xfrm>
                <a:off x="1882997" y="1320898"/>
                <a:ext cx="409594" cy="275329"/>
              </a:xfrm>
              <a:custGeom>
                <a:avLst/>
                <a:gdLst/>
                <a:ahLst/>
                <a:cxnLst/>
                <a:rect l="l" t="t" r="r" b="b"/>
                <a:pathLst>
                  <a:path w="1928" h="1296" extrusionOk="0">
                    <a:moveTo>
                      <a:pt x="952" y="0"/>
                    </a:moveTo>
                    <a:cubicBezTo>
                      <a:pt x="952" y="0"/>
                      <a:pt x="934" y="0"/>
                      <a:pt x="916" y="18"/>
                    </a:cubicBezTo>
                    <a:lnTo>
                      <a:pt x="18" y="1048"/>
                    </a:lnTo>
                    <a:cubicBezTo>
                      <a:pt x="0" y="1067"/>
                      <a:pt x="0" y="1103"/>
                      <a:pt x="37" y="1122"/>
                    </a:cubicBezTo>
                    <a:cubicBezTo>
                      <a:pt x="46" y="1133"/>
                      <a:pt x="56" y="1139"/>
                      <a:pt x="66" y="1139"/>
                    </a:cubicBezTo>
                    <a:cubicBezTo>
                      <a:pt x="77" y="1139"/>
                      <a:pt x="87" y="1133"/>
                      <a:pt x="96" y="1122"/>
                    </a:cubicBezTo>
                    <a:lnTo>
                      <a:pt x="952" y="133"/>
                    </a:lnTo>
                    <a:lnTo>
                      <a:pt x="1831" y="1277"/>
                    </a:lnTo>
                    <a:cubicBezTo>
                      <a:pt x="1831" y="1296"/>
                      <a:pt x="1849" y="1296"/>
                      <a:pt x="1868" y="1296"/>
                    </a:cubicBezTo>
                    <a:cubicBezTo>
                      <a:pt x="1886" y="1296"/>
                      <a:pt x="1886" y="1296"/>
                      <a:pt x="1909" y="1277"/>
                    </a:cubicBezTo>
                    <a:cubicBezTo>
                      <a:pt x="1927" y="1259"/>
                      <a:pt x="1927" y="1236"/>
                      <a:pt x="1909" y="1218"/>
                    </a:cubicBezTo>
                    <a:lnTo>
                      <a:pt x="1012" y="18"/>
                    </a:lnTo>
                    <a:cubicBezTo>
                      <a:pt x="993" y="0"/>
                      <a:pt x="970" y="0"/>
                      <a:pt x="952"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6"/>
              <p:cNvSpPr/>
              <p:nvPr/>
            </p:nvSpPr>
            <p:spPr>
              <a:xfrm>
                <a:off x="2077382" y="1272249"/>
                <a:ext cx="20607" cy="68195"/>
              </a:xfrm>
              <a:custGeom>
                <a:avLst/>
                <a:gdLst/>
                <a:ahLst/>
                <a:cxnLst/>
                <a:rect l="l" t="t" r="r" b="b"/>
                <a:pathLst>
                  <a:path w="97" h="321" extrusionOk="0">
                    <a:moveTo>
                      <a:pt x="37" y="0"/>
                    </a:moveTo>
                    <a:cubicBezTo>
                      <a:pt x="19" y="0"/>
                      <a:pt x="1" y="19"/>
                      <a:pt x="1" y="55"/>
                    </a:cubicBezTo>
                    <a:lnTo>
                      <a:pt x="1" y="284"/>
                    </a:lnTo>
                    <a:cubicBezTo>
                      <a:pt x="1" y="302"/>
                      <a:pt x="19" y="321"/>
                      <a:pt x="37" y="321"/>
                    </a:cubicBezTo>
                    <a:cubicBezTo>
                      <a:pt x="78" y="321"/>
                      <a:pt x="97" y="302"/>
                      <a:pt x="97" y="284"/>
                    </a:cubicBezTo>
                    <a:lnTo>
                      <a:pt x="97" y="55"/>
                    </a:lnTo>
                    <a:cubicBezTo>
                      <a:pt x="97" y="19"/>
                      <a:pt x="78" y="0"/>
                      <a:pt x="3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6"/>
              <p:cNvSpPr/>
              <p:nvPr/>
            </p:nvSpPr>
            <p:spPr>
              <a:xfrm>
                <a:off x="1376322" y="3369486"/>
                <a:ext cx="527288" cy="451021"/>
              </a:xfrm>
              <a:custGeom>
                <a:avLst/>
                <a:gdLst/>
                <a:ahLst/>
                <a:cxnLst/>
                <a:rect l="l" t="t" r="r" b="b"/>
                <a:pathLst>
                  <a:path w="2482" h="2123" extrusionOk="0">
                    <a:moveTo>
                      <a:pt x="748" y="0"/>
                    </a:moveTo>
                    <a:cubicBezTo>
                      <a:pt x="733" y="0"/>
                      <a:pt x="719" y="2"/>
                      <a:pt x="705" y="7"/>
                    </a:cubicBezTo>
                    <a:cubicBezTo>
                      <a:pt x="343" y="103"/>
                      <a:pt x="0" y="560"/>
                      <a:pt x="60" y="730"/>
                    </a:cubicBezTo>
                    <a:cubicBezTo>
                      <a:pt x="151" y="1018"/>
                      <a:pt x="476" y="1513"/>
                      <a:pt x="591" y="1705"/>
                    </a:cubicBezTo>
                    <a:cubicBezTo>
                      <a:pt x="609" y="1741"/>
                      <a:pt x="723" y="1970"/>
                      <a:pt x="801" y="2103"/>
                    </a:cubicBezTo>
                    <a:cubicBezTo>
                      <a:pt x="866" y="2116"/>
                      <a:pt x="929" y="2122"/>
                      <a:pt x="991" y="2122"/>
                    </a:cubicBezTo>
                    <a:cubicBezTo>
                      <a:pt x="1467" y="2122"/>
                      <a:pt x="1823" y="1749"/>
                      <a:pt x="2042" y="1343"/>
                    </a:cubicBezTo>
                    <a:cubicBezTo>
                      <a:pt x="1813" y="1114"/>
                      <a:pt x="1680" y="1000"/>
                      <a:pt x="1680" y="1000"/>
                    </a:cubicBezTo>
                    <a:lnTo>
                      <a:pt x="1680" y="1000"/>
                    </a:lnTo>
                    <a:cubicBezTo>
                      <a:pt x="1680" y="1000"/>
                      <a:pt x="1776" y="1018"/>
                      <a:pt x="1891" y="1114"/>
                    </a:cubicBezTo>
                    <a:cubicBezTo>
                      <a:pt x="1909" y="1114"/>
                      <a:pt x="1982" y="1169"/>
                      <a:pt x="1982" y="1188"/>
                    </a:cubicBezTo>
                    <a:cubicBezTo>
                      <a:pt x="2151" y="1341"/>
                      <a:pt x="2267" y="1392"/>
                      <a:pt x="2341" y="1392"/>
                    </a:cubicBezTo>
                    <a:cubicBezTo>
                      <a:pt x="2377" y="1392"/>
                      <a:pt x="2404" y="1380"/>
                      <a:pt x="2422" y="1362"/>
                    </a:cubicBezTo>
                    <a:cubicBezTo>
                      <a:pt x="2481" y="1320"/>
                      <a:pt x="2481" y="1247"/>
                      <a:pt x="2440" y="1188"/>
                    </a:cubicBezTo>
                    <a:cubicBezTo>
                      <a:pt x="2252" y="1000"/>
                      <a:pt x="1831" y="519"/>
                      <a:pt x="1753" y="446"/>
                    </a:cubicBezTo>
                    <a:cubicBezTo>
                      <a:pt x="1602" y="332"/>
                      <a:pt x="1337" y="176"/>
                      <a:pt x="1126" y="139"/>
                    </a:cubicBezTo>
                    <a:cubicBezTo>
                      <a:pt x="1009" y="107"/>
                      <a:pt x="860" y="0"/>
                      <a:pt x="748" y="0"/>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6"/>
              <p:cNvSpPr/>
              <p:nvPr/>
            </p:nvSpPr>
            <p:spPr>
              <a:xfrm>
                <a:off x="796567" y="1381020"/>
                <a:ext cx="964925" cy="2196256"/>
              </a:xfrm>
              <a:custGeom>
                <a:avLst/>
                <a:gdLst/>
                <a:ahLst/>
                <a:cxnLst/>
                <a:rect l="l" t="t" r="r" b="b"/>
                <a:pathLst>
                  <a:path w="4542" h="10338" extrusionOk="0">
                    <a:moveTo>
                      <a:pt x="2024" y="5283"/>
                    </a:moveTo>
                    <a:lnTo>
                      <a:pt x="2024" y="5302"/>
                    </a:lnTo>
                    <a:cubicBezTo>
                      <a:pt x="2024" y="5313"/>
                      <a:pt x="2020" y="5323"/>
                      <a:pt x="2016" y="5332"/>
                    </a:cubicBezTo>
                    <a:lnTo>
                      <a:pt x="2016" y="5332"/>
                    </a:lnTo>
                    <a:cubicBezTo>
                      <a:pt x="2006" y="5316"/>
                      <a:pt x="2006" y="5298"/>
                      <a:pt x="2006" y="5283"/>
                    </a:cubicBezTo>
                    <a:close/>
                    <a:moveTo>
                      <a:pt x="3205" y="1"/>
                    </a:moveTo>
                    <a:lnTo>
                      <a:pt x="3150" y="38"/>
                    </a:lnTo>
                    <a:lnTo>
                      <a:pt x="3109" y="79"/>
                    </a:lnTo>
                    <a:lnTo>
                      <a:pt x="3036" y="134"/>
                    </a:lnTo>
                    <a:cubicBezTo>
                      <a:pt x="2995" y="193"/>
                      <a:pt x="2940" y="230"/>
                      <a:pt x="2903" y="266"/>
                    </a:cubicBezTo>
                    <a:cubicBezTo>
                      <a:pt x="2807" y="363"/>
                      <a:pt x="2711" y="440"/>
                      <a:pt x="2633" y="537"/>
                    </a:cubicBezTo>
                    <a:cubicBezTo>
                      <a:pt x="2445" y="706"/>
                      <a:pt x="2290" y="880"/>
                      <a:pt x="2120" y="1049"/>
                    </a:cubicBezTo>
                    <a:cubicBezTo>
                      <a:pt x="1795" y="1434"/>
                      <a:pt x="1507" y="1814"/>
                      <a:pt x="1241" y="2212"/>
                    </a:cubicBezTo>
                    <a:cubicBezTo>
                      <a:pt x="958" y="2633"/>
                      <a:pt x="729" y="3072"/>
                      <a:pt x="518" y="3512"/>
                    </a:cubicBezTo>
                    <a:cubicBezTo>
                      <a:pt x="422" y="3741"/>
                      <a:pt x="326" y="3970"/>
                      <a:pt x="248" y="4217"/>
                    </a:cubicBezTo>
                    <a:cubicBezTo>
                      <a:pt x="193" y="4331"/>
                      <a:pt x="157" y="4446"/>
                      <a:pt x="115" y="4579"/>
                    </a:cubicBezTo>
                    <a:cubicBezTo>
                      <a:pt x="115" y="4638"/>
                      <a:pt x="97" y="4693"/>
                      <a:pt x="79" y="4752"/>
                    </a:cubicBezTo>
                    <a:lnTo>
                      <a:pt x="60" y="4807"/>
                    </a:lnTo>
                    <a:lnTo>
                      <a:pt x="60" y="4826"/>
                    </a:lnTo>
                    <a:lnTo>
                      <a:pt x="42" y="4867"/>
                    </a:lnTo>
                    <a:cubicBezTo>
                      <a:pt x="19" y="4958"/>
                      <a:pt x="19" y="5018"/>
                      <a:pt x="1" y="5096"/>
                    </a:cubicBezTo>
                    <a:lnTo>
                      <a:pt x="1" y="5283"/>
                    </a:lnTo>
                    <a:lnTo>
                      <a:pt x="1" y="5439"/>
                    </a:lnTo>
                    <a:cubicBezTo>
                      <a:pt x="19" y="5531"/>
                      <a:pt x="19" y="5627"/>
                      <a:pt x="42" y="5705"/>
                    </a:cubicBezTo>
                    <a:cubicBezTo>
                      <a:pt x="79" y="5874"/>
                      <a:pt x="115" y="6011"/>
                      <a:pt x="175" y="6144"/>
                    </a:cubicBezTo>
                    <a:cubicBezTo>
                      <a:pt x="212" y="6277"/>
                      <a:pt x="248" y="6410"/>
                      <a:pt x="308" y="6524"/>
                    </a:cubicBezTo>
                    <a:cubicBezTo>
                      <a:pt x="363" y="6638"/>
                      <a:pt x="404" y="6753"/>
                      <a:pt x="459" y="6867"/>
                    </a:cubicBezTo>
                    <a:cubicBezTo>
                      <a:pt x="573" y="7078"/>
                      <a:pt x="669" y="7288"/>
                      <a:pt x="784" y="7499"/>
                    </a:cubicBezTo>
                    <a:cubicBezTo>
                      <a:pt x="898" y="7705"/>
                      <a:pt x="1031" y="7897"/>
                      <a:pt x="1145" y="8108"/>
                    </a:cubicBezTo>
                    <a:cubicBezTo>
                      <a:pt x="1374" y="8488"/>
                      <a:pt x="1621" y="8872"/>
                      <a:pt x="1891" y="9252"/>
                    </a:cubicBezTo>
                    <a:cubicBezTo>
                      <a:pt x="2024" y="9422"/>
                      <a:pt x="2139" y="9614"/>
                      <a:pt x="2271" y="9806"/>
                    </a:cubicBezTo>
                    <a:cubicBezTo>
                      <a:pt x="2349" y="9879"/>
                      <a:pt x="2404" y="9975"/>
                      <a:pt x="2482" y="10072"/>
                    </a:cubicBezTo>
                    <a:lnTo>
                      <a:pt x="2578" y="10204"/>
                    </a:lnTo>
                    <a:lnTo>
                      <a:pt x="2693" y="10337"/>
                    </a:lnTo>
                    <a:lnTo>
                      <a:pt x="4066" y="9367"/>
                    </a:lnTo>
                    <a:lnTo>
                      <a:pt x="3988" y="9252"/>
                    </a:lnTo>
                    <a:lnTo>
                      <a:pt x="3892" y="9101"/>
                    </a:lnTo>
                    <a:lnTo>
                      <a:pt x="3722" y="8831"/>
                    </a:lnTo>
                    <a:cubicBezTo>
                      <a:pt x="3626" y="8643"/>
                      <a:pt x="3512" y="8469"/>
                      <a:pt x="3397" y="8277"/>
                    </a:cubicBezTo>
                    <a:cubicBezTo>
                      <a:pt x="3187" y="7916"/>
                      <a:pt x="2976" y="7536"/>
                      <a:pt x="2789" y="7174"/>
                    </a:cubicBezTo>
                    <a:cubicBezTo>
                      <a:pt x="2674" y="6982"/>
                      <a:pt x="2578" y="6789"/>
                      <a:pt x="2500" y="6620"/>
                    </a:cubicBezTo>
                    <a:cubicBezTo>
                      <a:pt x="2404" y="6428"/>
                      <a:pt x="2331" y="6240"/>
                      <a:pt x="2253" y="6066"/>
                    </a:cubicBezTo>
                    <a:cubicBezTo>
                      <a:pt x="2175" y="5874"/>
                      <a:pt x="2102" y="5705"/>
                      <a:pt x="2061" y="5554"/>
                    </a:cubicBezTo>
                    <a:cubicBezTo>
                      <a:pt x="2043" y="5476"/>
                      <a:pt x="2024" y="5398"/>
                      <a:pt x="2024" y="5343"/>
                    </a:cubicBezTo>
                    <a:cubicBezTo>
                      <a:pt x="2022" y="5341"/>
                      <a:pt x="2020" y="5339"/>
                      <a:pt x="2018" y="5336"/>
                    </a:cubicBezTo>
                    <a:lnTo>
                      <a:pt x="2018" y="5336"/>
                    </a:lnTo>
                    <a:lnTo>
                      <a:pt x="2024" y="5325"/>
                    </a:lnTo>
                    <a:cubicBezTo>
                      <a:pt x="2043" y="5283"/>
                      <a:pt x="2043" y="5229"/>
                      <a:pt x="2061" y="5187"/>
                    </a:cubicBezTo>
                    <a:cubicBezTo>
                      <a:pt x="2102" y="5096"/>
                      <a:pt x="2139" y="5018"/>
                      <a:pt x="2157" y="4922"/>
                    </a:cubicBezTo>
                    <a:cubicBezTo>
                      <a:pt x="2235" y="4752"/>
                      <a:pt x="2308" y="4579"/>
                      <a:pt x="2404" y="4409"/>
                    </a:cubicBezTo>
                    <a:cubicBezTo>
                      <a:pt x="2578" y="4066"/>
                      <a:pt x="2766" y="3741"/>
                      <a:pt x="2995" y="3416"/>
                    </a:cubicBezTo>
                    <a:cubicBezTo>
                      <a:pt x="3109" y="3265"/>
                      <a:pt x="3224" y="3091"/>
                      <a:pt x="3361" y="2940"/>
                    </a:cubicBezTo>
                    <a:cubicBezTo>
                      <a:pt x="3475" y="2784"/>
                      <a:pt x="3608" y="2651"/>
                      <a:pt x="3741" y="2500"/>
                    </a:cubicBezTo>
                    <a:cubicBezTo>
                      <a:pt x="3874" y="2349"/>
                      <a:pt x="4006" y="2212"/>
                      <a:pt x="4139" y="2079"/>
                    </a:cubicBezTo>
                    <a:cubicBezTo>
                      <a:pt x="4217" y="2006"/>
                      <a:pt x="4276" y="1946"/>
                      <a:pt x="4350" y="1891"/>
                    </a:cubicBezTo>
                    <a:cubicBezTo>
                      <a:pt x="4391" y="1850"/>
                      <a:pt x="4427" y="1814"/>
                      <a:pt x="4464" y="1795"/>
                    </a:cubicBezTo>
                    <a:lnTo>
                      <a:pt x="4505" y="1754"/>
                    </a:lnTo>
                    <a:lnTo>
                      <a:pt x="4542" y="1718"/>
                    </a:lnTo>
                    <a:lnTo>
                      <a:pt x="320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6"/>
              <p:cNvSpPr/>
              <p:nvPr/>
            </p:nvSpPr>
            <p:spPr>
              <a:xfrm>
                <a:off x="1035989" y="2479138"/>
                <a:ext cx="190776" cy="44826"/>
              </a:xfrm>
              <a:custGeom>
                <a:avLst/>
                <a:gdLst/>
                <a:ahLst/>
                <a:cxnLst/>
                <a:rect l="l" t="t" r="r" b="b"/>
                <a:pathLst>
                  <a:path w="898" h="211" extrusionOk="0">
                    <a:moveTo>
                      <a:pt x="60" y="0"/>
                    </a:moveTo>
                    <a:cubicBezTo>
                      <a:pt x="18" y="0"/>
                      <a:pt x="0" y="18"/>
                      <a:pt x="0" y="41"/>
                    </a:cubicBezTo>
                    <a:cubicBezTo>
                      <a:pt x="0" y="78"/>
                      <a:pt x="18" y="96"/>
                      <a:pt x="37" y="96"/>
                    </a:cubicBezTo>
                    <a:cubicBezTo>
                      <a:pt x="403" y="114"/>
                      <a:pt x="819" y="211"/>
                      <a:pt x="819" y="211"/>
                    </a:cubicBezTo>
                    <a:lnTo>
                      <a:pt x="838" y="211"/>
                    </a:lnTo>
                    <a:cubicBezTo>
                      <a:pt x="861" y="211"/>
                      <a:pt x="879" y="192"/>
                      <a:pt x="897" y="174"/>
                    </a:cubicBezTo>
                    <a:cubicBezTo>
                      <a:pt x="897" y="133"/>
                      <a:pt x="879" y="114"/>
                      <a:pt x="861" y="114"/>
                    </a:cubicBezTo>
                    <a:cubicBezTo>
                      <a:pt x="838" y="96"/>
                      <a:pt x="403" y="0"/>
                      <a:pt x="6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6"/>
              <p:cNvSpPr/>
              <p:nvPr/>
            </p:nvSpPr>
            <p:spPr>
              <a:xfrm>
                <a:off x="1105033" y="2440473"/>
                <a:ext cx="117695" cy="83491"/>
              </a:xfrm>
              <a:custGeom>
                <a:avLst/>
                <a:gdLst/>
                <a:ahLst/>
                <a:cxnLst/>
                <a:rect l="l" t="t" r="r" b="b"/>
                <a:pathLst>
                  <a:path w="554" h="393" extrusionOk="0">
                    <a:moveTo>
                      <a:pt x="55" y="1"/>
                    </a:moveTo>
                    <a:cubicBezTo>
                      <a:pt x="40" y="1"/>
                      <a:pt x="29" y="9"/>
                      <a:pt x="18" y="31"/>
                    </a:cubicBezTo>
                    <a:cubicBezTo>
                      <a:pt x="0" y="49"/>
                      <a:pt x="18" y="86"/>
                      <a:pt x="37" y="86"/>
                    </a:cubicBezTo>
                    <a:cubicBezTo>
                      <a:pt x="37" y="86"/>
                      <a:pt x="284" y="242"/>
                      <a:pt x="458" y="374"/>
                    </a:cubicBezTo>
                    <a:lnTo>
                      <a:pt x="476" y="393"/>
                    </a:lnTo>
                    <a:cubicBezTo>
                      <a:pt x="494" y="393"/>
                      <a:pt x="513" y="374"/>
                      <a:pt x="536" y="356"/>
                    </a:cubicBezTo>
                    <a:cubicBezTo>
                      <a:pt x="554" y="338"/>
                      <a:pt x="536" y="315"/>
                      <a:pt x="513" y="296"/>
                    </a:cubicBezTo>
                    <a:cubicBezTo>
                      <a:pt x="343" y="164"/>
                      <a:pt x="96" y="13"/>
                      <a:pt x="96" y="13"/>
                    </a:cubicBezTo>
                    <a:cubicBezTo>
                      <a:pt x="79" y="5"/>
                      <a:pt x="66" y="1"/>
                      <a:pt x="55"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6"/>
              <p:cNvSpPr/>
              <p:nvPr/>
            </p:nvSpPr>
            <p:spPr>
              <a:xfrm>
                <a:off x="1335321" y="1832249"/>
                <a:ext cx="349472" cy="436999"/>
              </a:xfrm>
              <a:custGeom>
                <a:avLst/>
                <a:gdLst/>
                <a:ahLst/>
                <a:cxnLst/>
                <a:rect l="l" t="t" r="r" b="b"/>
                <a:pathLst>
                  <a:path w="1645" h="2057" extrusionOk="0">
                    <a:moveTo>
                      <a:pt x="1594" y="1"/>
                    </a:moveTo>
                    <a:cubicBezTo>
                      <a:pt x="1585" y="1"/>
                      <a:pt x="1576" y="6"/>
                      <a:pt x="1566" y="15"/>
                    </a:cubicBezTo>
                    <a:cubicBezTo>
                      <a:pt x="958" y="527"/>
                      <a:pt x="60" y="1919"/>
                      <a:pt x="24" y="1978"/>
                    </a:cubicBezTo>
                    <a:cubicBezTo>
                      <a:pt x="1" y="1997"/>
                      <a:pt x="1" y="2033"/>
                      <a:pt x="42" y="2056"/>
                    </a:cubicBezTo>
                    <a:lnTo>
                      <a:pt x="60" y="2056"/>
                    </a:lnTo>
                    <a:cubicBezTo>
                      <a:pt x="79" y="2056"/>
                      <a:pt x="97" y="2056"/>
                      <a:pt x="97" y="2033"/>
                    </a:cubicBezTo>
                    <a:cubicBezTo>
                      <a:pt x="115" y="2015"/>
                      <a:pt x="1031" y="605"/>
                      <a:pt x="1626" y="88"/>
                    </a:cubicBezTo>
                    <a:cubicBezTo>
                      <a:pt x="1644" y="70"/>
                      <a:pt x="1644" y="33"/>
                      <a:pt x="1626" y="15"/>
                    </a:cubicBezTo>
                    <a:cubicBezTo>
                      <a:pt x="1614" y="6"/>
                      <a:pt x="1604" y="1"/>
                      <a:pt x="1594"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6"/>
              <p:cNvSpPr/>
              <p:nvPr/>
            </p:nvSpPr>
            <p:spPr>
              <a:xfrm>
                <a:off x="1595138" y="1883872"/>
                <a:ext cx="117695" cy="36116"/>
              </a:xfrm>
              <a:custGeom>
                <a:avLst/>
                <a:gdLst/>
                <a:ahLst/>
                <a:cxnLst/>
                <a:rect l="l" t="t" r="r" b="b"/>
                <a:pathLst>
                  <a:path w="554" h="170" extrusionOk="0">
                    <a:moveTo>
                      <a:pt x="494" y="1"/>
                    </a:moveTo>
                    <a:lnTo>
                      <a:pt x="37" y="55"/>
                    </a:lnTo>
                    <a:cubicBezTo>
                      <a:pt x="18" y="74"/>
                      <a:pt x="0" y="97"/>
                      <a:pt x="0" y="133"/>
                    </a:cubicBezTo>
                    <a:cubicBezTo>
                      <a:pt x="0" y="152"/>
                      <a:pt x="37" y="170"/>
                      <a:pt x="60" y="170"/>
                    </a:cubicBezTo>
                    <a:lnTo>
                      <a:pt x="494" y="97"/>
                    </a:lnTo>
                    <a:cubicBezTo>
                      <a:pt x="536" y="97"/>
                      <a:pt x="554" y="74"/>
                      <a:pt x="554" y="37"/>
                    </a:cubicBezTo>
                    <a:cubicBezTo>
                      <a:pt x="536" y="19"/>
                      <a:pt x="517" y="1"/>
                      <a:pt x="494"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6"/>
              <p:cNvSpPr/>
              <p:nvPr/>
            </p:nvSpPr>
            <p:spPr>
              <a:xfrm>
                <a:off x="1254593" y="3218439"/>
                <a:ext cx="316331" cy="221580"/>
              </a:xfrm>
              <a:custGeom>
                <a:avLst/>
                <a:gdLst/>
                <a:ahLst/>
                <a:cxnLst/>
                <a:rect l="l" t="t" r="r" b="b"/>
                <a:pathLst>
                  <a:path w="1489" h="1043" extrusionOk="0">
                    <a:moveTo>
                      <a:pt x="1443" y="1"/>
                    </a:moveTo>
                    <a:cubicBezTo>
                      <a:pt x="1432" y="1"/>
                      <a:pt x="1420" y="5"/>
                      <a:pt x="1411" y="13"/>
                    </a:cubicBezTo>
                    <a:lnTo>
                      <a:pt x="38" y="946"/>
                    </a:lnTo>
                    <a:cubicBezTo>
                      <a:pt x="19" y="965"/>
                      <a:pt x="1" y="1001"/>
                      <a:pt x="19" y="1024"/>
                    </a:cubicBezTo>
                    <a:cubicBezTo>
                      <a:pt x="38" y="1043"/>
                      <a:pt x="60" y="1043"/>
                      <a:pt x="79" y="1043"/>
                    </a:cubicBezTo>
                    <a:lnTo>
                      <a:pt x="97" y="1043"/>
                    </a:lnTo>
                    <a:lnTo>
                      <a:pt x="1470" y="86"/>
                    </a:lnTo>
                    <a:cubicBezTo>
                      <a:pt x="1489" y="86"/>
                      <a:pt x="1489" y="49"/>
                      <a:pt x="1470" y="31"/>
                    </a:cubicBezTo>
                    <a:cubicBezTo>
                      <a:pt x="1470" y="10"/>
                      <a:pt x="1458" y="1"/>
                      <a:pt x="1443"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6"/>
              <p:cNvSpPr/>
              <p:nvPr/>
            </p:nvSpPr>
            <p:spPr>
              <a:xfrm>
                <a:off x="1344243" y="3366937"/>
                <a:ext cx="113021" cy="157634"/>
              </a:xfrm>
              <a:custGeom>
                <a:avLst/>
                <a:gdLst/>
                <a:ahLst/>
                <a:cxnLst/>
                <a:rect l="l" t="t" r="r" b="b"/>
                <a:pathLst>
                  <a:path w="532" h="742" extrusionOk="0">
                    <a:moveTo>
                      <a:pt x="18" y="0"/>
                    </a:moveTo>
                    <a:cubicBezTo>
                      <a:pt x="0" y="19"/>
                      <a:pt x="0" y="55"/>
                      <a:pt x="0" y="74"/>
                    </a:cubicBezTo>
                    <a:lnTo>
                      <a:pt x="417" y="705"/>
                    </a:lnTo>
                    <a:cubicBezTo>
                      <a:pt x="440" y="724"/>
                      <a:pt x="458" y="742"/>
                      <a:pt x="476" y="742"/>
                    </a:cubicBezTo>
                    <a:lnTo>
                      <a:pt x="494" y="724"/>
                    </a:lnTo>
                    <a:cubicBezTo>
                      <a:pt x="513" y="705"/>
                      <a:pt x="531" y="687"/>
                      <a:pt x="513" y="646"/>
                    </a:cubicBezTo>
                    <a:lnTo>
                      <a:pt x="96" y="19"/>
                    </a:lnTo>
                    <a:cubicBezTo>
                      <a:pt x="73" y="0"/>
                      <a:pt x="37" y="0"/>
                      <a:pt x="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6"/>
              <p:cNvSpPr/>
              <p:nvPr/>
            </p:nvSpPr>
            <p:spPr>
              <a:xfrm>
                <a:off x="1441329" y="3373310"/>
                <a:ext cx="56723" cy="51624"/>
              </a:xfrm>
              <a:custGeom>
                <a:avLst/>
                <a:gdLst/>
                <a:ahLst/>
                <a:cxnLst/>
                <a:rect l="l" t="t" r="r" b="b"/>
                <a:pathLst>
                  <a:path w="267" h="243" extrusionOk="0">
                    <a:moveTo>
                      <a:pt x="145" y="0"/>
                    </a:moveTo>
                    <a:cubicBezTo>
                      <a:pt x="98" y="0"/>
                      <a:pt x="47" y="22"/>
                      <a:pt x="19" y="66"/>
                    </a:cubicBezTo>
                    <a:cubicBezTo>
                      <a:pt x="1" y="121"/>
                      <a:pt x="19" y="199"/>
                      <a:pt x="74" y="236"/>
                    </a:cubicBezTo>
                    <a:cubicBezTo>
                      <a:pt x="89" y="240"/>
                      <a:pt x="105" y="243"/>
                      <a:pt x="121" y="243"/>
                    </a:cubicBezTo>
                    <a:cubicBezTo>
                      <a:pt x="170" y="243"/>
                      <a:pt x="221" y="222"/>
                      <a:pt x="248" y="181"/>
                    </a:cubicBezTo>
                    <a:cubicBezTo>
                      <a:pt x="266" y="121"/>
                      <a:pt x="248" y="44"/>
                      <a:pt x="189" y="7"/>
                    </a:cubicBezTo>
                    <a:cubicBezTo>
                      <a:pt x="175" y="2"/>
                      <a:pt x="160" y="0"/>
                      <a:pt x="145"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6"/>
              <p:cNvSpPr/>
              <p:nvPr/>
            </p:nvSpPr>
            <p:spPr>
              <a:xfrm rot="3225116">
                <a:off x="1380336" y="1487098"/>
                <a:ext cx="480988" cy="192553"/>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6"/>
              <p:cNvSpPr/>
              <p:nvPr/>
            </p:nvSpPr>
            <p:spPr>
              <a:xfrm>
                <a:off x="1651435" y="1241869"/>
                <a:ext cx="454420" cy="1168235"/>
              </a:xfrm>
              <a:custGeom>
                <a:avLst/>
                <a:gdLst/>
                <a:ahLst/>
                <a:cxnLst/>
                <a:rect l="l" t="t" r="r" b="b"/>
                <a:pathLst>
                  <a:path w="2139" h="5499" extrusionOk="0">
                    <a:moveTo>
                      <a:pt x="433" y="0"/>
                    </a:moveTo>
                    <a:cubicBezTo>
                      <a:pt x="296" y="0"/>
                      <a:pt x="135" y="52"/>
                      <a:pt x="1" y="235"/>
                    </a:cubicBezTo>
                    <a:lnTo>
                      <a:pt x="385" y="2180"/>
                    </a:lnTo>
                    <a:lnTo>
                      <a:pt x="994" y="2524"/>
                    </a:lnTo>
                    <a:lnTo>
                      <a:pt x="573" y="2775"/>
                    </a:lnTo>
                    <a:lnTo>
                      <a:pt x="1053" y="4776"/>
                    </a:lnTo>
                    <a:lnTo>
                      <a:pt x="2138" y="5499"/>
                    </a:lnTo>
                    <a:lnTo>
                      <a:pt x="2138" y="5499"/>
                    </a:lnTo>
                    <a:lnTo>
                      <a:pt x="747" y="84"/>
                    </a:lnTo>
                    <a:cubicBezTo>
                      <a:pt x="747" y="84"/>
                      <a:pt x="609" y="0"/>
                      <a:pt x="433"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36"/>
            <p:cNvGrpSpPr/>
            <p:nvPr/>
          </p:nvGrpSpPr>
          <p:grpSpPr>
            <a:xfrm rot="-1991743">
              <a:off x="3703652" y="3074488"/>
              <a:ext cx="789542" cy="1166991"/>
              <a:chOff x="5769265" y="497056"/>
              <a:chExt cx="1169574" cy="1728702"/>
            </a:xfrm>
          </p:grpSpPr>
          <p:sp>
            <p:nvSpPr>
              <p:cNvPr id="500" name="Google Shape;500;p36"/>
              <p:cNvSpPr/>
              <p:nvPr/>
            </p:nvSpPr>
            <p:spPr>
              <a:xfrm>
                <a:off x="5769265" y="759477"/>
                <a:ext cx="916045" cy="1466281"/>
              </a:xfrm>
              <a:custGeom>
                <a:avLst/>
                <a:gdLst/>
                <a:ahLst/>
                <a:cxnLst/>
                <a:rect l="l" t="t" r="r" b="b"/>
                <a:pathLst>
                  <a:path w="4332" h="6934" extrusionOk="0">
                    <a:moveTo>
                      <a:pt x="4253" y="0"/>
                    </a:moveTo>
                    <a:cubicBezTo>
                      <a:pt x="4217" y="0"/>
                      <a:pt x="4194" y="42"/>
                      <a:pt x="4194" y="78"/>
                    </a:cubicBezTo>
                    <a:cubicBezTo>
                      <a:pt x="4139" y="2193"/>
                      <a:pt x="3013" y="3910"/>
                      <a:pt x="2079" y="4981"/>
                    </a:cubicBezTo>
                    <a:cubicBezTo>
                      <a:pt x="1067" y="6143"/>
                      <a:pt x="56" y="6793"/>
                      <a:pt x="37" y="6812"/>
                    </a:cubicBezTo>
                    <a:cubicBezTo>
                      <a:pt x="19" y="6812"/>
                      <a:pt x="1" y="6848"/>
                      <a:pt x="19" y="6885"/>
                    </a:cubicBezTo>
                    <a:cubicBezTo>
                      <a:pt x="33" y="6915"/>
                      <a:pt x="56" y="6933"/>
                      <a:pt x="84" y="6933"/>
                    </a:cubicBezTo>
                    <a:cubicBezTo>
                      <a:pt x="94" y="6933"/>
                      <a:pt x="104" y="6931"/>
                      <a:pt x="115" y="6926"/>
                    </a:cubicBezTo>
                    <a:cubicBezTo>
                      <a:pt x="134" y="6908"/>
                      <a:pt x="1163" y="6239"/>
                      <a:pt x="2193" y="5077"/>
                    </a:cubicBezTo>
                    <a:cubicBezTo>
                      <a:pt x="2784" y="4390"/>
                      <a:pt x="3278" y="3662"/>
                      <a:pt x="3622" y="2921"/>
                    </a:cubicBezTo>
                    <a:cubicBezTo>
                      <a:pt x="4061" y="1987"/>
                      <a:pt x="4308" y="1030"/>
                      <a:pt x="4331" y="78"/>
                    </a:cubicBezTo>
                    <a:cubicBezTo>
                      <a:pt x="4331" y="42"/>
                      <a:pt x="4290" y="0"/>
                      <a:pt x="425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6"/>
              <p:cNvSpPr/>
              <p:nvPr/>
            </p:nvSpPr>
            <p:spPr>
              <a:xfrm>
                <a:off x="6527130" y="1231666"/>
                <a:ext cx="322688" cy="111229"/>
              </a:xfrm>
              <a:custGeom>
                <a:avLst/>
                <a:gdLst/>
                <a:ahLst/>
                <a:cxnLst/>
                <a:rect l="l" t="t" r="r" b="b"/>
                <a:pathLst>
                  <a:path w="1526" h="526" extrusionOk="0">
                    <a:moveTo>
                      <a:pt x="1404" y="1"/>
                    </a:moveTo>
                    <a:cubicBezTo>
                      <a:pt x="678" y="1"/>
                      <a:pt x="60" y="399"/>
                      <a:pt x="38" y="399"/>
                    </a:cubicBezTo>
                    <a:cubicBezTo>
                      <a:pt x="1" y="418"/>
                      <a:pt x="1" y="459"/>
                      <a:pt x="1" y="496"/>
                    </a:cubicBezTo>
                    <a:lnTo>
                      <a:pt x="19" y="496"/>
                    </a:lnTo>
                    <a:cubicBezTo>
                      <a:pt x="30" y="517"/>
                      <a:pt x="49" y="526"/>
                      <a:pt x="66" y="526"/>
                    </a:cubicBezTo>
                    <a:cubicBezTo>
                      <a:pt x="78" y="526"/>
                      <a:pt x="90" y="521"/>
                      <a:pt x="97" y="514"/>
                    </a:cubicBezTo>
                    <a:cubicBezTo>
                      <a:pt x="115" y="514"/>
                      <a:pt x="719" y="133"/>
                      <a:pt x="1405" y="133"/>
                    </a:cubicBezTo>
                    <a:cubicBezTo>
                      <a:pt x="1420" y="133"/>
                      <a:pt x="1436" y="133"/>
                      <a:pt x="1452" y="134"/>
                    </a:cubicBezTo>
                    <a:cubicBezTo>
                      <a:pt x="1489" y="134"/>
                      <a:pt x="1525" y="97"/>
                      <a:pt x="1525" y="56"/>
                    </a:cubicBezTo>
                    <a:cubicBezTo>
                      <a:pt x="1525" y="19"/>
                      <a:pt x="1489" y="1"/>
                      <a:pt x="1452" y="1"/>
                    </a:cubicBezTo>
                    <a:cubicBezTo>
                      <a:pt x="1436" y="1"/>
                      <a:pt x="1420" y="1"/>
                      <a:pt x="14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6"/>
              <p:cNvSpPr/>
              <p:nvPr/>
            </p:nvSpPr>
            <p:spPr>
              <a:xfrm>
                <a:off x="6264922" y="1221516"/>
                <a:ext cx="161767" cy="524004"/>
              </a:xfrm>
              <a:custGeom>
                <a:avLst/>
                <a:gdLst/>
                <a:ahLst/>
                <a:cxnLst/>
                <a:rect l="l" t="t" r="r" b="b"/>
                <a:pathLst>
                  <a:path w="765" h="2478" extrusionOk="0">
                    <a:moveTo>
                      <a:pt x="83" y="0"/>
                    </a:moveTo>
                    <a:cubicBezTo>
                      <a:pt x="73" y="0"/>
                      <a:pt x="65" y="3"/>
                      <a:pt x="60" y="8"/>
                    </a:cubicBezTo>
                    <a:cubicBezTo>
                      <a:pt x="19" y="31"/>
                      <a:pt x="0" y="67"/>
                      <a:pt x="19" y="104"/>
                    </a:cubicBezTo>
                    <a:cubicBezTo>
                      <a:pt x="42" y="122"/>
                      <a:pt x="614" y="1079"/>
                      <a:pt x="97" y="2375"/>
                    </a:cubicBezTo>
                    <a:cubicBezTo>
                      <a:pt x="78" y="2393"/>
                      <a:pt x="78" y="2411"/>
                      <a:pt x="97" y="2434"/>
                    </a:cubicBezTo>
                    <a:cubicBezTo>
                      <a:pt x="97" y="2452"/>
                      <a:pt x="115" y="2471"/>
                      <a:pt x="133" y="2471"/>
                    </a:cubicBezTo>
                    <a:cubicBezTo>
                      <a:pt x="139" y="2476"/>
                      <a:pt x="146" y="2478"/>
                      <a:pt x="154" y="2478"/>
                    </a:cubicBezTo>
                    <a:cubicBezTo>
                      <a:pt x="174" y="2478"/>
                      <a:pt x="198" y="2461"/>
                      <a:pt x="211" y="2434"/>
                    </a:cubicBezTo>
                    <a:cubicBezTo>
                      <a:pt x="765" y="1061"/>
                      <a:pt x="174" y="67"/>
                      <a:pt x="156" y="31"/>
                    </a:cubicBezTo>
                    <a:cubicBezTo>
                      <a:pt x="140" y="15"/>
                      <a:pt x="107" y="0"/>
                      <a:pt x="8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6"/>
              <p:cNvSpPr/>
              <p:nvPr/>
            </p:nvSpPr>
            <p:spPr>
              <a:xfrm>
                <a:off x="6063615" y="1825868"/>
                <a:ext cx="573268" cy="159231"/>
              </a:xfrm>
              <a:custGeom>
                <a:avLst/>
                <a:gdLst/>
                <a:ahLst/>
                <a:cxnLst/>
                <a:rect l="l" t="t" r="r" b="b"/>
                <a:pathLst>
                  <a:path w="2711" h="753" extrusionOk="0">
                    <a:moveTo>
                      <a:pt x="1963" y="0"/>
                    </a:moveTo>
                    <a:cubicBezTo>
                      <a:pt x="1514" y="0"/>
                      <a:pt x="1115" y="108"/>
                      <a:pt x="820" y="221"/>
                    </a:cubicBezTo>
                    <a:cubicBezTo>
                      <a:pt x="344" y="414"/>
                      <a:pt x="37" y="624"/>
                      <a:pt x="37" y="643"/>
                    </a:cubicBezTo>
                    <a:cubicBezTo>
                      <a:pt x="0" y="661"/>
                      <a:pt x="0" y="679"/>
                      <a:pt x="0" y="720"/>
                    </a:cubicBezTo>
                    <a:lnTo>
                      <a:pt x="19" y="739"/>
                    </a:lnTo>
                    <a:cubicBezTo>
                      <a:pt x="28" y="748"/>
                      <a:pt x="43" y="752"/>
                      <a:pt x="60" y="752"/>
                    </a:cubicBezTo>
                    <a:cubicBezTo>
                      <a:pt x="77" y="752"/>
                      <a:pt x="96" y="748"/>
                      <a:pt x="115" y="739"/>
                    </a:cubicBezTo>
                    <a:cubicBezTo>
                      <a:pt x="115" y="739"/>
                      <a:pt x="936" y="141"/>
                      <a:pt x="1973" y="141"/>
                    </a:cubicBezTo>
                    <a:cubicBezTo>
                      <a:pt x="2179" y="141"/>
                      <a:pt x="2395" y="164"/>
                      <a:pt x="2614" y="221"/>
                    </a:cubicBezTo>
                    <a:cubicBezTo>
                      <a:pt x="2651" y="221"/>
                      <a:pt x="2687" y="203"/>
                      <a:pt x="2687" y="167"/>
                    </a:cubicBezTo>
                    <a:cubicBezTo>
                      <a:pt x="2710" y="125"/>
                      <a:pt x="2687" y="89"/>
                      <a:pt x="2651" y="89"/>
                    </a:cubicBezTo>
                    <a:cubicBezTo>
                      <a:pt x="2414" y="26"/>
                      <a:pt x="2182" y="0"/>
                      <a:pt x="19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6"/>
              <p:cNvSpPr/>
              <p:nvPr/>
            </p:nvSpPr>
            <p:spPr>
              <a:xfrm>
                <a:off x="6031262" y="967976"/>
                <a:ext cx="354830" cy="376403"/>
              </a:xfrm>
              <a:custGeom>
                <a:avLst/>
                <a:gdLst/>
                <a:ahLst/>
                <a:cxnLst/>
                <a:rect l="l" t="t" r="r" b="b"/>
                <a:pathLst>
                  <a:path w="1678" h="1780" extrusionOk="0">
                    <a:moveTo>
                      <a:pt x="817" y="0"/>
                    </a:moveTo>
                    <a:cubicBezTo>
                      <a:pt x="0" y="0"/>
                      <a:pt x="512" y="1598"/>
                      <a:pt x="1394" y="1779"/>
                    </a:cubicBezTo>
                    <a:cubicBezTo>
                      <a:pt x="1394" y="1779"/>
                      <a:pt x="1678" y="122"/>
                      <a:pt x="918" y="8"/>
                    </a:cubicBezTo>
                    <a:cubicBezTo>
                      <a:pt x="882" y="3"/>
                      <a:pt x="849" y="0"/>
                      <a:pt x="817"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6"/>
              <p:cNvSpPr/>
              <p:nvPr/>
            </p:nvSpPr>
            <p:spPr>
              <a:xfrm>
                <a:off x="6450794" y="1731557"/>
                <a:ext cx="448507" cy="208079"/>
              </a:xfrm>
              <a:custGeom>
                <a:avLst/>
                <a:gdLst/>
                <a:ahLst/>
                <a:cxnLst/>
                <a:rect l="l" t="t" r="r" b="b"/>
                <a:pathLst>
                  <a:path w="2121" h="984" extrusionOk="0">
                    <a:moveTo>
                      <a:pt x="1337" y="1"/>
                    </a:moveTo>
                    <a:cubicBezTo>
                      <a:pt x="769" y="1"/>
                      <a:pt x="0" y="516"/>
                      <a:pt x="0" y="516"/>
                    </a:cubicBezTo>
                    <a:cubicBezTo>
                      <a:pt x="233" y="838"/>
                      <a:pt x="684" y="983"/>
                      <a:pt x="1089" y="983"/>
                    </a:cubicBezTo>
                    <a:cubicBezTo>
                      <a:pt x="1649" y="983"/>
                      <a:pt x="2121" y="706"/>
                      <a:pt x="1813" y="228"/>
                    </a:cubicBezTo>
                    <a:cubicBezTo>
                      <a:pt x="1705" y="62"/>
                      <a:pt x="1533" y="1"/>
                      <a:pt x="1337"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6515711" y="497056"/>
                <a:ext cx="411501" cy="428212"/>
              </a:xfrm>
              <a:custGeom>
                <a:avLst/>
                <a:gdLst/>
                <a:ahLst/>
                <a:cxnLst/>
                <a:rect l="l" t="t" r="r" b="b"/>
                <a:pathLst>
                  <a:path w="1946" h="2025" extrusionOk="0">
                    <a:moveTo>
                      <a:pt x="715" y="0"/>
                    </a:moveTo>
                    <a:cubicBezTo>
                      <a:pt x="0" y="0"/>
                      <a:pt x="9" y="1459"/>
                      <a:pt x="723" y="2024"/>
                    </a:cubicBezTo>
                    <a:cubicBezTo>
                      <a:pt x="723" y="2024"/>
                      <a:pt x="1945" y="79"/>
                      <a:pt x="742" y="1"/>
                    </a:cubicBezTo>
                    <a:cubicBezTo>
                      <a:pt x="733" y="0"/>
                      <a:pt x="724" y="0"/>
                      <a:pt x="715"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6050927" y="1620329"/>
                <a:ext cx="145484" cy="285474"/>
              </a:xfrm>
              <a:custGeom>
                <a:avLst/>
                <a:gdLst/>
                <a:ahLst/>
                <a:cxnLst/>
                <a:rect l="l" t="t" r="r" b="b"/>
                <a:pathLst>
                  <a:path w="688" h="1350" extrusionOk="0">
                    <a:moveTo>
                      <a:pt x="84" y="0"/>
                    </a:moveTo>
                    <a:cubicBezTo>
                      <a:pt x="67" y="0"/>
                      <a:pt x="45" y="9"/>
                      <a:pt x="24" y="31"/>
                    </a:cubicBezTo>
                    <a:cubicBezTo>
                      <a:pt x="1" y="49"/>
                      <a:pt x="1" y="90"/>
                      <a:pt x="42" y="127"/>
                    </a:cubicBezTo>
                    <a:cubicBezTo>
                      <a:pt x="42" y="127"/>
                      <a:pt x="555" y="585"/>
                      <a:pt x="440" y="1271"/>
                    </a:cubicBezTo>
                    <a:lnTo>
                      <a:pt x="440" y="1290"/>
                    </a:lnTo>
                    <a:cubicBezTo>
                      <a:pt x="459" y="1326"/>
                      <a:pt x="481" y="1326"/>
                      <a:pt x="500" y="1349"/>
                    </a:cubicBezTo>
                    <a:cubicBezTo>
                      <a:pt x="536" y="1349"/>
                      <a:pt x="573" y="1326"/>
                      <a:pt x="573" y="1290"/>
                    </a:cubicBezTo>
                    <a:cubicBezTo>
                      <a:pt x="687" y="525"/>
                      <a:pt x="156" y="31"/>
                      <a:pt x="115" y="12"/>
                    </a:cubicBezTo>
                    <a:cubicBezTo>
                      <a:pt x="108" y="5"/>
                      <a:pt x="97" y="0"/>
                      <a:pt x="8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6781725" y="1163153"/>
                <a:ext cx="157115" cy="138508"/>
              </a:xfrm>
              <a:custGeom>
                <a:avLst/>
                <a:gdLst/>
                <a:ahLst/>
                <a:cxnLst/>
                <a:rect l="l" t="t" r="r" b="b"/>
                <a:pathLst>
                  <a:path w="743" h="655" extrusionOk="0">
                    <a:moveTo>
                      <a:pt x="352" y="1"/>
                    </a:moveTo>
                    <a:cubicBezTo>
                      <a:pt x="316" y="1"/>
                      <a:pt x="281" y="6"/>
                      <a:pt x="248" y="18"/>
                    </a:cubicBezTo>
                    <a:cubicBezTo>
                      <a:pt x="74" y="96"/>
                      <a:pt x="1" y="284"/>
                      <a:pt x="56" y="458"/>
                    </a:cubicBezTo>
                    <a:cubicBezTo>
                      <a:pt x="115" y="572"/>
                      <a:pt x="236" y="655"/>
                      <a:pt x="367" y="655"/>
                    </a:cubicBezTo>
                    <a:cubicBezTo>
                      <a:pt x="409" y="655"/>
                      <a:pt x="453" y="646"/>
                      <a:pt x="495" y="627"/>
                    </a:cubicBezTo>
                    <a:cubicBezTo>
                      <a:pt x="646" y="572"/>
                      <a:pt x="742" y="362"/>
                      <a:pt x="665" y="211"/>
                    </a:cubicBezTo>
                    <a:cubicBezTo>
                      <a:pt x="607" y="75"/>
                      <a:pt x="478" y="1"/>
                      <a:pt x="35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5994891" y="1560274"/>
                <a:ext cx="157961" cy="139142"/>
              </a:xfrm>
              <a:custGeom>
                <a:avLst/>
                <a:gdLst/>
                <a:ahLst/>
                <a:cxnLst/>
                <a:rect l="l" t="t" r="r" b="b"/>
                <a:pathLst>
                  <a:path w="747" h="658" extrusionOk="0">
                    <a:moveTo>
                      <a:pt x="386" y="1"/>
                    </a:moveTo>
                    <a:cubicBezTo>
                      <a:pt x="340" y="1"/>
                      <a:pt x="293" y="10"/>
                      <a:pt x="248" y="31"/>
                    </a:cubicBezTo>
                    <a:cubicBezTo>
                      <a:pt x="78" y="86"/>
                      <a:pt x="0" y="278"/>
                      <a:pt x="78" y="448"/>
                    </a:cubicBezTo>
                    <a:cubicBezTo>
                      <a:pt x="121" y="583"/>
                      <a:pt x="248" y="658"/>
                      <a:pt x="382" y="658"/>
                    </a:cubicBezTo>
                    <a:cubicBezTo>
                      <a:pt x="419" y="658"/>
                      <a:pt x="458" y="652"/>
                      <a:pt x="495" y="640"/>
                    </a:cubicBezTo>
                    <a:cubicBezTo>
                      <a:pt x="669" y="562"/>
                      <a:pt x="746" y="374"/>
                      <a:pt x="669" y="200"/>
                    </a:cubicBezTo>
                    <a:cubicBezTo>
                      <a:pt x="625" y="76"/>
                      <a:pt x="512" y="1"/>
                      <a:pt x="386"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 name="Google Shape;510;p36"/>
            <p:cNvSpPr/>
            <p:nvPr/>
          </p:nvSpPr>
          <p:spPr>
            <a:xfrm>
              <a:off x="3778454" y="4164484"/>
              <a:ext cx="691316" cy="395850"/>
            </a:xfrm>
            <a:custGeom>
              <a:avLst/>
              <a:gdLst/>
              <a:ahLst/>
              <a:cxnLst/>
              <a:rect l="l" t="t" r="r" b="b"/>
              <a:pathLst>
                <a:path w="4862" h="2784" extrusionOk="0">
                  <a:moveTo>
                    <a:pt x="211" y="0"/>
                  </a:moveTo>
                  <a:cubicBezTo>
                    <a:pt x="78" y="0"/>
                    <a:pt x="0" y="133"/>
                    <a:pt x="37" y="247"/>
                  </a:cubicBezTo>
                  <a:lnTo>
                    <a:pt x="115" y="421"/>
                  </a:lnTo>
                  <a:lnTo>
                    <a:pt x="151" y="536"/>
                  </a:lnTo>
                  <a:lnTo>
                    <a:pt x="266" y="856"/>
                  </a:lnTo>
                  <a:lnTo>
                    <a:pt x="307" y="952"/>
                  </a:lnTo>
                  <a:lnTo>
                    <a:pt x="440" y="1277"/>
                  </a:lnTo>
                  <a:lnTo>
                    <a:pt x="476" y="1392"/>
                  </a:lnTo>
                  <a:lnTo>
                    <a:pt x="994" y="2783"/>
                  </a:lnTo>
                  <a:lnTo>
                    <a:pt x="3873" y="2783"/>
                  </a:lnTo>
                  <a:lnTo>
                    <a:pt x="4386" y="1392"/>
                  </a:lnTo>
                  <a:lnTo>
                    <a:pt x="4427" y="1277"/>
                  </a:lnTo>
                  <a:lnTo>
                    <a:pt x="4559" y="952"/>
                  </a:lnTo>
                  <a:lnTo>
                    <a:pt x="4596" y="856"/>
                  </a:lnTo>
                  <a:lnTo>
                    <a:pt x="4711" y="536"/>
                  </a:lnTo>
                  <a:lnTo>
                    <a:pt x="4747" y="421"/>
                  </a:lnTo>
                  <a:lnTo>
                    <a:pt x="4825" y="247"/>
                  </a:lnTo>
                  <a:cubicBezTo>
                    <a:pt x="4862" y="133"/>
                    <a:pt x="4788" y="0"/>
                    <a:pt x="465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3794663" y="4224344"/>
              <a:ext cx="658897" cy="16352"/>
            </a:xfrm>
            <a:custGeom>
              <a:avLst/>
              <a:gdLst/>
              <a:ahLst/>
              <a:cxnLst/>
              <a:rect l="l" t="t" r="r" b="b"/>
              <a:pathLst>
                <a:path w="4634" h="115" extrusionOk="0">
                  <a:moveTo>
                    <a:pt x="1" y="0"/>
                  </a:moveTo>
                  <a:lnTo>
                    <a:pt x="37" y="115"/>
                  </a:lnTo>
                  <a:lnTo>
                    <a:pt x="4597" y="115"/>
                  </a:lnTo>
                  <a:lnTo>
                    <a:pt x="463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3816133" y="4286195"/>
              <a:ext cx="615956" cy="13792"/>
            </a:xfrm>
            <a:custGeom>
              <a:avLst/>
              <a:gdLst/>
              <a:ahLst/>
              <a:cxnLst/>
              <a:rect l="l" t="t" r="r" b="b"/>
              <a:pathLst>
                <a:path w="4332" h="97" extrusionOk="0">
                  <a:moveTo>
                    <a:pt x="1" y="0"/>
                  </a:moveTo>
                  <a:lnTo>
                    <a:pt x="42" y="96"/>
                  </a:lnTo>
                  <a:lnTo>
                    <a:pt x="4294" y="96"/>
                  </a:lnTo>
                  <a:lnTo>
                    <a:pt x="433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3840873" y="4346055"/>
              <a:ext cx="567044" cy="16352"/>
            </a:xfrm>
            <a:custGeom>
              <a:avLst/>
              <a:gdLst/>
              <a:ahLst/>
              <a:cxnLst/>
              <a:rect l="l" t="t" r="r" b="b"/>
              <a:pathLst>
                <a:path w="3988" h="115" extrusionOk="0">
                  <a:moveTo>
                    <a:pt x="1" y="0"/>
                  </a:moveTo>
                  <a:lnTo>
                    <a:pt x="37" y="115"/>
                  </a:lnTo>
                  <a:lnTo>
                    <a:pt x="3947" y="115"/>
                  </a:lnTo>
                  <a:lnTo>
                    <a:pt x="398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36"/>
          <p:cNvGrpSpPr/>
          <p:nvPr/>
        </p:nvGrpSpPr>
        <p:grpSpPr>
          <a:xfrm flipH="1">
            <a:off x="7496793" y="354321"/>
            <a:ext cx="761114" cy="761114"/>
            <a:chOff x="5692639" y="229475"/>
            <a:chExt cx="934800" cy="934800"/>
          </a:xfrm>
        </p:grpSpPr>
        <p:sp>
          <p:nvSpPr>
            <p:cNvPr id="515" name="Google Shape;515;p36"/>
            <p:cNvSpPr/>
            <p:nvPr/>
          </p:nvSpPr>
          <p:spPr>
            <a:xfrm rot="8100000">
              <a:off x="5829537" y="366373"/>
              <a:ext cx="661003" cy="661003"/>
            </a:xfrm>
            <a:prstGeom prst="teardrop">
              <a:avLst>
                <a:gd name="adj" fmla="val 1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5994750" y="530150"/>
              <a:ext cx="330600" cy="330600"/>
            </a:xfrm>
            <a:prstGeom prst="ellipse">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7" name="Google Shape;517;p36"/>
          <p:cNvSpPr/>
          <p:nvPr/>
        </p:nvSpPr>
        <p:spPr>
          <a:xfrm flipH="1">
            <a:off x="921327" y="721108"/>
            <a:ext cx="342600" cy="342600"/>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flipH="1">
            <a:off x="408027" y="289295"/>
            <a:ext cx="513300" cy="500400"/>
          </a:xfrm>
          <a:prstGeom prst="star7">
            <a:avLst>
              <a:gd name="adj" fmla="val 22626"/>
              <a:gd name="hf" fmla="val 102572"/>
              <a:gd name="vf" fmla="val 10521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flipH="1">
            <a:off x="284814" y="887745"/>
            <a:ext cx="342600" cy="342600"/>
          </a:xfrm>
          <a:prstGeom prst="mathPlus">
            <a:avLst>
              <a:gd name="adj1" fmla="val 2352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794"/>
        <p:cNvGrpSpPr/>
        <p:nvPr/>
      </p:nvGrpSpPr>
      <p:grpSpPr>
        <a:xfrm>
          <a:off x="0" y="0"/>
          <a:ext cx="0" cy="0"/>
          <a:chOff x="0" y="0"/>
          <a:chExt cx="0" cy="0"/>
        </a:xfrm>
      </p:grpSpPr>
      <p:sp>
        <p:nvSpPr>
          <p:cNvPr id="795" name="Google Shape;795;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6" name="Google Shape;796;p19"/>
          <p:cNvSpPr txBox="1">
            <a:spLocks noGrp="1"/>
          </p:cNvSpPr>
          <p:nvPr>
            <p:ph type="body" idx="1"/>
          </p:nvPr>
        </p:nvSpPr>
        <p:spPr>
          <a:xfrm>
            <a:off x="720000" y="1215751"/>
            <a:ext cx="7704000" cy="1251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797" name="Google Shape;797;p19"/>
          <p:cNvGrpSpPr/>
          <p:nvPr/>
        </p:nvGrpSpPr>
        <p:grpSpPr>
          <a:xfrm>
            <a:off x="8510403" y="1327269"/>
            <a:ext cx="917200" cy="336552"/>
            <a:chOff x="4669603" y="1556169"/>
            <a:chExt cx="917200" cy="336552"/>
          </a:xfrm>
        </p:grpSpPr>
        <p:grpSp>
          <p:nvGrpSpPr>
            <p:cNvPr id="798" name="Google Shape;798;p19"/>
            <p:cNvGrpSpPr/>
            <p:nvPr/>
          </p:nvGrpSpPr>
          <p:grpSpPr>
            <a:xfrm>
              <a:off x="4696065" y="1556169"/>
              <a:ext cx="890737" cy="336552"/>
              <a:chOff x="4696065" y="1556169"/>
              <a:chExt cx="890737" cy="336552"/>
            </a:xfrm>
          </p:grpSpPr>
          <p:grpSp>
            <p:nvGrpSpPr>
              <p:cNvPr id="799" name="Google Shape;799;p19"/>
              <p:cNvGrpSpPr/>
              <p:nvPr/>
            </p:nvGrpSpPr>
            <p:grpSpPr>
              <a:xfrm>
                <a:off x="4775290" y="1556169"/>
                <a:ext cx="811512" cy="336551"/>
                <a:chOff x="671512" y="2161603"/>
                <a:chExt cx="868299" cy="360140"/>
              </a:xfrm>
            </p:grpSpPr>
            <p:sp>
              <p:nvSpPr>
                <p:cNvPr id="800" name="Google Shape;800;p19"/>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19"/>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19"/>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19"/>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19"/>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19"/>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1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1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19"/>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19"/>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19"/>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19"/>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19"/>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19"/>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4" name="Google Shape;814;p19"/>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5" name="Google Shape;815;p19"/>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19"/>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19"/>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19"/>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19"/>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19"/>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1" name="Google Shape;821;p19"/>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19"/>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19"/>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19"/>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19"/>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19"/>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19"/>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19"/>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19"/>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19"/>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19"/>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19"/>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19"/>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19"/>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19"/>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19"/>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19"/>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19"/>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19"/>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19"/>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19"/>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19"/>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19"/>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19"/>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19"/>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19"/>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19"/>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19"/>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19"/>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19"/>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19"/>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19"/>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19"/>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19"/>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19"/>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19"/>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19"/>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19"/>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19"/>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19"/>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19"/>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19"/>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19"/>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19"/>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19"/>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19"/>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67" name="Google Shape;867;p19"/>
              <p:cNvGrpSpPr/>
              <p:nvPr/>
            </p:nvGrpSpPr>
            <p:grpSpPr>
              <a:xfrm>
                <a:off x="4696065" y="1819998"/>
                <a:ext cx="72729" cy="19938"/>
                <a:chOff x="699706" y="2443924"/>
                <a:chExt cx="77818" cy="21336"/>
              </a:xfrm>
            </p:grpSpPr>
            <p:sp>
              <p:nvSpPr>
                <p:cNvPr id="868" name="Google Shape;868;p1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1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0" name="Google Shape;870;p19"/>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1" name="Google Shape;871;p19"/>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0587282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4"/>
          <p:cNvSpPr txBox="1">
            <a:spLocks noGrp="1"/>
          </p:cNvSpPr>
          <p:nvPr>
            <p:ph type="body" idx="1"/>
          </p:nvPr>
        </p:nvSpPr>
        <p:spPr>
          <a:xfrm>
            <a:off x="720000" y="1215750"/>
            <a:ext cx="6537000" cy="1793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2"/>
              </a:buClr>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1" name="Google Shape;21;p4"/>
          <p:cNvGrpSpPr/>
          <p:nvPr/>
        </p:nvGrpSpPr>
        <p:grpSpPr>
          <a:xfrm flipH="1">
            <a:off x="8310893" y="329196"/>
            <a:ext cx="761114" cy="761114"/>
            <a:chOff x="5692639" y="229475"/>
            <a:chExt cx="934800" cy="934800"/>
          </a:xfrm>
        </p:grpSpPr>
        <p:sp>
          <p:nvSpPr>
            <p:cNvPr id="22" name="Google Shape;22;p4"/>
            <p:cNvSpPr/>
            <p:nvPr/>
          </p:nvSpPr>
          <p:spPr>
            <a:xfrm rot="8100000">
              <a:off x="5829537" y="366373"/>
              <a:ext cx="661003" cy="661003"/>
            </a:xfrm>
            <a:prstGeom prst="teardrop">
              <a:avLst>
                <a:gd name="adj" fmla="val 1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5994750" y="530150"/>
              <a:ext cx="330600" cy="330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4"/>
          <p:cNvSpPr/>
          <p:nvPr/>
        </p:nvSpPr>
        <p:spPr>
          <a:xfrm flipH="1">
            <a:off x="179603" y="403185"/>
            <a:ext cx="513300" cy="500400"/>
          </a:xfrm>
          <a:prstGeom prst="star7">
            <a:avLst>
              <a:gd name="adj" fmla="val 22626"/>
              <a:gd name="hf" fmla="val 102572"/>
              <a:gd name="vf" fmla="val 10521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flipH="1">
            <a:off x="891966" y="106775"/>
            <a:ext cx="296400" cy="296400"/>
          </a:xfrm>
          <a:prstGeom prst="ellipse">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flipH="1">
            <a:off x="7862903" y="157810"/>
            <a:ext cx="513300" cy="500400"/>
          </a:xfrm>
          <a:prstGeom prst="star7">
            <a:avLst>
              <a:gd name="adj" fmla="val 22626"/>
              <a:gd name="hf" fmla="val 102572"/>
              <a:gd name="vf" fmla="val 10521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 name="Google Shape;47;p6"/>
          <p:cNvSpPr/>
          <p:nvPr/>
        </p:nvSpPr>
        <p:spPr>
          <a:xfrm>
            <a:off x="381453" y="4307105"/>
            <a:ext cx="513300" cy="500400"/>
          </a:xfrm>
          <a:prstGeom prst="star7">
            <a:avLst>
              <a:gd name="adj" fmla="val 22626"/>
              <a:gd name="hf" fmla="val 102572"/>
              <a:gd name="vf" fmla="val 10521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8549075" y="856383"/>
            <a:ext cx="342600" cy="342600"/>
          </a:xfrm>
          <a:prstGeom prst="mathPlus">
            <a:avLst>
              <a:gd name="adj1" fmla="val 2352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a:off x="140122" y="3921096"/>
            <a:ext cx="342600" cy="342600"/>
          </a:xfrm>
          <a:prstGeom prst="mathPlus">
            <a:avLst>
              <a:gd name="adj1" fmla="val 2352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8135653" y="355980"/>
            <a:ext cx="513300" cy="500400"/>
          </a:xfrm>
          <a:prstGeom prst="star7">
            <a:avLst>
              <a:gd name="adj" fmla="val 22626"/>
              <a:gd name="hf" fmla="val 102572"/>
              <a:gd name="vf" fmla="val 10521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51;p6"/>
          <p:cNvGrpSpPr/>
          <p:nvPr/>
        </p:nvGrpSpPr>
        <p:grpSpPr>
          <a:xfrm>
            <a:off x="318839" y="262005"/>
            <a:ext cx="788784" cy="788784"/>
            <a:chOff x="5692639" y="229475"/>
            <a:chExt cx="934800" cy="934800"/>
          </a:xfrm>
        </p:grpSpPr>
        <p:sp>
          <p:nvSpPr>
            <p:cNvPr id="52" name="Google Shape;52;p6"/>
            <p:cNvSpPr/>
            <p:nvPr/>
          </p:nvSpPr>
          <p:spPr>
            <a:xfrm rot="8100000">
              <a:off x="5829537" y="366373"/>
              <a:ext cx="661003" cy="661003"/>
            </a:xfrm>
            <a:prstGeom prst="teardrop">
              <a:avLst>
                <a:gd name="adj" fmla="val 10000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5994750" y="530150"/>
              <a:ext cx="330600" cy="3306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4" name="Google Shape;54;p6"/>
          <p:cNvCxnSpPr/>
          <p:nvPr/>
        </p:nvCxnSpPr>
        <p:spPr>
          <a:xfrm rot="10800000">
            <a:off x="8758100" y="1767225"/>
            <a:ext cx="0" cy="1278000"/>
          </a:xfrm>
          <a:prstGeom prst="straightConnector1">
            <a:avLst/>
          </a:prstGeom>
          <a:noFill/>
          <a:ln w="19050" cap="flat" cmpd="sng">
            <a:solidFill>
              <a:schemeClr val="dk1"/>
            </a:solidFill>
            <a:prstDash val="solid"/>
            <a:round/>
            <a:headEnd type="none" w="med" len="med"/>
            <a:tailEnd type="triangl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5"/>
        <p:cNvGrpSpPr/>
        <p:nvPr/>
      </p:nvGrpSpPr>
      <p:grpSpPr>
        <a:xfrm>
          <a:off x="0" y="0"/>
          <a:ext cx="0" cy="0"/>
          <a:chOff x="0" y="0"/>
          <a:chExt cx="0" cy="0"/>
        </a:xfrm>
      </p:grpSpPr>
      <p:sp>
        <p:nvSpPr>
          <p:cNvPr id="56" name="Google Shape;56;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subTitle" idx="1"/>
          </p:nvPr>
        </p:nvSpPr>
        <p:spPr>
          <a:xfrm>
            <a:off x="720000" y="1700300"/>
            <a:ext cx="41409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cxnSp>
        <p:nvCxnSpPr>
          <p:cNvPr id="58" name="Google Shape;58;p7"/>
          <p:cNvCxnSpPr/>
          <p:nvPr/>
        </p:nvCxnSpPr>
        <p:spPr>
          <a:xfrm>
            <a:off x="720000" y="4604000"/>
            <a:ext cx="3862500" cy="0"/>
          </a:xfrm>
          <a:prstGeom prst="straightConnector1">
            <a:avLst/>
          </a:prstGeom>
          <a:noFill/>
          <a:ln w="19050" cap="flat" cmpd="sng">
            <a:solidFill>
              <a:schemeClr val="dk1"/>
            </a:solidFill>
            <a:prstDash val="solid"/>
            <a:round/>
            <a:headEnd type="none" w="med" len="med"/>
            <a:tailEnd type="triangl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9"/>
        <p:cNvGrpSpPr/>
        <p:nvPr/>
      </p:nvGrpSpPr>
      <p:grpSpPr>
        <a:xfrm>
          <a:off x="0" y="0"/>
          <a:ext cx="0" cy="0"/>
          <a:chOff x="0" y="0"/>
          <a:chExt cx="0" cy="0"/>
        </a:xfrm>
      </p:grpSpPr>
      <p:sp>
        <p:nvSpPr>
          <p:cNvPr id="60" name="Google Shape;60;p8"/>
          <p:cNvSpPr/>
          <p:nvPr/>
        </p:nvSpPr>
        <p:spPr>
          <a:xfrm>
            <a:off x="594328" y="4221955"/>
            <a:ext cx="513300" cy="500400"/>
          </a:xfrm>
          <a:prstGeom prst="star7">
            <a:avLst>
              <a:gd name="adj" fmla="val 22626"/>
              <a:gd name="hf" fmla="val 102572"/>
              <a:gd name="vf" fmla="val 10521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a:off x="8549075" y="856383"/>
            <a:ext cx="342600" cy="342600"/>
          </a:xfrm>
          <a:prstGeom prst="mathPlus">
            <a:avLst>
              <a:gd name="adj1" fmla="val 2352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140122" y="3921096"/>
            <a:ext cx="342600" cy="342600"/>
          </a:xfrm>
          <a:prstGeom prst="mathPlus">
            <a:avLst>
              <a:gd name="adj1" fmla="val 2352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p:nvPr/>
        </p:nvSpPr>
        <p:spPr>
          <a:xfrm>
            <a:off x="8135653" y="355980"/>
            <a:ext cx="513300" cy="500400"/>
          </a:xfrm>
          <a:prstGeom prst="star7">
            <a:avLst>
              <a:gd name="adj" fmla="val 22626"/>
              <a:gd name="hf" fmla="val 102572"/>
              <a:gd name="vf" fmla="val 10521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8"/>
          <p:cNvGrpSpPr/>
          <p:nvPr/>
        </p:nvGrpSpPr>
        <p:grpSpPr>
          <a:xfrm>
            <a:off x="318839" y="262005"/>
            <a:ext cx="788784" cy="788784"/>
            <a:chOff x="5692639" y="229475"/>
            <a:chExt cx="934800" cy="934800"/>
          </a:xfrm>
        </p:grpSpPr>
        <p:sp>
          <p:nvSpPr>
            <p:cNvPr id="65" name="Google Shape;65;p8"/>
            <p:cNvSpPr/>
            <p:nvPr/>
          </p:nvSpPr>
          <p:spPr>
            <a:xfrm rot="8100000">
              <a:off x="5829537" y="366373"/>
              <a:ext cx="661003" cy="661003"/>
            </a:xfrm>
            <a:prstGeom prst="teardrop">
              <a:avLst>
                <a:gd name="adj" fmla="val 10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a:off x="5994750" y="530150"/>
              <a:ext cx="330600" cy="3306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8"/>
          <p:cNvSpPr/>
          <p:nvPr/>
        </p:nvSpPr>
        <p:spPr>
          <a:xfrm>
            <a:off x="199928" y="1050805"/>
            <a:ext cx="513300" cy="500400"/>
          </a:xfrm>
          <a:prstGeom prst="star7">
            <a:avLst>
              <a:gd name="adj" fmla="val 22626"/>
              <a:gd name="hf" fmla="val 102572"/>
              <a:gd name="vf" fmla="val 10521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txBox="1">
            <a:spLocks noGrp="1"/>
          </p:cNvSpPr>
          <p:nvPr>
            <p:ph type="title"/>
          </p:nvPr>
        </p:nvSpPr>
        <p:spPr>
          <a:xfrm>
            <a:off x="734325" y="1397600"/>
            <a:ext cx="5607000" cy="21921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9"/>
        <p:cNvGrpSpPr/>
        <p:nvPr/>
      </p:nvGrpSpPr>
      <p:grpSpPr>
        <a:xfrm>
          <a:off x="0" y="0"/>
          <a:ext cx="0" cy="0"/>
          <a:chOff x="0" y="0"/>
          <a:chExt cx="0" cy="0"/>
        </a:xfrm>
      </p:grpSpPr>
      <p:grpSp>
        <p:nvGrpSpPr>
          <p:cNvPr id="70" name="Google Shape;70;p9"/>
          <p:cNvGrpSpPr/>
          <p:nvPr/>
        </p:nvGrpSpPr>
        <p:grpSpPr>
          <a:xfrm>
            <a:off x="6580094" y="7571"/>
            <a:ext cx="761114" cy="761114"/>
            <a:chOff x="5692639" y="229475"/>
            <a:chExt cx="934800" cy="934800"/>
          </a:xfrm>
        </p:grpSpPr>
        <p:sp>
          <p:nvSpPr>
            <p:cNvPr id="71" name="Google Shape;71;p9"/>
            <p:cNvSpPr/>
            <p:nvPr/>
          </p:nvSpPr>
          <p:spPr>
            <a:xfrm rot="8100000">
              <a:off x="5829537" y="366373"/>
              <a:ext cx="661003" cy="661003"/>
            </a:xfrm>
            <a:prstGeom prst="teardrop">
              <a:avLst>
                <a:gd name="adj" fmla="val 1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p:nvPr/>
          </p:nvSpPr>
          <p:spPr>
            <a:xfrm>
              <a:off x="5994750" y="530150"/>
              <a:ext cx="330600" cy="330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9"/>
          <p:cNvSpPr/>
          <p:nvPr/>
        </p:nvSpPr>
        <p:spPr>
          <a:xfrm>
            <a:off x="350303" y="354655"/>
            <a:ext cx="513300" cy="500400"/>
          </a:xfrm>
          <a:prstGeom prst="star7">
            <a:avLst>
              <a:gd name="adj" fmla="val 22626"/>
              <a:gd name="hf" fmla="val 102572"/>
              <a:gd name="vf" fmla="val 10521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9"/>
          <p:cNvSpPr/>
          <p:nvPr/>
        </p:nvSpPr>
        <p:spPr>
          <a:xfrm>
            <a:off x="2154575" y="137920"/>
            <a:ext cx="513300" cy="500400"/>
          </a:xfrm>
          <a:prstGeom prst="star7">
            <a:avLst>
              <a:gd name="adj" fmla="val 22626"/>
              <a:gd name="hf" fmla="val 102572"/>
              <a:gd name="vf" fmla="val 1052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9"/>
          <p:cNvSpPr/>
          <p:nvPr/>
        </p:nvSpPr>
        <p:spPr>
          <a:xfrm>
            <a:off x="8102999" y="289310"/>
            <a:ext cx="513300" cy="500400"/>
          </a:xfrm>
          <a:prstGeom prst="star7">
            <a:avLst>
              <a:gd name="adj" fmla="val 22626"/>
              <a:gd name="hf" fmla="val 102572"/>
              <a:gd name="vf" fmla="val 10521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9"/>
          <p:cNvSpPr/>
          <p:nvPr/>
        </p:nvSpPr>
        <p:spPr>
          <a:xfrm>
            <a:off x="150675" y="3138833"/>
            <a:ext cx="342600" cy="342600"/>
          </a:xfrm>
          <a:prstGeom prst="mathPlus">
            <a:avLst>
              <a:gd name="adj1" fmla="val 2352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9"/>
          <p:cNvSpPr/>
          <p:nvPr/>
        </p:nvSpPr>
        <p:spPr>
          <a:xfrm>
            <a:off x="204822" y="1548921"/>
            <a:ext cx="342600" cy="342600"/>
          </a:xfrm>
          <a:prstGeom prst="mathPlus">
            <a:avLst>
              <a:gd name="adj1" fmla="val 2352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350311" y="3815525"/>
            <a:ext cx="296400" cy="2964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a:off x="8430775" y="3611520"/>
            <a:ext cx="513300" cy="500400"/>
          </a:xfrm>
          <a:prstGeom prst="star7">
            <a:avLst>
              <a:gd name="adj" fmla="val 22626"/>
              <a:gd name="hf" fmla="val 102572"/>
              <a:gd name="vf" fmla="val 10521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a:off x="8485036" y="1192250"/>
            <a:ext cx="296400" cy="296400"/>
          </a:xfrm>
          <a:prstGeom prst="ellipse">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9"/>
          <p:cNvSpPr/>
          <p:nvPr/>
        </p:nvSpPr>
        <p:spPr>
          <a:xfrm>
            <a:off x="5231650" y="188508"/>
            <a:ext cx="513300" cy="500400"/>
          </a:xfrm>
          <a:prstGeom prst="star7">
            <a:avLst>
              <a:gd name="adj" fmla="val 22626"/>
              <a:gd name="hf" fmla="val 102572"/>
              <a:gd name="vf" fmla="val 10521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 name="Google Shape;82;p9"/>
          <p:cNvCxnSpPr/>
          <p:nvPr/>
        </p:nvCxnSpPr>
        <p:spPr>
          <a:xfrm>
            <a:off x="4056238" y="4604000"/>
            <a:ext cx="4278000" cy="0"/>
          </a:xfrm>
          <a:prstGeom prst="straightConnector1">
            <a:avLst/>
          </a:prstGeom>
          <a:noFill/>
          <a:ln w="19050" cap="flat" cmpd="sng">
            <a:solidFill>
              <a:schemeClr val="dk1"/>
            </a:solidFill>
            <a:prstDash val="solid"/>
            <a:round/>
            <a:headEnd type="none" w="med" len="med"/>
            <a:tailEnd type="triangle" w="med" len="med"/>
          </a:ln>
        </p:spPr>
      </p:cxnSp>
      <p:sp>
        <p:nvSpPr>
          <p:cNvPr id="83" name="Google Shape;83;p9"/>
          <p:cNvSpPr txBox="1">
            <a:spLocks noGrp="1"/>
          </p:cNvSpPr>
          <p:nvPr>
            <p:ph type="title"/>
          </p:nvPr>
        </p:nvSpPr>
        <p:spPr>
          <a:xfrm>
            <a:off x="4054888" y="1071175"/>
            <a:ext cx="4280700" cy="144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4" name="Google Shape;84;p9"/>
          <p:cNvSpPr txBox="1">
            <a:spLocks noGrp="1"/>
          </p:cNvSpPr>
          <p:nvPr>
            <p:ph type="subTitle" idx="1"/>
          </p:nvPr>
        </p:nvSpPr>
        <p:spPr>
          <a:xfrm>
            <a:off x="4054888" y="2549625"/>
            <a:ext cx="4280700" cy="931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7"/>
        <p:cNvGrpSpPr/>
        <p:nvPr/>
      </p:nvGrpSpPr>
      <p:grpSpPr>
        <a:xfrm>
          <a:off x="0" y="0"/>
          <a:ext cx="0" cy="0"/>
          <a:chOff x="0" y="0"/>
          <a:chExt cx="0" cy="0"/>
        </a:xfrm>
      </p:grpSpPr>
      <p:cxnSp>
        <p:nvCxnSpPr>
          <p:cNvPr id="108" name="Google Shape;108;p13"/>
          <p:cNvCxnSpPr/>
          <p:nvPr/>
        </p:nvCxnSpPr>
        <p:spPr>
          <a:xfrm>
            <a:off x="726750" y="4604000"/>
            <a:ext cx="7705500" cy="0"/>
          </a:xfrm>
          <a:prstGeom prst="straightConnector1">
            <a:avLst/>
          </a:prstGeom>
          <a:noFill/>
          <a:ln w="19050" cap="flat" cmpd="sng">
            <a:solidFill>
              <a:schemeClr val="dk1"/>
            </a:solidFill>
            <a:prstDash val="solid"/>
            <a:round/>
            <a:headEnd type="none" w="med" len="med"/>
            <a:tailEnd type="triangle" w="med" len="med"/>
          </a:ln>
        </p:spPr>
      </p:cxnSp>
      <p:grpSp>
        <p:nvGrpSpPr>
          <p:cNvPr id="109" name="Google Shape;109;p13"/>
          <p:cNvGrpSpPr/>
          <p:nvPr/>
        </p:nvGrpSpPr>
        <p:grpSpPr>
          <a:xfrm>
            <a:off x="8036389" y="145105"/>
            <a:ext cx="788784" cy="788784"/>
            <a:chOff x="5692639" y="229475"/>
            <a:chExt cx="934800" cy="934800"/>
          </a:xfrm>
        </p:grpSpPr>
        <p:sp>
          <p:nvSpPr>
            <p:cNvPr id="110" name="Google Shape;110;p13"/>
            <p:cNvSpPr/>
            <p:nvPr/>
          </p:nvSpPr>
          <p:spPr>
            <a:xfrm rot="8100000">
              <a:off x="5829537" y="366373"/>
              <a:ext cx="661003" cy="661003"/>
            </a:xfrm>
            <a:prstGeom prst="teardrop">
              <a:avLst>
                <a:gd name="adj" fmla="val 1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3"/>
            <p:cNvSpPr/>
            <p:nvPr/>
          </p:nvSpPr>
          <p:spPr>
            <a:xfrm>
              <a:off x="5994750" y="530150"/>
              <a:ext cx="330600" cy="330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13"/>
          <p:cNvSpPr/>
          <p:nvPr/>
        </p:nvSpPr>
        <p:spPr>
          <a:xfrm>
            <a:off x="398076" y="199216"/>
            <a:ext cx="630300" cy="614700"/>
          </a:xfrm>
          <a:prstGeom prst="star7">
            <a:avLst>
              <a:gd name="adj" fmla="val 22626"/>
              <a:gd name="hf" fmla="val 102572"/>
              <a:gd name="vf" fmla="val 10521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a:off x="8366373" y="1053789"/>
            <a:ext cx="531900" cy="518700"/>
          </a:xfrm>
          <a:prstGeom prst="star7">
            <a:avLst>
              <a:gd name="adj" fmla="val 22626"/>
              <a:gd name="hf" fmla="val 102572"/>
              <a:gd name="vf" fmla="val 10521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a:off x="221375" y="851219"/>
            <a:ext cx="355200" cy="355200"/>
          </a:xfrm>
          <a:prstGeom prst="mathPlus">
            <a:avLst>
              <a:gd name="adj1" fmla="val 2352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 name="Google Shape;116;p13"/>
          <p:cNvSpPr txBox="1">
            <a:spLocks noGrp="1"/>
          </p:cNvSpPr>
          <p:nvPr>
            <p:ph type="subTitle" idx="1"/>
          </p:nvPr>
        </p:nvSpPr>
        <p:spPr>
          <a:xfrm>
            <a:off x="1578350" y="1865759"/>
            <a:ext cx="2250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subTitle" idx="2"/>
          </p:nvPr>
        </p:nvSpPr>
        <p:spPr>
          <a:xfrm>
            <a:off x="4845875" y="1865759"/>
            <a:ext cx="2250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13"/>
          <p:cNvSpPr txBox="1">
            <a:spLocks noGrp="1"/>
          </p:cNvSpPr>
          <p:nvPr>
            <p:ph type="subTitle" idx="3"/>
          </p:nvPr>
        </p:nvSpPr>
        <p:spPr>
          <a:xfrm>
            <a:off x="1578350" y="3598949"/>
            <a:ext cx="2250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13"/>
          <p:cNvSpPr txBox="1">
            <a:spLocks noGrp="1"/>
          </p:cNvSpPr>
          <p:nvPr>
            <p:ph type="subTitle" idx="4"/>
          </p:nvPr>
        </p:nvSpPr>
        <p:spPr>
          <a:xfrm>
            <a:off x="4845875" y="3598949"/>
            <a:ext cx="2250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 name="Google Shape;120;p13"/>
          <p:cNvSpPr txBox="1">
            <a:spLocks noGrp="1"/>
          </p:cNvSpPr>
          <p:nvPr>
            <p:ph type="title" idx="5" hasCustomPrompt="1"/>
          </p:nvPr>
        </p:nvSpPr>
        <p:spPr>
          <a:xfrm>
            <a:off x="726738" y="1791120"/>
            <a:ext cx="734700" cy="4476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1" name="Google Shape;121;p13"/>
          <p:cNvSpPr txBox="1">
            <a:spLocks noGrp="1"/>
          </p:cNvSpPr>
          <p:nvPr>
            <p:ph type="title" idx="6" hasCustomPrompt="1"/>
          </p:nvPr>
        </p:nvSpPr>
        <p:spPr>
          <a:xfrm>
            <a:off x="726738" y="3523716"/>
            <a:ext cx="734700" cy="4476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2" name="Google Shape;122;p13"/>
          <p:cNvSpPr txBox="1">
            <a:spLocks noGrp="1"/>
          </p:cNvSpPr>
          <p:nvPr>
            <p:ph type="title" idx="7" hasCustomPrompt="1"/>
          </p:nvPr>
        </p:nvSpPr>
        <p:spPr>
          <a:xfrm>
            <a:off x="3994283" y="1791120"/>
            <a:ext cx="734700" cy="4476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3" name="Google Shape;123;p13"/>
          <p:cNvSpPr txBox="1">
            <a:spLocks noGrp="1"/>
          </p:cNvSpPr>
          <p:nvPr>
            <p:ph type="title" idx="8" hasCustomPrompt="1"/>
          </p:nvPr>
        </p:nvSpPr>
        <p:spPr>
          <a:xfrm>
            <a:off x="3994283" y="3523716"/>
            <a:ext cx="734700" cy="4476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4" name="Google Shape;124;p13"/>
          <p:cNvSpPr txBox="1">
            <a:spLocks noGrp="1"/>
          </p:cNvSpPr>
          <p:nvPr>
            <p:ph type="subTitle" idx="9"/>
          </p:nvPr>
        </p:nvSpPr>
        <p:spPr>
          <a:xfrm>
            <a:off x="1578350" y="1498375"/>
            <a:ext cx="22500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Hind"/>
                <a:ea typeface="Hind"/>
                <a:cs typeface="Hind"/>
                <a:sym typeface="Hi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5" name="Google Shape;125;p13"/>
          <p:cNvSpPr txBox="1">
            <a:spLocks noGrp="1"/>
          </p:cNvSpPr>
          <p:nvPr>
            <p:ph type="subTitle" idx="13"/>
          </p:nvPr>
        </p:nvSpPr>
        <p:spPr>
          <a:xfrm>
            <a:off x="4845875" y="1498375"/>
            <a:ext cx="22500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Hind"/>
                <a:ea typeface="Hind"/>
                <a:cs typeface="Hind"/>
                <a:sym typeface="Hi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6" name="Google Shape;126;p13"/>
          <p:cNvSpPr txBox="1">
            <a:spLocks noGrp="1"/>
          </p:cNvSpPr>
          <p:nvPr>
            <p:ph type="subTitle" idx="14"/>
          </p:nvPr>
        </p:nvSpPr>
        <p:spPr>
          <a:xfrm>
            <a:off x="1578350" y="3231047"/>
            <a:ext cx="22500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Hind"/>
                <a:ea typeface="Hind"/>
                <a:cs typeface="Hind"/>
                <a:sym typeface="Hi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7" name="Google Shape;127;p13"/>
          <p:cNvSpPr txBox="1">
            <a:spLocks noGrp="1"/>
          </p:cNvSpPr>
          <p:nvPr>
            <p:ph type="subTitle" idx="15"/>
          </p:nvPr>
        </p:nvSpPr>
        <p:spPr>
          <a:xfrm>
            <a:off x="4845875" y="3231047"/>
            <a:ext cx="22500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Hind"/>
                <a:ea typeface="Hind"/>
                <a:cs typeface="Hind"/>
                <a:sym typeface="Hi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Hind"/>
              <a:buNone/>
              <a:defRPr sz="3500" b="1">
                <a:solidFill>
                  <a:schemeClr val="dk1"/>
                </a:solidFill>
                <a:latin typeface="Hind"/>
                <a:ea typeface="Hind"/>
                <a:cs typeface="Hind"/>
                <a:sym typeface="Hind"/>
              </a:defRPr>
            </a:lvl1pPr>
            <a:lvl2pPr lvl="1"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algn="ctr"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8" r:id="rId8"/>
    <p:sldLayoutId id="2147483659" r:id="rId9"/>
    <p:sldLayoutId id="2147483660" r:id="rId10"/>
    <p:sldLayoutId id="2147483661" r:id="rId11"/>
    <p:sldLayoutId id="2147483663" r:id="rId12"/>
    <p:sldLayoutId id="2147483667" r:id="rId13"/>
    <p:sldLayoutId id="2147483670" r:id="rId14"/>
    <p:sldLayoutId id="2147483672" r:id="rId15"/>
    <p:sldLayoutId id="2147483673" r:id="rId16"/>
    <p:sldLayoutId id="2147483674" r:id="rId17"/>
    <p:sldLayoutId id="2147483675" r:id="rId18"/>
    <p:sldLayoutId id="2147483676" r:id="rId19"/>
    <p:sldLayoutId id="2147483677" r:id="rId20"/>
    <p:sldLayoutId id="2147483681" r:id="rId21"/>
    <p:sldLayoutId id="2147483682" r:id="rId22"/>
    <p:sldLayoutId id="2147483686"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23.jpe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2.sv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22.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40.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40.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40"/>
          <p:cNvSpPr txBox="1">
            <a:spLocks noGrp="1"/>
          </p:cNvSpPr>
          <p:nvPr>
            <p:ph type="ctrTitle"/>
          </p:nvPr>
        </p:nvSpPr>
        <p:spPr>
          <a:xfrm>
            <a:off x="597947" y="1233700"/>
            <a:ext cx="4608399" cy="3010800"/>
          </a:xfrm>
          <a:prstGeom prst="rect">
            <a:avLst/>
          </a:prstGeom>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vi-VN" sz="4000" b="1" dirty="0">
                <a:solidFill>
                  <a:schemeClr val="accent4">
                    <a:lumMod val="75000"/>
                  </a:schemeClr>
                </a:solidFill>
                <a:latin typeface="Arial" panose="020B0604020202020204" pitchFamily="34" charset="0"/>
                <a:ea typeface="Alexandria"/>
                <a:cs typeface="Arial" panose="020B0604020202020204" pitchFamily="34" charset="0"/>
                <a:sym typeface="Alexandria"/>
              </a:rPr>
              <a:t>CHÀO MỪNG CÁC EM ĐẾN VỚI BÀI HỌC MỚI!</a:t>
            </a:r>
            <a:endParaRPr sz="4000" dirty="0">
              <a:solidFill>
                <a:schemeClr val="accent4">
                  <a:lumMod val="75000"/>
                </a:schemeClr>
              </a:solidFill>
            </a:endParaRPr>
          </a:p>
        </p:txBody>
      </p:sp>
      <p:grpSp>
        <p:nvGrpSpPr>
          <p:cNvPr id="532" name="Google Shape;532;p40"/>
          <p:cNvGrpSpPr/>
          <p:nvPr/>
        </p:nvGrpSpPr>
        <p:grpSpPr>
          <a:xfrm>
            <a:off x="6065727" y="145105"/>
            <a:ext cx="788784" cy="788784"/>
            <a:chOff x="5692639" y="229475"/>
            <a:chExt cx="934800" cy="934800"/>
          </a:xfrm>
        </p:grpSpPr>
        <p:sp>
          <p:nvSpPr>
            <p:cNvPr id="533" name="Google Shape;533;p40"/>
            <p:cNvSpPr/>
            <p:nvPr/>
          </p:nvSpPr>
          <p:spPr>
            <a:xfrm rot="8100000">
              <a:off x="5829537" y="366373"/>
              <a:ext cx="661003" cy="661003"/>
            </a:xfrm>
            <a:prstGeom prst="teardrop">
              <a:avLst>
                <a:gd name="adj" fmla="val 1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5994750" y="530150"/>
              <a:ext cx="330600" cy="330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5" name="Google Shape;535;p40"/>
          <p:cNvSpPr/>
          <p:nvPr/>
        </p:nvSpPr>
        <p:spPr>
          <a:xfrm>
            <a:off x="4746692" y="1749403"/>
            <a:ext cx="288098" cy="280943"/>
          </a:xfrm>
          <a:prstGeom prst="star7">
            <a:avLst>
              <a:gd name="adj" fmla="val 22626"/>
              <a:gd name="hf" fmla="val 102572"/>
              <a:gd name="vf" fmla="val 10521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7560848" y="539489"/>
            <a:ext cx="531900" cy="518700"/>
          </a:xfrm>
          <a:prstGeom prst="star7">
            <a:avLst>
              <a:gd name="adj" fmla="val 22626"/>
              <a:gd name="hf" fmla="val 102572"/>
              <a:gd name="vf" fmla="val 10521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4894175" y="702994"/>
            <a:ext cx="355200" cy="355200"/>
          </a:xfrm>
          <a:prstGeom prst="mathPlus">
            <a:avLst>
              <a:gd name="adj1" fmla="val 2352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7881552" y="1751055"/>
            <a:ext cx="355200" cy="355200"/>
          </a:xfrm>
          <a:prstGeom prst="mathPlus">
            <a:avLst>
              <a:gd name="adj1" fmla="val 2352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9" name="Google Shape;539;p40"/>
          <p:cNvGrpSpPr/>
          <p:nvPr/>
        </p:nvGrpSpPr>
        <p:grpSpPr>
          <a:xfrm>
            <a:off x="5249376" y="1346176"/>
            <a:ext cx="2764543" cy="3257834"/>
            <a:chOff x="4854030" y="1951324"/>
            <a:chExt cx="2616947" cy="3083901"/>
          </a:xfrm>
        </p:grpSpPr>
        <p:sp>
          <p:nvSpPr>
            <p:cNvPr id="540" name="Google Shape;540;p40"/>
            <p:cNvSpPr/>
            <p:nvPr/>
          </p:nvSpPr>
          <p:spPr>
            <a:xfrm flipH="1">
              <a:off x="5574565" y="2437295"/>
              <a:ext cx="72197" cy="101435"/>
            </a:xfrm>
            <a:custGeom>
              <a:avLst/>
              <a:gdLst/>
              <a:ahLst/>
              <a:cxnLst/>
              <a:rect l="l" t="t" r="r" b="b"/>
              <a:pathLst>
                <a:path w="610" h="857" extrusionOk="0">
                  <a:moveTo>
                    <a:pt x="609" y="1"/>
                  </a:moveTo>
                  <a:lnTo>
                    <a:pt x="0" y="55"/>
                  </a:lnTo>
                  <a:lnTo>
                    <a:pt x="380" y="857"/>
                  </a:lnTo>
                  <a:lnTo>
                    <a:pt x="609"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flipH="1">
              <a:off x="4854030" y="4877451"/>
              <a:ext cx="2616947" cy="157774"/>
            </a:xfrm>
            <a:custGeom>
              <a:avLst/>
              <a:gdLst/>
              <a:ahLst/>
              <a:cxnLst/>
              <a:rect l="l" t="t" r="r" b="b"/>
              <a:pathLst>
                <a:path w="22111" h="1333" extrusionOk="0">
                  <a:moveTo>
                    <a:pt x="11065" y="1"/>
                  </a:moveTo>
                  <a:cubicBezTo>
                    <a:pt x="4963" y="1"/>
                    <a:pt x="1" y="285"/>
                    <a:pt x="1" y="669"/>
                  </a:cubicBezTo>
                  <a:cubicBezTo>
                    <a:pt x="1" y="1031"/>
                    <a:pt x="4963" y="1333"/>
                    <a:pt x="11065" y="1333"/>
                  </a:cubicBezTo>
                  <a:cubicBezTo>
                    <a:pt x="17167" y="1333"/>
                    <a:pt x="22110" y="1031"/>
                    <a:pt x="22110" y="669"/>
                  </a:cubicBezTo>
                  <a:cubicBezTo>
                    <a:pt x="22110" y="285"/>
                    <a:pt x="17167" y="1"/>
                    <a:pt x="11065" y="1"/>
                  </a:cubicBezTo>
                  <a:close/>
                </a:path>
              </a:pathLst>
            </a:custGeom>
            <a:solidFill>
              <a:srgbClr val="54B2E0">
                <a:alpha val="2279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flipH="1">
              <a:off x="5779915" y="2666670"/>
              <a:ext cx="677346" cy="698324"/>
            </a:xfrm>
            <a:custGeom>
              <a:avLst/>
              <a:gdLst/>
              <a:ahLst/>
              <a:cxnLst/>
              <a:rect l="l" t="t" r="r" b="b"/>
              <a:pathLst>
                <a:path w="5723" h="5900" extrusionOk="0">
                  <a:moveTo>
                    <a:pt x="973" y="0"/>
                  </a:moveTo>
                  <a:cubicBezTo>
                    <a:pt x="884" y="0"/>
                    <a:pt x="793" y="14"/>
                    <a:pt x="705" y="45"/>
                  </a:cubicBezTo>
                  <a:cubicBezTo>
                    <a:pt x="248" y="196"/>
                    <a:pt x="0" y="672"/>
                    <a:pt x="156" y="1129"/>
                  </a:cubicBezTo>
                  <a:lnTo>
                    <a:pt x="1488" y="5135"/>
                  </a:lnTo>
                  <a:lnTo>
                    <a:pt x="1506" y="5176"/>
                  </a:lnTo>
                  <a:cubicBezTo>
                    <a:pt x="1566" y="5364"/>
                    <a:pt x="1699" y="5519"/>
                    <a:pt x="1891" y="5593"/>
                  </a:cubicBezTo>
                  <a:cubicBezTo>
                    <a:pt x="2193" y="5730"/>
                    <a:pt x="2481" y="5803"/>
                    <a:pt x="2788" y="5844"/>
                  </a:cubicBezTo>
                  <a:cubicBezTo>
                    <a:pt x="3072" y="5881"/>
                    <a:pt x="3360" y="5899"/>
                    <a:pt x="3626" y="5899"/>
                  </a:cubicBezTo>
                  <a:cubicBezTo>
                    <a:pt x="3891" y="5881"/>
                    <a:pt x="4161" y="5863"/>
                    <a:pt x="4409" y="5821"/>
                  </a:cubicBezTo>
                  <a:cubicBezTo>
                    <a:pt x="4674" y="5803"/>
                    <a:pt x="4921" y="5766"/>
                    <a:pt x="5169" y="5730"/>
                  </a:cubicBezTo>
                  <a:cubicBezTo>
                    <a:pt x="5494" y="5670"/>
                    <a:pt x="5722" y="5387"/>
                    <a:pt x="5704" y="5043"/>
                  </a:cubicBezTo>
                  <a:cubicBezTo>
                    <a:pt x="5670" y="4723"/>
                    <a:pt x="5401" y="4467"/>
                    <a:pt x="5087" y="4467"/>
                  </a:cubicBezTo>
                  <a:cubicBezTo>
                    <a:pt x="5064" y="4467"/>
                    <a:pt x="5041" y="4468"/>
                    <a:pt x="5017" y="4471"/>
                  </a:cubicBezTo>
                  <a:cubicBezTo>
                    <a:pt x="4770" y="4489"/>
                    <a:pt x="4541" y="4508"/>
                    <a:pt x="4313" y="4508"/>
                  </a:cubicBezTo>
                  <a:cubicBezTo>
                    <a:pt x="4198" y="4517"/>
                    <a:pt x="4084" y="4521"/>
                    <a:pt x="3971" y="4521"/>
                  </a:cubicBezTo>
                  <a:cubicBezTo>
                    <a:pt x="3859" y="4521"/>
                    <a:pt x="3749" y="4517"/>
                    <a:pt x="3644" y="4508"/>
                  </a:cubicBezTo>
                  <a:cubicBezTo>
                    <a:pt x="3415" y="4508"/>
                    <a:pt x="3223" y="4471"/>
                    <a:pt x="3035" y="4430"/>
                  </a:cubicBezTo>
                  <a:cubicBezTo>
                    <a:pt x="2964" y="4416"/>
                    <a:pt x="2895" y="4399"/>
                    <a:pt x="2829" y="4380"/>
                  </a:cubicBezTo>
                  <a:lnTo>
                    <a:pt x="2829" y="4380"/>
                  </a:lnTo>
                  <a:lnTo>
                    <a:pt x="1813" y="635"/>
                  </a:lnTo>
                  <a:cubicBezTo>
                    <a:pt x="1795" y="617"/>
                    <a:pt x="1795" y="598"/>
                    <a:pt x="1795" y="580"/>
                  </a:cubicBezTo>
                  <a:cubicBezTo>
                    <a:pt x="1674" y="229"/>
                    <a:pt x="1331" y="0"/>
                    <a:pt x="973"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flipH="1">
              <a:off x="6172738" y="4207198"/>
              <a:ext cx="731434" cy="284064"/>
            </a:xfrm>
            <a:custGeom>
              <a:avLst/>
              <a:gdLst/>
              <a:ahLst/>
              <a:cxnLst/>
              <a:rect l="l" t="t" r="r" b="b"/>
              <a:pathLst>
                <a:path w="6180" h="2400" extrusionOk="0">
                  <a:moveTo>
                    <a:pt x="150" y="1"/>
                  </a:moveTo>
                  <a:cubicBezTo>
                    <a:pt x="96" y="1"/>
                    <a:pt x="49" y="36"/>
                    <a:pt x="18" y="93"/>
                  </a:cubicBezTo>
                  <a:cubicBezTo>
                    <a:pt x="0" y="171"/>
                    <a:pt x="41" y="267"/>
                    <a:pt x="114" y="285"/>
                  </a:cubicBezTo>
                  <a:lnTo>
                    <a:pt x="5951" y="2400"/>
                  </a:lnTo>
                  <a:lnTo>
                    <a:pt x="6010" y="2400"/>
                  </a:lnTo>
                  <a:cubicBezTo>
                    <a:pt x="6065" y="2400"/>
                    <a:pt x="6125" y="2363"/>
                    <a:pt x="6143" y="2304"/>
                  </a:cubicBezTo>
                  <a:cubicBezTo>
                    <a:pt x="6180" y="2231"/>
                    <a:pt x="6143" y="2153"/>
                    <a:pt x="6065" y="2116"/>
                  </a:cubicBezTo>
                  <a:lnTo>
                    <a:pt x="211" y="15"/>
                  </a:lnTo>
                  <a:cubicBezTo>
                    <a:pt x="190" y="5"/>
                    <a:pt x="170" y="1"/>
                    <a:pt x="15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flipH="1">
              <a:off x="6192740" y="4204003"/>
              <a:ext cx="740784" cy="287260"/>
            </a:xfrm>
            <a:custGeom>
              <a:avLst/>
              <a:gdLst/>
              <a:ahLst/>
              <a:cxnLst/>
              <a:rect l="l" t="t" r="r" b="b"/>
              <a:pathLst>
                <a:path w="6259" h="2427" extrusionOk="0">
                  <a:moveTo>
                    <a:pt x="6068" y="1"/>
                  </a:moveTo>
                  <a:cubicBezTo>
                    <a:pt x="6055" y="1"/>
                    <a:pt x="6042" y="2"/>
                    <a:pt x="6029" y="5"/>
                  </a:cubicBezTo>
                  <a:lnTo>
                    <a:pt x="115" y="2143"/>
                  </a:lnTo>
                  <a:cubicBezTo>
                    <a:pt x="37" y="2180"/>
                    <a:pt x="1" y="2258"/>
                    <a:pt x="19" y="2331"/>
                  </a:cubicBezTo>
                  <a:cubicBezTo>
                    <a:pt x="60" y="2390"/>
                    <a:pt x="115" y="2427"/>
                    <a:pt x="175" y="2427"/>
                  </a:cubicBezTo>
                  <a:lnTo>
                    <a:pt x="211" y="2427"/>
                  </a:lnTo>
                  <a:lnTo>
                    <a:pt x="6144" y="271"/>
                  </a:lnTo>
                  <a:cubicBezTo>
                    <a:pt x="6217" y="253"/>
                    <a:pt x="6258" y="179"/>
                    <a:pt x="6217" y="102"/>
                  </a:cubicBezTo>
                  <a:cubicBezTo>
                    <a:pt x="6202" y="37"/>
                    <a:pt x="6133" y="1"/>
                    <a:pt x="6068"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flipH="1">
              <a:off x="6425190" y="2917823"/>
              <a:ext cx="668706" cy="1031744"/>
            </a:xfrm>
            <a:custGeom>
              <a:avLst/>
              <a:gdLst/>
              <a:ahLst/>
              <a:cxnLst/>
              <a:rect l="l" t="t" r="r" b="b"/>
              <a:pathLst>
                <a:path w="5650" h="8717" extrusionOk="0">
                  <a:moveTo>
                    <a:pt x="1795" y="1"/>
                  </a:moveTo>
                  <a:lnTo>
                    <a:pt x="1795" y="1"/>
                  </a:lnTo>
                  <a:cubicBezTo>
                    <a:pt x="765" y="838"/>
                    <a:pt x="115" y="2061"/>
                    <a:pt x="60" y="3397"/>
                  </a:cubicBezTo>
                  <a:cubicBezTo>
                    <a:pt x="1" y="4578"/>
                    <a:pt x="60" y="5855"/>
                    <a:pt x="248" y="7174"/>
                  </a:cubicBezTo>
                  <a:cubicBezTo>
                    <a:pt x="404" y="8163"/>
                    <a:pt x="1489" y="8716"/>
                    <a:pt x="2482" y="8716"/>
                  </a:cubicBezTo>
                  <a:lnTo>
                    <a:pt x="5650" y="8716"/>
                  </a:lnTo>
                  <a:cubicBezTo>
                    <a:pt x="5650" y="8716"/>
                    <a:pt x="1946" y="7993"/>
                    <a:pt x="1644" y="6560"/>
                  </a:cubicBezTo>
                  <a:cubicBezTo>
                    <a:pt x="2422" y="2766"/>
                    <a:pt x="1795" y="1"/>
                    <a:pt x="179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flipH="1">
              <a:off x="6100069" y="3917935"/>
              <a:ext cx="894054" cy="1020618"/>
            </a:xfrm>
            <a:custGeom>
              <a:avLst/>
              <a:gdLst/>
              <a:ahLst/>
              <a:cxnLst/>
              <a:rect l="l" t="t" r="r" b="b"/>
              <a:pathLst>
                <a:path w="7554" h="8623" extrusionOk="0">
                  <a:moveTo>
                    <a:pt x="1351" y="1"/>
                  </a:moveTo>
                  <a:cubicBezTo>
                    <a:pt x="1218" y="1"/>
                    <a:pt x="1103" y="97"/>
                    <a:pt x="1085" y="230"/>
                  </a:cubicBezTo>
                  <a:lnTo>
                    <a:pt x="18" y="8337"/>
                  </a:lnTo>
                  <a:cubicBezTo>
                    <a:pt x="0" y="8469"/>
                    <a:pt x="115" y="8602"/>
                    <a:pt x="247" y="8620"/>
                  </a:cubicBezTo>
                  <a:cubicBezTo>
                    <a:pt x="259" y="8622"/>
                    <a:pt x="270" y="8623"/>
                    <a:pt x="281" y="8623"/>
                  </a:cubicBezTo>
                  <a:cubicBezTo>
                    <a:pt x="402" y="8623"/>
                    <a:pt x="514" y="8534"/>
                    <a:pt x="531" y="8392"/>
                  </a:cubicBezTo>
                  <a:lnTo>
                    <a:pt x="1561" y="514"/>
                  </a:lnTo>
                  <a:lnTo>
                    <a:pt x="5988" y="514"/>
                  </a:lnTo>
                  <a:lnTo>
                    <a:pt x="7036" y="8392"/>
                  </a:lnTo>
                  <a:cubicBezTo>
                    <a:pt x="7054" y="8524"/>
                    <a:pt x="7169" y="8620"/>
                    <a:pt x="7283" y="8620"/>
                  </a:cubicBezTo>
                  <a:lnTo>
                    <a:pt x="7324" y="8620"/>
                  </a:lnTo>
                  <a:cubicBezTo>
                    <a:pt x="7457" y="8602"/>
                    <a:pt x="7553" y="8469"/>
                    <a:pt x="7530" y="8337"/>
                  </a:cubicBezTo>
                  <a:lnTo>
                    <a:pt x="6464" y="230"/>
                  </a:lnTo>
                  <a:cubicBezTo>
                    <a:pt x="6445" y="97"/>
                    <a:pt x="6331" y="1"/>
                    <a:pt x="6198"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flipH="1">
              <a:off x="6484248" y="1951324"/>
              <a:ext cx="365835" cy="668734"/>
            </a:xfrm>
            <a:custGeom>
              <a:avLst/>
              <a:gdLst/>
              <a:ahLst/>
              <a:cxnLst/>
              <a:rect l="l" t="t" r="r" b="b"/>
              <a:pathLst>
                <a:path w="3091" h="5650" extrusionOk="0">
                  <a:moveTo>
                    <a:pt x="1796" y="1"/>
                  </a:moveTo>
                  <a:cubicBezTo>
                    <a:pt x="1718" y="1"/>
                    <a:pt x="1635" y="8"/>
                    <a:pt x="1548" y="23"/>
                  </a:cubicBezTo>
                  <a:cubicBezTo>
                    <a:pt x="861" y="138"/>
                    <a:pt x="555" y="1017"/>
                    <a:pt x="614" y="2349"/>
                  </a:cubicBezTo>
                  <a:cubicBezTo>
                    <a:pt x="669" y="4294"/>
                    <a:pt x="1" y="5457"/>
                    <a:pt x="1" y="5457"/>
                  </a:cubicBezTo>
                  <a:lnTo>
                    <a:pt x="880" y="5649"/>
                  </a:lnTo>
                  <a:cubicBezTo>
                    <a:pt x="880" y="5649"/>
                    <a:pt x="3091" y="2330"/>
                    <a:pt x="2921" y="747"/>
                  </a:cubicBezTo>
                  <a:cubicBezTo>
                    <a:pt x="2921" y="747"/>
                    <a:pt x="2602" y="1"/>
                    <a:pt x="179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flipH="1">
              <a:off x="5524744" y="3436934"/>
              <a:ext cx="1304746" cy="1102050"/>
            </a:xfrm>
            <a:custGeom>
              <a:avLst/>
              <a:gdLst/>
              <a:ahLst/>
              <a:cxnLst/>
              <a:rect l="l" t="t" r="r" b="b"/>
              <a:pathLst>
                <a:path w="11024" h="9311" extrusionOk="0">
                  <a:moveTo>
                    <a:pt x="1983" y="0"/>
                  </a:moveTo>
                  <a:cubicBezTo>
                    <a:pt x="1983" y="0"/>
                    <a:pt x="1" y="3818"/>
                    <a:pt x="5224" y="4120"/>
                  </a:cubicBezTo>
                  <a:cubicBezTo>
                    <a:pt x="5619" y="4146"/>
                    <a:pt x="5980" y="4157"/>
                    <a:pt x="6306" y="4157"/>
                  </a:cubicBezTo>
                  <a:cubicBezTo>
                    <a:pt x="7919" y="4157"/>
                    <a:pt x="8698" y="3891"/>
                    <a:pt x="8698" y="3891"/>
                  </a:cubicBezTo>
                  <a:cubicBezTo>
                    <a:pt x="8698" y="3891"/>
                    <a:pt x="8753" y="5992"/>
                    <a:pt x="8867" y="6866"/>
                  </a:cubicBezTo>
                  <a:cubicBezTo>
                    <a:pt x="8982" y="7745"/>
                    <a:pt x="9307" y="9311"/>
                    <a:pt x="9307" y="9311"/>
                  </a:cubicBezTo>
                  <a:lnTo>
                    <a:pt x="10717" y="9311"/>
                  </a:lnTo>
                  <a:cubicBezTo>
                    <a:pt x="10717" y="9311"/>
                    <a:pt x="11023" y="5685"/>
                    <a:pt x="10698" y="3589"/>
                  </a:cubicBezTo>
                  <a:cubicBezTo>
                    <a:pt x="10602" y="2902"/>
                    <a:pt x="10415" y="2367"/>
                    <a:pt x="10145" y="2197"/>
                  </a:cubicBezTo>
                  <a:cubicBezTo>
                    <a:pt x="9916" y="2042"/>
                    <a:pt x="9668" y="1927"/>
                    <a:pt x="9385" y="1794"/>
                  </a:cubicBezTo>
                  <a:cubicBezTo>
                    <a:pt x="8199" y="1300"/>
                    <a:pt x="6235" y="403"/>
                    <a:pt x="3988" y="192"/>
                  </a:cubicBezTo>
                  <a:cubicBezTo>
                    <a:pt x="3242" y="78"/>
                    <a:pt x="2157" y="229"/>
                    <a:pt x="198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flipH="1">
              <a:off x="5700855" y="3443089"/>
              <a:ext cx="921157" cy="1005468"/>
            </a:xfrm>
            <a:custGeom>
              <a:avLst/>
              <a:gdLst/>
              <a:ahLst/>
              <a:cxnLst/>
              <a:rect l="l" t="t" r="r" b="b"/>
              <a:pathLst>
                <a:path w="7783" h="8495" extrusionOk="0">
                  <a:moveTo>
                    <a:pt x="345" y="0"/>
                  </a:moveTo>
                  <a:cubicBezTo>
                    <a:pt x="327" y="0"/>
                    <a:pt x="308" y="17"/>
                    <a:pt x="308" y="44"/>
                  </a:cubicBezTo>
                  <a:cubicBezTo>
                    <a:pt x="308" y="44"/>
                    <a:pt x="1" y="1344"/>
                    <a:pt x="651" y="2374"/>
                  </a:cubicBezTo>
                  <a:cubicBezTo>
                    <a:pt x="1013" y="2965"/>
                    <a:pt x="1621" y="3363"/>
                    <a:pt x="2441" y="3555"/>
                  </a:cubicBezTo>
                  <a:cubicBezTo>
                    <a:pt x="3043" y="3698"/>
                    <a:pt x="3622" y="3748"/>
                    <a:pt x="4156" y="3748"/>
                  </a:cubicBezTo>
                  <a:cubicBezTo>
                    <a:pt x="4978" y="3748"/>
                    <a:pt x="5696" y="3628"/>
                    <a:pt x="6240" y="3537"/>
                  </a:cubicBezTo>
                  <a:cubicBezTo>
                    <a:pt x="6546" y="3485"/>
                    <a:pt x="6810" y="3443"/>
                    <a:pt x="6979" y="3443"/>
                  </a:cubicBezTo>
                  <a:cubicBezTo>
                    <a:pt x="7063" y="3443"/>
                    <a:pt x="7124" y="3453"/>
                    <a:pt x="7156" y="3477"/>
                  </a:cubicBezTo>
                  <a:cubicBezTo>
                    <a:pt x="7247" y="3573"/>
                    <a:pt x="7307" y="4356"/>
                    <a:pt x="7343" y="5194"/>
                  </a:cubicBezTo>
                  <a:cubicBezTo>
                    <a:pt x="7403" y="6187"/>
                    <a:pt x="7476" y="7446"/>
                    <a:pt x="7668" y="8458"/>
                  </a:cubicBezTo>
                  <a:cubicBezTo>
                    <a:pt x="7668" y="8476"/>
                    <a:pt x="7705" y="8494"/>
                    <a:pt x="7728" y="8494"/>
                  </a:cubicBezTo>
                  <a:cubicBezTo>
                    <a:pt x="7764" y="8494"/>
                    <a:pt x="7783" y="8458"/>
                    <a:pt x="7764" y="8439"/>
                  </a:cubicBezTo>
                  <a:cubicBezTo>
                    <a:pt x="7572" y="7446"/>
                    <a:pt x="7499" y="6187"/>
                    <a:pt x="7439" y="5176"/>
                  </a:cubicBezTo>
                  <a:cubicBezTo>
                    <a:pt x="7384" y="4091"/>
                    <a:pt x="7343" y="3519"/>
                    <a:pt x="7211" y="3404"/>
                  </a:cubicBezTo>
                  <a:cubicBezTo>
                    <a:pt x="7163" y="3357"/>
                    <a:pt x="7081" y="3339"/>
                    <a:pt x="6963" y="3339"/>
                  </a:cubicBezTo>
                  <a:cubicBezTo>
                    <a:pt x="6794" y="3339"/>
                    <a:pt x="6553" y="3377"/>
                    <a:pt x="6240" y="3422"/>
                  </a:cubicBezTo>
                  <a:cubicBezTo>
                    <a:pt x="5676" y="3516"/>
                    <a:pt x="4944" y="3638"/>
                    <a:pt x="4118" y="3638"/>
                  </a:cubicBezTo>
                  <a:cubicBezTo>
                    <a:pt x="3604" y="3638"/>
                    <a:pt x="3053" y="3591"/>
                    <a:pt x="2482" y="3459"/>
                  </a:cubicBezTo>
                  <a:cubicBezTo>
                    <a:pt x="1681" y="3267"/>
                    <a:pt x="1090" y="2887"/>
                    <a:pt x="724" y="2315"/>
                  </a:cubicBezTo>
                  <a:cubicBezTo>
                    <a:pt x="115" y="1321"/>
                    <a:pt x="404" y="85"/>
                    <a:pt x="404" y="62"/>
                  </a:cubicBezTo>
                  <a:cubicBezTo>
                    <a:pt x="404" y="44"/>
                    <a:pt x="381" y="8"/>
                    <a:pt x="363" y="8"/>
                  </a:cubicBezTo>
                  <a:cubicBezTo>
                    <a:pt x="358" y="3"/>
                    <a:pt x="351" y="0"/>
                    <a:pt x="345"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flipH="1">
              <a:off x="5551841" y="4434798"/>
              <a:ext cx="198955" cy="17991"/>
            </a:xfrm>
            <a:custGeom>
              <a:avLst/>
              <a:gdLst/>
              <a:ahLst/>
              <a:cxnLst/>
              <a:rect l="l" t="t" r="r" b="b"/>
              <a:pathLst>
                <a:path w="1681" h="152" extrusionOk="0">
                  <a:moveTo>
                    <a:pt x="60" y="1"/>
                  </a:moveTo>
                  <a:cubicBezTo>
                    <a:pt x="23" y="1"/>
                    <a:pt x="1" y="37"/>
                    <a:pt x="1" y="60"/>
                  </a:cubicBezTo>
                  <a:cubicBezTo>
                    <a:pt x="1" y="97"/>
                    <a:pt x="23" y="115"/>
                    <a:pt x="60" y="115"/>
                  </a:cubicBezTo>
                  <a:lnTo>
                    <a:pt x="1626" y="152"/>
                  </a:lnTo>
                  <a:cubicBezTo>
                    <a:pt x="1644" y="152"/>
                    <a:pt x="1681" y="115"/>
                    <a:pt x="1681" y="97"/>
                  </a:cubicBezTo>
                  <a:cubicBezTo>
                    <a:pt x="1681" y="60"/>
                    <a:pt x="1662" y="37"/>
                    <a:pt x="1626" y="37"/>
                  </a:cubicBezTo>
                  <a:lnTo>
                    <a:pt x="60" y="1"/>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flipH="1">
              <a:off x="5565334" y="4538833"/>
              <a:ext cx="153506" cy="211983"/>
            </a:xfrm>
            <a:custGeom>
              <a:avLst/>
              <a:gdLst/>
              <a:ahLst/>
              <a:cxnLst/>
              <a:rect l="l" t="t" r="r" b="b"/>
              <a:pathLst>
                <a:path w="1297" h="1791" extrusionOk="0">
                  <a:moveTo>
                    <a:pt x="1" y="1"/>
                  </a:moveTo>
                  <a:lnTo>
                    <a:pt x="97" y="628"/>
                  </a:lnTo>
                  <a:lnTo>
                    <a:pt x="284" y="1791"/>
                  </a:lnTo>
                  <a:lnTo>
                    <a:pt x="1296" y="1791"/>
                  </a:lnTo>
                  <a:lnTo>
                    <a:pt x="1259" y="628"/>
                  </a:lnTo>
                  <a:lnTo>
                    <a:pt x="1241" y="1"/>
                  </a:ln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flipH="1">
              <a:off x="5565334" y="4613043"/>
              <a:ext cx="142144" cy="137771"/>
            </a:xfrm>
            <a:custGeom>
              <a:avLst/>
              <a:gdLst/>
              <a:ahLst/>
              <a:cxnLst/>
              <a:rect l="l" t="t" r="r" b="b"/>
              <a:pathLst>
                <a:path w="1201" h="1164" extrusionOk="0">
                  <a:moveTo>
                    <a:pt x="1" y="1"/>
                  </a:moveTo>
                  <a:lnTo>
                    <a:pt x="56" y="308"/>
                  </a:lnTo>
                  <a:lnTo>
                    <a:pt x="188" y="1164"/>
                  </a:lnTo>
                  <a:lnTo>
                    <a:pt x="1200" y="1164"/>
                  </a:lnTo>
                  <a:lnTo>
                    <a:pt x="1163" y="308"/>
                  </a:lnTo>
                  <a:lnTo>
                    <a:pt x="1163"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flipH="1">
              <a:off x="5569713" y="4613043"/>
              <a:ext cx="137765" cy="36455"/>
            </a:xfrm>
            <a:custGeom>
              <a:avLst/>
              <a:gdLst/>
              <a:ahLst/>
              <a:cxnLst/>
              <a:rect l="l" t="t" r="r" b="b"/>
              <a:pathLst>
                <a:path w="1164" h="308" extrusionOk="0">
                  <a:moveTo>
                    <a:pt x="1" y="1"/>
                  </a:moveTo>
                  <a:lnTo>
                    <a:pt x="56" y="308"/>
                  </a:lnTo>
                  <a:lnTo>
                    <a:pt x="1163" y="308"/>
                  </a:lnTo>
                  <a:lnTo>
                    <a:pt x="1163"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flipH="1">
              <a:off x="5269565" y="4718972"/>
              <a:ext cx="460638" cy="219321"/>
            </a:xfrm>
            <a:custGeom>
              <a:avLst/>
              <a:gdLst/>
              <a:ahLst/>
              <a:cxnLst/>
              <a:rect l="l" t="t" r="r" b="b"/>
              <a:pathLst>
                <a:path w="3892" h="1853" extrusionOk="0">
                  <a:moveTo>
                    <a:pt x="1349" y="1"/>
                  </a:moveTo>
                  <a:cubicBezTo>
                    <a:pt x="1176" y="1"/>
                    <a:pt x="954" y="176"/>
                    <a:pt x="726" y="176"/>
                  </a:cubicBezTo>
                  <a:cubicBezTo>
                    <a:pt x="624" y="176"/>
                    <a:pt x="522" y="141"/>
                    <a:pt x="422" y="40"/>
                  </a:cubicBezTo>
                  <a:cubicBezTo>
                    <a:pt x="422" y="40"/>
                    <a:pt x="408" y="38"/>
                    <a:pt x="388" y="38"/>
                  </a:cubicBezTo>
                  <a:cubicBezTo>
                    <a:pt x="320" y="38"/>
                    <a:pt x="170" y="60"/>
                    <a:pt x="170" y="250"/>
                  </a:cubicBezTo>
                  <a:lnTo>
                    <a:pt x="170" y="383"/>
                  </a:lnTo>
                  <a:cubicBezTo>
                    <a:pt x="170" y="424"/>
                    <a:pt x="152" y="461"/>
                    <a:pt x="152" y="497"/>
                  </a:cubicBezTo>
                  <a:cubicBezTo>
                    <a:pt x="97" y="822"/>
                    <a:pt x="1" y="1321"/>
                    <a:pt x="19" y="1642"/>
                  </a:cubicBezTo>
                  <a:cubicBezTo>
                    <a:pt x="37" y="1720"/>
                    <a:pt x="37" y="1797"/>
                    <a:pt x="78" y="1852"/>
                  </a:cubicBezTo>
                  <a:lnTo>
                    <a:pt x="3832" y="1852"/>
                  </a:lnTo>
                  <a:cubicBezTo>
                    <a:pt x="3832" y="1852"/>
                    <a:pt x="3891" y="1779"/>
                    <a:pt x="3873" y="1642"/>
                  </a:cubicBezTo>
                  <a:cubicBezTo>
                    <a:pt x="3855" y="1509"/>
                    <a:pt x="3740" y="1321"/>
                    <a:pt x="3374" y="1129"/>
                  </a:cubicBezTo>
                  <a:cubicBezTo>
                    <a:pt x="3356" y="1111"/>
                    <a:pt x="3319" y="1111"/>
                    <a:pt x="3283" y="1093"/>
                  </a:cubicBezTo>
                  <a:cubicBezTo>
                    <a:pt x="3223" y="1051"/>
                    <a:pt x="3186" y="1033"/>
                    <a:pt x="3127" y="1015"/>
                  </a:cubicBezTo>
                  <a:cubicBezTo>
                    <a:pt x="2688" y="822"/>
                    <a:pt x="2175" y="653"/>
                    <a:pt x="1886" y="383"/>
                  </a:cubicBezTo>
                  <a:cubicBezTo>
                    <a:pt x="1754" y="269"/>
                    <a:pt x="1680" y="195"/>
                    <a:pt x="1603" y="136"/>
                  </a:cubicBezTo>
                  <a:cubicBezTo>
                    <a:pt x="1566" y="99"/>
                    <a:pt x="1525" y="81"/>
                    <a:pt x="1507" y="63"/>
                  </a:cubicBezTo>
                  <a:cubicBezTo>
                    <a:pt x="1488" y="40"/>
                    <a:pt x="1470" y="40"/>
                    <a:pt x="1470" y="40"/>
                  </a:cubicBezTo>
                  <a:cubicBezTo>
                    <a:pt x="1433" y="12"/>
                    <a:pt x="1393" y="1"/>
                    <a:pt x="134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flipH="1">
              <a:off x="5330753" y="4726310"/>
              <a:ext cx="271033" cy="153395"/>
            </a:xfrm>
            <a:custGeom>
              <a:avLst/>
              <a:gdLst/>
              <a:ahLst/>
              <a:cxnLst/>
              <a:rect l="l" t="t" r="r" b="b"/>
              <a:pathLst>
                <a:path w="2290" h="1296" extrusionOk="0">
                  <a:moveTo>
                    <a:pt x="422" y="1"/>
                  </a:moveTo>
                  <a:cubicBezTo>
                    <a:pt x="252" y="55"/>
                    <a:pt x="0" y="152"/>
                    <a:pt x="42" y="303"/>
                  </a:cubicBezTo>
                  <a:cubicBezTo>
                    <a:pt x="42" y="344"/>
                    <a:pt x="78" y="399"/>
                    <a:pt x="307" y="550"/>
                  </a:cubicBezTo>
                  <a:cubicBezTo>
                    <a:pt x="440" y="646"/>
                    <a:pt x="632" y="760"/>
                    <a:pt x="843" y="875"/>
                  </a:cubicBezTo>
                  <a:cubicBezTo>
                    <a:pt x="1223" y="1067"/>
                    <a:pt x="1662" y="1296"/>
                    <a:pt x="1795" y="1296"/>
                  </a:cubicBezTo>
                  <a:lnTo>
                    <a:pt x="1813" y="1296"/>
                  </a:lnTo>
                  <a:cubicBezTo>
                    <a:pt x="1987" y="1296"/>
                    <a:pt x="2198" y="1145"/>
                    <a:pt x="2289" y="1067"/>
                  </a:cubicBezTo>
                  <a:cubicBezTo>
                    <a:pt x="2271" y="1049"/>
                    <a:pt x="2234" y="1049"/>
                    <a:pt x="2198" y="1031"/>
                  </a:cubicBezTo>
                  <a:cubicBezTo>
                    <a:pt x="2083" y="1104"/>
                    <a:pt x="1909" y="1200"/>
                    <a:pt x="1795" y="1200"/>
                  </a:cubicBezTo>
                  <a:cubicBezTo>
                    <a:pt x="1717" y="1200"/>
                    <a:pt x="1319" y="1008"/>
                    <a:pt x="916" y="802"/>
                  </a:cubicBezTo>
                  <a:cubicBezTo>
                    <a:pt x="385" y="495"/>
                    <a:pt x="156" y="321"/>
                    <a:pt x="138" y="284"/>
                  </a:cubicBezTo>
                  <a:cubicBezTo>
                    <a:pt x="138" y="229"/>
                    <a:pt x="307" y="152"/>
                    <a:pt x="518" y="74"/>
                  </a:cubicBezTo>
                  <a:cubicBezTo>
                    <a:pt x="481" y="37"/>
                    <a:pt x="440" y="19"/>
                    <a:pt x="422"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0"/>
            <p:cNvSpPr/>
            <p:nvPr/>
          </p:nvSpPr>
          <p:spPr>
            <a:xfrm flipH="1">
              <a:off x="5269565" y="4913195"/>
              <a:ext cx="458507" cy="25092"/>
            </a:xfrm>
            <a:custGeom>
              <a:avLst/>
              <a:gdLst/>
              <a:ahLst/>
              <a:cxnLst/>
              <a:rect l="l" t="t" r="r" b="b"/>
              <a:pathLst>
                <a:path w="3874" h="212" extrusionOk="0">
                  <a:moveTo>
                    <a:pt x="1" y="1"/>
                  </a:moveTo>
                  <a:cubicBezTo>
                    <a:pt x="19" y="79"/>
                    <a:pt x="19" y="156"/>
                    <a:pt x="60" y="211"/>
                  </a:cubicBezTo>
                  <a:lnTo>
                    <a:pt x="3814" y="211"/>
                  </a:lnTo>
                  <a:cubicBezTo>
                    <a:pt x="3814" y="211"/>
                    <a:pt x="3873" y="138"/>
                    <a:pt x="3855"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0"/>
            <p:cNvSpPr/>
            <p:nvPr/>
          </p:nvSpPr>
          <p:spPr>
            <a:xfrm flipH="1">
              <a:off x="5653153" y="4764184"/>
              <a:ext cx="59178" cy="174108"/>
            </a:xfrm>
            <a:custGeom>
              <a:avLst/>
              <a:gdLst/>
              <a:ahLst/>
              <a:cxnLst/>
              <a:rect l="l" t="t" r="r" b="b"/>
              <a:pathLst>
                <a:path w="500" h="1471" extrusionOk="0">
                  <a:moveTo>
                    <a:pt x="19" y="1"/>
                  </a:moveTo>
                  <a:cubicBezTo>
                    <a:pt x="19" y="42"/>
                    <a:pt x="1" y="79"/>
                    <a:pt x="1" y="115"/>
                  </a:cubicBezTo>
                  <a:cubicBezTo>
                    <a:pt x="156" y="253"/>
                    <a:pt x="385" y="500"/>
                    <a:pt x="403" y="862"/>
                  </a:cubicBezTo>
                  <a:cubicBezTo>
                    <a:pt x="422" y="1145"/>
                    <a:pt x="307" y="1338"/>
                    <a:pt x="193" y="1470"/>
                  </a:cubicBezTo>
                  <a:lnTo>
                    <a:pt x="307" y="1470"/>
                  </a:lnTo>
                  <a:cubicBezTo>
                    <a:pt x="422" y="1319"/>
                    <a:pt x="500" y="1127"/>
                    <a:pt x="500" y="862"/>
                  </a:cubicBezTo>
                  <a:cubicBezTo>
                    <a:pt x="458" y="422"/>
                    <a:pt x="193" y="138"/>
                    <a:pt x="1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flipH="1">
              <a:off x="5479762" y="4769155"/>
              <a:ext cx="42963" cy="22252"/>
            </a:xfrm>
            <a:custGeom>
              <a:avLst/>
              <a:gdLst/>
              <a:ahLst/>
              <a:cxnLst/>
              <a:rect l="l" t="t" r="r" b="b"/>
              <a:pathLst>
                <a:path w="363" h="188" extrusionOk="0">
                  <a:moveTo>
                    <a:pt x="289" y="0"/>
                  </a:moveTo>
                  <a:lnTo>
                    <a:pt x="60" y="55"/>
                  </a:lnTo>
                  <a:cubicBezTo>
                    <a:pt x="19" y="73"/>
                    <a:pt x="1" y="115"/>
                    <a:pt x="1" y="133"/>
                  </a:cubicBezTo>
                  <a:cubicBezTo>
                    <a:pt x="19" y="170"/>
                    <a:pt x="42" y="188"/>
                    <a:pt x="60" y="188"/>
                  </a:cubicBezTo>
                  <a:lnTo>
                    <a:pt x="79" y="188"/>
                  </a:lnTo>
                  <a:lnTo>
                    <a:pt x="326" y="133"/>
                  </a:lnTo>
                  <a:cubicBezTo>
                    <a:pt x="344" y="115"/>
                    <a:pt x="362" y="73"/>
                    <a:pt x="362" y="55"/>
                  </a:cubicBezTo>
                  <a:cubicBezTo>
                    <a:pt x="344" y="19"/>
                    <a:pt x="326" y="0"/>
                    <a:pt x="289"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flipH="1">
              <a:off x="5506865" y="4746312"/>
              <a:ext cx="42963" cy="20713"/>
            </a:xfrm>
            <a:custGeom>
              <a:avLst/>
              <a:gdLst/>
              <a:ahLst/>
              <a:cxnLst/>
              <a:rect l="l" t="t" r="r" b="b"/>
              <a:pathLst>
                <a:path w="363" h="175" extrusionOk="0">
                  <a:moveTo>
                    <a:pt x="289" y="1"/>
                  </a:moveTo>
                  <a:lnTo>
                    <a:pt x="42" y="60"/>
                  </a:lnTo>
                  <a:cubicBezTo>
                    <a:pt x="19" y="60"/>
                    <a:pt x="1" y="97"/>
                    <a:pt x="1" y="134"/>
                  </a:cubicBezTo>
                  <a:cubicBezTo>
                    <a:pt x="1" y="152"/>
                    <a:pt x="42" y="175"/>
                    <a:pt x="60" y="175"/>
                  </a:cubicBezTo>
                  <a:lnTo>
                    <a:pt x="79" y="175"/>
                  </a:lnTo>
                  <a:lnTo>
                    <a:pt x="308" y="115"/>
                  </a:lnTo>
                  <a:cubicBezTo>
                    <a:pt x="344" y="115"/>
                    <a:pt x="362" y="79"/>
                    <a:pt x="362" y="38"/>
                  </a:cubicBezTo>
                  <a:cubicBezTo>
                    <a:pt x="344" y="19"/>
                    <a:pt x="308" y="1"/>
                    <a:pt x="28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flipH="1">
              <a:off x="5449936" y="4784778"/>
              <a:ext cx="45685" cy="22962"/>
            </a:xfrm>
            <a:custGeom>
              <a:avLst/>
              <a:gdLst/>
              <a:ahLst/>
              <a:cxnLst/>
              <a:rect l="l" t="t" r="r" b="b"/>
              <a:pathLst>
                <a:path w="386" h="194" extrusionOk="0">
                  <a:moveTo>
                    <a:pt x="289" y="1"/>
                  </a:moveTo>
                  <a:lnTo>
                    <a:pt x="60" y="56"/>
                  </a:lnTo>
                  <a:cubicBezTo>
                    <a:pt x="19" y="79"/>
                    <a:pt x="1" y="115"/>
                    <a:pt x="19" y="134"/>
                  </a:cubicBezTo>
                  <a:cubicBezTo>
                    <a:pt x="19" y="170"/>
                    <a:pt x="42" y="193"/>
                    <a:pt x="78" y="193"/>
                  </a:cubicBezTo>
                  <a:lnTo>
                    <a:pt x="97" y="193"/>
                  </a:lnTo>
                  <a:lnTo>
                    <a:pt x="326" y="134"/>
                  </a:lnTo>
                  <a:cubicBezTo>
                    <a:pt x="362" y="115"/>
                    <a:pt x="385" y="97"/>
                    <a:pt x="362" y="56"/>
                  </a:cubicBezTo>
                  <a:cubicBezTo>
                    <a:pt x="362" y="19"/>
                    <a:pt x="326" y="1"/>
                    <a:pt x="28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flipH="1">
              <a:off x="5422951" y="4800519"/>
              <a:ext cx="45567" cy="22843"/>
            </a:xfrm>
            <a:custGeom>
              <a:avLst/>
              <a:gdLst/>
              <a:ahLst/>
              <a:cxnLst/>
              <a:rect l="l" t="t" r="r" b="b"/>
              <a:pathLst>
                <a:path w="385" h="193" extrusionOk="0">
                  <a:moveTo>
                    <a:pt x="307" y="1"/>
                  </a:moveTo>
                  <a:lnTo>
                    <a:pt x="60" y="60"/>
                  </a:lnTo>
                  <a:cubicBezTo>
                    <a:pt x="42" y="79"/>
                    <a:pt x="0" y="115"/>
                    <a:pt x="19" y="133"/>
                  </a:cubicBezTo>
                  <a:cubicBezTo>
                    <a:pt x="19" y="175"/>
                    <a:pt x="60" y="193"/>
                    <a:pt x="78" y="193"/>
                  </a:cubicBezTo>
                  <a:lnTo>
                    <a:pt x="97" y="193"/>
                  </a:lnTo>
                  <a:lnTo>
                    <a:pt x="325" y="133"/>
                  </a:lnTo>
                  <a:cubicBezTo>
                    <a:pt x="362" y="115"/>
                    <a:pt x="385" y="79"/>
                    <a:pt x="385" y="60"/>
                  </a:cubicBezTo>
                  <a:cubicBezTo>
                    <a:pt x="362" y="19"/>
                    <a:pt x="325" y="1"/>
                    <a:pt x="307"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flipH="1">
              <a:off x="5393599" y="4815432"/>
              <a:ext cx="42963" cy="21542"/>
            </a:xfrm>
            <a:custGeom>
              <a:avLst/>
              <a:gdLst/>
              <a:ahLst/>
              <a:cxnLst/>
              <a:rect l="l" t="t" r="r" b="b"/>
              <a:pathLst>
                <a:path w="363" h="182" extrusionOk="0">
                  <a:moveTo>
                    <a:pt x="313" y="0"/>
                  </a:moveTo>
                  <a:cubicBezTo>
                    <a:pt x="304" y="0"/>
                    <a:pt x="294" y="3"/>
                    <a:pt x="284" y="7"/>
                  </a:cubicBezTo>
                  <a:lnTo>
                    <a:pt x="55" y="67"/>
                  </a:lnTo>
                  <a:cubicBezTo>
                    <a:pt x="19" y="67"/>
                    <a:pt x="1" y="104"/>
                    <a:pt x="1" y="140"/>
                  </a:cubicBezTo>
                  <a:cubicBezTo>
                    <a:pt x="19" y="163"/>
                    <a:pt x="37" y="181"/>
                    <a:pt x="74" y="181"/>
                  </a:cubicBezTo>
                  <a:lnTo>
                    <a:pt x="321" y="122"/>
                  </a:lnTo>
                  <a:cubicBezTo>
                    <a:pt x="344" y="122"/>
                    <a:pt x="362" y="85"/>
                    <a:pt x="362" y="49"/>
                  </a:cubicBezTo>
                  <a:cubicBezTo>
                    <a:pt x="362" y="18"/>
                    <a:pt x="340" y="0"/>
                    <a:pt x="313"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flipH="1">
              <a:off x="5360104" y="4827623"/>
              <a:ext cx="44975" cy="22843"/>
            </a:xfrm>
            <a:custGeom>
              <a:avLst/>
              <a:gdLst/>
              <a:ahLst/>
              <a:cxnLst/>
              <a:rect l="l" t="t" r="r" b="b"/>
              <a:pathLst>
                <a:path w="380" h="193" extrusionOk="0">
                  <a:moveTo>
                    <a:pt x="307" y="1"/>
                  </a:moveTo>
                  <a:lnTo>
                    <a:pt x="55" y="60"/>
                  </a:lnTo>
                  <a:cubicBezTo>
                    <a:pt x="37" y="78"/>
                    <a:pt x="0" y="97"/>
                    <a:pt x="18" y="133"/>
                  </a:cubicBezTo>
                  <a:cubicBezTo>
                    <a:pt x="18" y="175"/>
                    <a:pt x="55" y="193"/>
                    <a:pt x="78" y="193"/>
                  </a:cubicBezTo>
                  <a:lnTo>
                    <a:pt x="96" y="193"/>
                  </a:lnTo>
                  <a:lnTo>
                    <a:pt x="325" y="115"/>
                  </a:lnTo>
                  <a:cubicBezTo>
                    <a:pt x="362" y="115"/>
                    <a:pt x="380" y="78"/>
                    <a:pt x="380" y="37"/>
                  </a:cubicBezTo>
                  <a:cubicBezTo>
                    <a:pt x="362" y="19"/>
                    <a:pt x="325" y="1"/>
                    <a:pt x="307"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flipH="1">
              <a:off x="6323877" y="3242593"/>
              <a:ext cx="584674" cy="113152"/>
            </a:xfrm>
            <a:custGeom>
              <a:avLst/>
              <a:gdLst/>
              <a:ahLst/>
              <a:cxnLst/>
              <a:rect l="l" t="t" r="r" b="b"/>
              <a:pathLst>
                <a:path w="4940" h="956" extrusionOk="0">
                  <a:moveTo>
                    <a:pt x="2598" y="0"/>
                  </a:moveTo>
                  <a:cubicBezTo>
                    <a:pt x="1890" y="0"/>
                    <a:pt x="1030" y="107"/>
                    <a:pt x="37" y="424"/>
                  </a:cubicBezTo>
                  <a:cubicBezTo>
                    <a:pt x="37" y="424"/>
                    <a:pt x="0" y="727"/>
                    <a:pt x="399" y="804"/>
                  </a:cubicBezTo>
                  <a:lnTo>
                    <a:pt x="4656" y="955"/>
                  </a:lnTo>
                  <a:cubicBezTo>
                    <a:pt x="4656" y="955"/>
                    <a:pt x="4940" y="804"/>
                    <a:pt x="4885" y="461"/>
                  </a:cubicBezTo>
                  <a:cubicBezTo>
                    <a:pt x="4885" y="461"/>
                    <a:pt x="4068" y="0"/>
                    <a:pt x="259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flipH="1">
              <a:off x="6355536" y="3269881"/>
              <a:ext cx="546208" cy="278383"/>
            </a:xfrm>
            <a:custGeom>
              <a:avLst/>
              <a:gdLst/>
              <a:ahLst/>
              <a:cxnLst/>
              <a:rect l="l" t="t" r="r" b="b"/>
              <a:pathLst>
                <a:path w="4615" h="2352" extrusionOk="0">
                  <a:moveTo>
                    <a:pt x="2643" y="0"/>
                  </a:moveTo>
                  <a:cubicBezTo>
                    <a:pt x="1786" y="0"/>
                    <a:pt x="897" y="41"/>
                    <a:pt x="399" y="70"/>
                  </a:cubicBezTo>
                  <a:cubicBezTo>
                    <a:pt x="380" y="244"/>
                    <a:pt x="344" y="588"/>
                    <a:pt x="266" y="968"/>
                  </a:cubicBezTo>
                  <a:cubicBezTo>
                    <a:pt x="211" y="1293"/>
                    <a:pt x="115" y="1654"/>
                    <a:pt x="1" y="1979"/>
                  </a:cubicBezTo>
                  <a:cubicBezTo>
                    <a:pt x="1" y="1979"/>
                    <a:pt x="919" y="2352"/>
                    <a:pt x="2143" y="2352"/>
                  </a:cubicBezTo>
                  <a:cubicBezTo>
                    <a:pt x="2899" y="2352"/>
                    <a:pt x="3771" y="2210"/>
                    <a:pt x="4615" y="1750"/>
                  </a:cubicBezTo>
                  <a:lnTo>
                    <a:pt x="4560" y="491"/>
                  </a:lnTo>
                  <a:lnTo>
                    <a:pt x="4537" y="130"/>
                  </a:lnTo>
                  <a:cubicBezTo>
                    <a:pt x="4120" y="32"/>
                    <a:pt x="3394" y="0"/>
                    <a:pt x="2643"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flipH="1">
              <a:off x="6542714" y="3364500"/>
              <a:ext cx="22961" cy="48409"/>
            </a:xfrm>
            <a:custGeom>
              <a:avLst/>
              <a:gdLst/>
              <a:ahLst/>
              <a:cxnLst/>
              <a:rect l="l" t="t" r="r" b="b"/>
              <a:pathLst>
                <a:path w="194" h="409" extrusionOk="0">
                  <a:moveTo>
                    <a:pt x="120" y="1"/>
                  </a:moveTo>
                  <a:cubicBezTo>
                    <a:pt x="73" y="1"/>
                    <a:pt x="40" y="91"/>
                    <a:pt x="19" y="196"/>
                  </a:cubicBezTo>
                  <a:cubicBezTo>
                    <a:pt x="1" y="310"/>
                    <a:pt x="19" y="406"/>
                    <a:pt x="79" y="406"/>
                  </a:cubicBezTo>
                  <a:cubicBezTo>
                    <a:pt x="82" y="408"/>
                    <a:pt x="85" y="408"/>
                    <a:pt x="88" y="408"/>
                  </a:cubicBezTo>
                  <a:cubicBezTo>
                    <a:pt x="125" y="408"/>
                    <a:pt x="176" y="319"/>
                    <a:pt x="193" y="214"/>
                  </a:cubicBezTo>
                  <a:cubicBezTo>
                    <a:pt x="193" y="99"/>
                    <a:pt x="175" y="3"/>
                    <a:pt x="134" y="3"/>
                  </a:cubicBezTo>
                  <a:cubicBezTo>
                    <a:pt x="129" y="2"/>
                    <a:pt x="125" y="1"/>
                    <a:pt x="120" y="1"/>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flipH="1">
              <a:off x="6221974" y="2536478"/>
              <a:ext cx="715811" cy="760818"/>
            </a:xfrm>
            <a:custGeom>
              <a:avLst/>
              <a:gdLst/>
              <a:ahLst/>
              <a:cxnLst/>
              <a:rect l="l" t="t" r="r" b="b"/>
              <a:pathLst>
                <a:path w="6048" h="6428" extrusionOk="0">
                  <a:moveTo>
                    <a:pt x="2307" y="0"/>
                  </a:moveTo>
                  <a:cubicBezTo>
                    <a:pt x="2193" y="0"/>
                    <a:pt x="1813" y="19"/>
                    <a:pt x="1332" y="78"/>
                  </a:cubicBezTo>
                  <a:cubicBezTo>
                    <a:pt x="1277" y="78"/>
                    <a:pt x="1200" y="78"/>
                    <a:pt x="1126" y="96"/>
                  </a:cubicBezTo>
                  <a:cubicBezTo>
                    <a:pt x="133" y="211"/>
                    <a:pt x="0" y="1241"/>
                    <a:pt x="188" y="2211"/>
                  </a:cubicBezTo>
                  <a:cubicBezTo>
                    <a:pt x="247" y="2440"/>
                    <a:pt x="284" y="2669"/>
                    <a:pt x="325" y="2898"/>
                  </a:cubicBezTo>
                  <a:cubicBezTo>
                    <a:pt x="325" y="2939"/>
                    <a:pt x="325" y="2976"/>
                    <a:pt x="344" y="2994"/>
                  </a:cubicBezTo>
                  <a:cubicBezTo>
                    <a:pt x="344" y="3053"/>
                    <a:pt x="344" y="3090"/>
                    <a:pt x="362" y="3145"/>
                  </a:cubicBezTo>
                  <a:cubicBezTo>
                    <a:pt x="458" y="3873"/>
                    <a:pt x="495" y="4578"/>
                    <a:pt x="476" y="5054"/>
                  </a:cubicBezTo>
                  <a:cubicBezTo>
                    <a:pt x="458" y="5379"/>
                    <a:pt x="417" y="5740"/>
                    <a:pt x="344" y="6120"/>
                  </a:cubicBezTo>
                  <a:cubicBezTo>
                    <a:pt x="325" y="6216"/>
                    <a:pt x="302" y="6294"/>
                    <a:pt x="284" y="6390"/>
                  </a:cubicBezTo>
                  <a:cubicBezTo>
                    <a:pt x="897" y="6287"/>
                    <a:pt x="2058" y="6117"/>
                    <a:pt x="3160" y="6117"/>
                  </a:cubicBezTo>
                  <a:cubicBezTo>
                    <a:pt x="3908" y="6117"/>
                    <a:pt x="4630" y="6195"/>
                    <a:pt x="5132" y="6427"/>
                  </a:cubicBezTo>
                  <a:lnTo>
                    <a:pt x="5132" y="6216"/>
                  </a:lnTo>
                  <a:cubicBezTo>
                    <a:pt x="5150" y="6120"/>
                    <a:pt x="5150" y="6047"/>
                    <a:pt x="5150" y="5969"/>
                  </a:cubicBezTo>
                  <a:cubicBezTo>
                    <a:pt x="5150" y="5873"/>
                    <a:pt x="5150" y="5777"/>
                    <a:pt x="5168" y="5722"/>
                  </a:cubicBezTo>
                  <a:lnTo>
                    <a:pt x="5168" y="5663"/>
                  </a:lnTo>
                  <a:cubicBezTo>
                    <a:pt x="5168" y="5663"/>
                    <a:pt x="5187" y="5644"/>
                    <a:pt x="5205" y="5626"/>
                  </a:cubicBezTo>
                  <a:cubicBezTo>
                    <a:pt x="5246" y="5608"/>
                    <a:pt x="5301" y="5571"/>
                    <a:pt x="5360" y="5512"/>
                  </a:cubicBezTo>
                  <a:cubicBezTo>
                    <a:pt x="5379" y="5493"/>
                    <a:pt x="5415" y="5475"/>
                    <a:pt x="5434" y="5434"/>
                  </a:cubicBezTo>
                  <a:cubicBezTo>
                    <a:pt x="5589" y="5301"/>
                    <a:pt x="5777" y="5113"/>
                    <a:pt x="5891" y="4903"/>
                  </a:cubicBezTo>
                  <a:cubicBezTo>
                    <a:pt x="5891" y="4884"/>
                    <a:pt x="5910" y="4884"/>
                    <a:pt x="5910" y="4884"/>
                  </a:cubicBezTo>
                  <a:cubicBezTo>
                    <a:pt x="5910" y="4843"/>
                    <a:pt x="5933" y="4825"/>
                    <a:pt x="5933" y="4807"/>
                  </a:cubicBezTo>
                  <a:cubicBezTo>
                    <a:pt x="6047" y="4482"/>
                    <a:pt x="5951" y="3969"/>
                    <a:pt x="5873" y="3397"/>
                  </a:cubicBezTo>
                  <a:cubicBezTo>
                    <a:pt x="5873" y="3337"/>
                    <a:pt x="5855" y="3301"/>
                    <a:pt x="5855" y="3259"/>
                  </a:cubicBezTo>
                  <a:cubicBezTo>
                    <a:pt x="5855" y="3204"/>
                    <a:pt x="5837" y="3168"/>
                    <a:pt x="5837" y="3108"/>
                  </a:cubicBezTo>
                  <a:cubicBezTo>
                    <a:pt x="5818" y="2994"/>
                    <a:pt x="5818" y="2861"/>
                    <a:pt x="5795" y="2728"/>
                  </a:cubicBezTo>
                  <a:lnTo>
                    <a:pt x="5795" y="2481"/>
                  </a:lnTo>
                  <a:lnTo>
                    <a:pt x="5795" y="2403"/>
                  </a:lnTo>
                  <a:lnTo>
                    <a:pt x="5795" y="2385"/>
                  </a:lnTo>
                  <a:lnTo>
                    <a:pt x="5795" y="2367"/>
                  </a:lnTo>
                  <a:lnTo>
                    <a:pt x="5795" y="2344"/>
                  </a:lnTo>
                  <a:cubicBezTo>
                    <a:pt x="5818" y="1680"/>
                    <a:pt x="5873" y="1355"/>
                    <a:pt x="5452" y="1048"/>
                  </a:cubicBezTo>
                  <a:cubicBezTo>
                    <a:pt x="5360" y="971"/>
                    <a:pt x="5246" y="916"/>
                    <a:pt x="5090" y="838"/>
                  </a:cubicBezTo>
                  <a:cubicBezTo>
                    <a:pt x="5017" y="820"/>
                    <a:pt x="4921" y="783"/>
                    <a:pt x="4825" y="742"/>
                  </a:cubicBezTo>
                  <a:cubicBezTo>
                    <a:pt x="4788" y="723"/>
                    <a:pt x="4747" y="723"/>
                    <a:pt x="4710" y="705"/>
                  </a:cubicBezTo>
                  <a:cubicBezTo>
                    <a:pt x="4633" y="669"/>
                    <a:pt x="4537" y="650"/>
                    <a:pt x="4422" y="609"/>
                  </a:cubicBezTo>
                  <a:lnTo>
                    <a:pt x="4253" y="554"/>
                  </a:lnTo>
                  <a:lnTo>
                    <a:pt x="2326"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flipH="1">
              <a:off x="6680363" y="2545710"/>
              <a:ext cx="257422" cy="367626"/>
            </a:xfrm>
            <a:custGeom>
              <a:avLst/>
              <a:gdLst/>
              <a:ahLst/>
              <a:cxnLst/>
              <a:rect l="l" t="t" r="r" b="b"/>
              <a:pathLst>
                <a:path w="2175" h="3106" extrusionOk="0">
                  <a:moveTo>
                    <a:pt x="1332" y="0"/>
                  </a:moveTo>
                  <a:cubicBezTo>
                    <a:pt x="1277" y="0"/>
                    <a:pt x="1200" y="0"/>
                    <a:pt x="1126" y="18"/>
                  </a:cubicBezTo>
                  <a:cubicBezTo>
                    <a:pt x="133" y="133"/>
                    <a:pt x="0" y="1163"/>
                    <a:pt x="188" y="2133"/>
                  </a:cubicBezTo>
                  <a:cubicBezTo>
                    <a:pt x="247" y="2362"/>
                    <a:pt x="284" y="2591"/>
                    <a:pt x="325" y="2820"/>
                  </a:cubicBezTo>
                  <a:cubicBezTo>
                    <a:pt x="325" y="2861"/>
                    <a:pt x="325" y="2898"/>
                    <a:pt x="344" y="2916"/>
                  </a:cubicBezTo>
                  <a:cubicBezTo>
                    <a:pt x="344" y="2975"/>
                    <a:pt x="344" y="3012"/>
                    <a:pt x="362" y="3067"/>
                  </a:cubicBezTo>
                  <a:cubicBezTo>
                    <a:pt x="428" y="3093"/>
                    <a:pt x="499" y="3105"/>
                    <a:pt x="572" y="3105"/>
                  </a:cubicBezTo>
                  <a:cubicBezTo>
                    <a:pt x="1091" y="3105"/>
                    <a:pt x="1743" y="2487"/>
                    <a:pt x="1927" y="1753"/>
                  </a:cubicBezTo>
                  <a:cubicBezTo>
                    <a:pt x="2175" y="760"/>
                    <a:pt x="1831" y="206"/>
                    <a:pt x="1332"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flipH="1">
              <a:off x="6159112" y="2552230"/>
              <a:ext cx="783527" cy="842835"/>
            </a:xfrm>
            <a:custGeom>
              <a:avLst/>
              <a:gdLst/>
              <a:ahLst/>
              <a:cxnLst/>
              <a:rect l="l" t="t" r="r" b="b"/>
              <a:pathLst>
                <a:path w="6620" h="6809" extrusionOk="0">
                  <a:moveTo>
                    <a:pt x="1115" y="1"/>
                  </a:moveTo>
                  <a:cubicBezTo>
                    <a:pt x="1012" y="1"/>
                    <a:pt x="906" y="16"/>
                    <a:pt x="801" y="50"/>
                  </a:cubicBezTo>
                  <a:cubicBezTo>
                    <a:pt x="288" y="224"/>
                    <a:pt x="0" y="796"/>
                    <a:pt x="174" y="1308"/>
                  </a:cubicBezTo>
                  <a:lnTo>
                    <a:pt x="1717" y="5945"/>
                  </a:lnTo>
                  <a:lnTo>
                    <a:pt x="1739" y="5982"/>
                  </a:lnTo>
                  <a:cubicBezTo>
                    <a:pt x="1813" y="6193"/>
                    <a:pt x="1968" y="6385"/>
                    <a:pt x="2197" y="6476"/>
                  </a:cubicBezTo>
                  <a:cubicBezTo>
                    <a:pt x="2518" y="6614"/>
                    <a:pt x="2884" y="6705"/>
                    <a:pt x="3204" y="6747"/>
                  </a:cubicBezTo>
                  <a:cubicBezTo>
                    <a:pt x="3462" y="6788"/>
                    <a:pt x="3709" y="6808"/>
                    <a:pt x="3946" y="6808"/>
                  </a:cubicBezTo>
                  <a:cubicBezTo>
                    <a:pt x="4025" y="6808"/>
                    <a:pt x="4103" y="6806"/>
                    <a:pt x="4179" y="6801"/>
                  </a:cubicBezTo>
                  <a:cubicBezTo>
                    <a:pt x="4504" y="6801"/>
                    <a:pt x="4806" y="6765"/>
                    <a:pt x="5095" y="6747"/>
                  </a:cubicBezTo>
                  <a:cubicBezTo>
                    <a:pt x="5401" y="6705"/>
                    <a:pt x="5685" y="6669"/>
                    <a:pt x="5951" y="6614"/>
                  </a:cubicBezTo>
                  <a:cubicBezTo>
                    <a:pt x="6335" y="6554"/>
                    <a:pt x="6619" y="6211"/>
                    <a:pt x="6582" y="5831"/>
                  </a:cubicBezTo>
                  <a:cubicBezTo>
                    <a:pt x="6548" y="5450"/>
                    <a:pt x="6219" y="5160"/>
                    <a:pt x="5847" y="5160"/>
                  </a:cubicBezTo>
                  <a:cubicBezTo>
                    <a:pt x="5825" y="5160"/>
                    <a:pt x="5803" y="5161"/>
                    <a:pt x="5781" y="5163"/>
                  </a:cubicBezTo>
                  <a:cubicBezTo>
                    <a:pt x="5516" y="5181"/>
                    <a:pt x="5228" y="5199"/>
                    <a:pt x="4980" y="5218"/>
                  </a:cubicBezTo>
                  <a:lnTo>
                    <a:pt x="4198" y="5218"/>
                  </a:lnTo>
                  <a:cubicBezTo>
                    <a:pt x="3950" y="5199"/>
                    <a:pt x="3722" y="5163"/>
                    <a:pt x="3493" y="5126"/>
                  </a:cubicBezTo>
                  <a:cubicBezTo>
                    <a:pt x="3418" y="5105"/>
                    <a:pt x="3344" y="5085"/>
                    <a:pt x="3273" y="5063"/>
                  </a:cubicBezTo>
                  <a:lnTo>
                    <a:pt x="3273" y="5063"/>
                  </a:lnTo>
                  <a:lnTo>
                    <a:pt x="2083" y="736"/>
                  </a:lnTo>
                  <a:cubicBezTo>
                    <a:pt x="2083" y="718"/>
                    <a:pt x="2083" y="700"/>
                    <a:pt x="2060" y="681"/>
                  </a:cubicBezTo>
                  <a:cubicBezTo>
                    <a:pt x="1924" y="266"/>
                    <a:pt x="1539" y="1"/>
                    <a:pt x="1115" y="1"/>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flipH="1">
              <a:off x="6556325" y="3184361"/>
              <a:ext cx="77049" cy="31602"/>
            </a:xfrm>
            <a:custGeom>
              <a:avLst/>
              <a:gdLst/>
              <a:ahLst/>
              <a:cxnLst/>
              <a:rect l="l" t="t" r="r" b="b"/>
              <a:pathLst>
                <a:path w="651" h="267" extrusionOk="0">
                  <a:moveTo>
                    <a:pt x="614" y="1"/>
                  </a:moveTo>
                  <a:cubicBezTo>
                    <a:pt x="326" y="19"/>
                    <a:pt x="42" y="189"/>
                    <a:pt x="19" y="189"/>
                  </a:cubicBezTo>
                  <a:cubicBezTo>
                    <a:pt x="1" y="211"/>
                    <a:pt x="1" y="230"/>
                    <a:pt x="19" y="248"/>
                  </a:cubicBezTo>
                  <a:lnTo>
                    <a:pt x="42" y="266"/>
                  </a:lnTo>
                  <a:lnTo>
                    <a:pt x="60" y="248"/>
                  </a:lnTo>
                  <a:cubicBezTo>
                    <a:pt x="60" y="248"/>
                    <a:pt x="344" y="97"/>
                    <a:pt x="614" y="74"/>
                  </a:cubicBezTo>
                  <a:cubicBezTo>
                    <a:pt x="651" y="74"/>
                    <a:pt x="651" y="56"/>
                    <a:pt x="651" y="38"/>
                  </a:cubicBezTo>
                  <a:cubicBezTo>
                    <a:pt x="651" y="19"/>
                    <a:pt x="632" y="1"/>
                    <a:pt x="614" y="1"/>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flipH="1">
              <a:off x="6567687" y="3170869"/>
              <a:ext cx="58586" cy="25092"/>
            </a:xfrm>
            <a:custGeom>
              <a:avLst/>
              <a:gdLst/>
              <a:ahLst/>
              <a:cxnLst/>
              <a:rect l="l" t="t" r="r" b="b"/>
              <a:pathLst>
                <a:path w="495" h="212" extrusionOk="0">
                  <a:moveTo>
                    <a:pt x="37" y="0"/>
                  </a:moveTo>
                  <a:cubicBezTo>
                    <a:pt x="19" y="0"/>
                    <a:pt x="0" y="19"/>
                    <a:pt x="0" y="37"/>
                  </a:cubicBezTo>
                  <a:cubicBezTo>
                    <a:pt x="0" y="55"/>
                    <a:pt x="19" y="74"/>
                    <a:pt x="37" y="74"/>
                  </a:cubicBezTo>
                  <a:cubicBezTo>
                    <a:pt x="37" y="74"/>
                    <a:pt x="266" y="97"/>
                    <a:pt x="440" y="211"/>
                  </a:cubicBezTo>
                  <a:lnTo>
                    <a:pt x="458" y="211"/>
                  </a:lnTo>
                  <a:cubicBezTo>
                    <a:pt x="476" y="211"/>
                    <a:pt x="476" y="188"/>
                    <a:pt x="495" y="188"/>
                  </a:cubicBezTo>
                  <a:cubicBezTo>
                    <a:pt x="495" y="170"/>
                    <a:pt x="495" y="152"/>
                    <a:pt x="476" y="133"/>
                  </a:cubicBezTo>
                  <a:cubicBezTo>
                    <a:pt x="284" y="19"/>
                    <a:pt x="55" y="0"/>
                    <a:pt x="37" y="0"/>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flipH="1">
              <a:off x="6255230" y="2035475"/>
              <a:ext cx="454483" cy="446691"/>
            </a:xfrm>
            <a:custGeom>
              <a:avLst/>
              <a:gdLst/>
              <a:ahLst/>
              <a:cxnLst/>
              <a:rect l="l" t="t" r="r" b="b"/>
              <a:pathLst>
                <a:path w="3840" h="3774" extrusionOk="0">
                  <a:moveTo>
                    <a:pt x="1743" y="0"/>
                  </a:moveTo>
                  <a:cubicBezTo>
                    <a:pt x="1070" y="0"/>
                    <a:pt x="600" y="394"/>
                    <a:pt x="435" y="704"/>
                  </a:cubicBezTo>
                  <a:cubicBezTo>
                    <a:pt x="188" y="1180"/>
                    <a:pt x="0" y="1638"/>
                    <a:pt x="248" y="2517"/>
                  </a:cubicBezTo>
                  <a:cubicBezTo>
                    <a:pt x="495" y="3432"/>
                    <a:pt x="1410" y="3602"/>
                    <a:pt x="1410" y="3602"/>
                  </a:cubicBezTo>
                  <a:cubicBezTo>
                    <a:pt x="1644" y="3721"/>
                    <a:pt x="1868" y="3774"/>
                    <a:pt x="2080" y="3774"/>
                  </a:cubicBezTo>
                  <a:cubicBezTo>
                    <a:pt x="3125" y="3774"/>
                    <a:pt x="3840" y="2465"/>
                    <a:pt x="3699" y="1372"/>
                  </a:cubicBezTo>
                  <a:cubicBezTo>
                    <a:pt x="3603" y="649"/>
                    <a:pt x="2953" y="210"/>
                    <a:pt x="2097" y="36"/>
                  </a:cubicBezTo>
                  <a:cubicBezTo>
                    <a:pt x="1974" y="11"/>
                    <a:pt x="1855" y="0"/>
                    <a:pt x="174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flipH="1">
              <a:off x="6509102" y="2028255"/>
              <a:ext cx="219075" cy="320874"/>
            </a:xfrm>
            <a:custGeom>
              <a:avLst/>
              <a:gdLst/>
              <a:ahLst/>
              <a:cxnLst/>
              <a:rect l="l" t="t" r="r" b="b"/>
              <a:pathLst>
                <a:path w="1851" h="2711" extrusionOk="0">
                  <a:moveTo>
                    <a:pt x="1795" y="0"/>
                  </a:moveTo>
                  <a:cubicBezTo>
                    <a:pt x="1795" y="0"/>
                    <a:pt x="1530" y="0"/>
                    <a:pt x="1205" y="115"/>
                  </a:cubicBezTo>
                  <a:cubicBezTo>
                    <a:pt x="916" y="229"/>
                    <a:pt x="518" y="499"/>
                    <a:pt x="307" y="1053"/>
                  </a:cubicBezTo>
                  <a:cubicBezTo>
                    <a:pt x="1" y="1969"/>
                    <a:pt x="385" y="2655"/>
                    <a:pt x="404" y="2692"/>
                  </a:cubicBezTo>
                  <a:cubicBezTo>
                    <a:pt x="404" y="2710"/>
                    <a:pt x="422" y="2710"/>
                    <a:pt x="440" y="2710"/>
                  </a:cubicBezTo>
                  <a:lnTo>
                    <a:pt x="458" y="2710"/>
                  </a:lnTo>
                  <a:cubicBezTo>
                    <a:pt x="477" y="2692"/>
                    <a:pt x="500" y="2674"/>
                    <a:pt x="477" y="2633"/>
                  </a:cubicBezTo>
                  <a:cubicBezTo>
                    <a:pt x="477" y="2633"/>
                    <a:pt x="97" y="1969"/>
                    <a:pt x="404" y="1090"/>
                  </a:cubicBezTo>
                  <a:cubicBezTo>
                    <a:pt x="555" y="669"/>
                    <a:pt x="843" y="367"/>
                    <a:pt x="1241" y="211"/>
                  </a:cubicBezTo>
                  <a:cubicBezTo>
                    <a:pt x="1530" y="97"/>
                    <a:pt x="1795" y="97"/>
                    <a:pt x="1795" y="97"/>
                  </a:cubicBezTo>
                  <a:cubicBezTo>
                    <a:pt x="1799" y="100"/>
                    <a:pt x="1803" y="102"/>
                    <a:pt x="1807" y="102"/>
                  </a:cubicBezTo>
                  <a:cubicBezTo>
                    <a:pt x="1826" y="102"/>
                    <a:pt x="1850" y="75"/>
                    <a:pt x="1850" y="60"/>
                  </a:cubicBezTo>
                  <a:cubicBezTo>
                    <a:pt x="1850" y="42"/>
                    <a:pt x="1832" y="23"/>
                    <a:pt x="179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flipH="1">
              <a:off x="6279965" y="2341427"/>
              <a:ext cx="66752" cy="104038"/>
            </a:xfrm>
            <a:custGeom>
              <a:avLst/>
              <a:gdLst/>
              <a:ahLst/>
              <a:cxnLst/>
              <a:rect l="l" t="t" r="r" b="b"/>
              <a:pathLst>
                <a:path w="564" h="879" extrusionOk="0">
                  <a:moveTo>
                    <a:pt x="330" y="1"/>
                  </a:moveTo>
                  <a:cubicBezTo>
                    <a:pt x="225" y="1"/>
                    <a:pt x="115" y="83"/>
                    <a:pt x="115" y="83"/>
                  </a:cubicBezTo>
                  <a:lnTo>
                    <a:pt x="0" y="847"/>
                  </a:lnTo>
                  <a:cubicBezTo>
                    <a:pt x="45" y="869"/>
                    <a:pt x="87" y="879"/>
                    <a:pt x="127" y="879"/>
                  </a:cubicBezTo>
                  <a:cubicBezTo>
                    <a:pt x="398" y="879"/>
                    <a:pt x="563" y="428"/>
                    <a:pt x="499" y="161"/>
                  </a:cubicBezTo>
                  <a:cubicBezTo>
                    <a:pt x="468" y="37"/>
                    <a:pt x="400" y="1"/>
                    <a:pt x="330" y="1"/>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flipH="1">
              <a:off x="6294641" y="2418832"/>
              <a:ext cx="114923" cy="104867"/>
            </a:xfrm>
            <a:custGeom>
              <a:avLst/>
              <a:gdLst/>
              <a:ahLst/>
              <a:cxnLst/>
              <a:rect l="l" t="t" r="r" b="b"/>
              <a:pathLst>
                <a:path w="971" h="886" extrusionOk="0">
                  <a:moveTo>
                    <a:pt x="362" y="1"/>
                  </a:moveTo>
                  <a:cubicBezTo>
                    <a:pt x="211" y="60"/>
                    <a:pt x="74" y="175"/>
                    <a:pt x="55" y="344"/>
                  </a:cubicBezTo>
                  <a:cubicBezTo>
                    <a:pt x="0" y="591"/>
                    <a:pt x="151" y="820"/>
                    <a:pt x="399" y="880"/>
                  </a:cubicBezTo>
                  <a:cubicBezTo>
                    <a:pt x="423" y="883"/>
                    <a:pt x="448" y="885"/>
                    <a:pt x="472" y="885"/>
                  </a:cubicBezTo>
                  <a:cubicBezTo>
                    <a:pt x="690" y="885"/>
                    <a:pt x="881" y="741"/>
                    <a:pt x="934" y="518"/>
                  </a:cubicBezTo>
                  <a:cubicBezTo>
                    <a:pt x="971" y="344"/>
                    <a:pt x="875" y="157"/>
                    <a:pt x="742" y="60"/>
                  </a:cubicBezTo>
                  <a:cubicBezTo>
                    <a:pt x="687" y="19"/>
                    <a:pt x="627" y="1"/>
                    <a:pt x="572" y="1"/>
                  </a:cubicBezTo>
                  <a:cubicBezTo>
                    <a:pt x="572" y="19"/>
                    <a:pt x="572" y="42"/>
                    <a:pt x="591" y="60"/>
                  </a:cubicBezTo>
                  <a:cubicBezTo>
                    <a:pt x="627" y="79"/>
                    <a:pt x="687" y="97"/>
                    <a:pt x="724" y="134"/>
                  </a:cubicBezTo>
                  <a:cubicBezTo>
                    <a:pt x="820" y="211"/>
                    <a:pt x="897" y="363"/>
                    <a:pt x="856" y="518"/>
                  </a:cubicBezTo>
                  <a:cubicBezTo>
                    <a:pt x="824" y="683"/>
                    <a:pt x="657" y="809"/>
                    <a:pt x="487" y="809"/>
                  </a:cubicBezTo>
                  <a:cubicBezTo>
                    <a:pt x="463" y="809"/>
                    <a:pt x="440" y="807"/>
                    <a:pt x="417" y="802"/>
                  </a:cubicBezTo>
                  <a:cubicBezTo>
                    <a:pt x="211" y="765"/>
                    <a:pt x="74" y="555"/>
                    <a:pt x="115" y="363"/>
                  </a:cubicBezTo>
                  <a:cubicBezTo>
                    <a:pt x="151" y="211"/>
                    <a:pt x="247" y="97"/>
                    <a:pt x="399" y="79"/>
                  </a:cubicBezTo>
                  <a:lnTo>
                    <a:pt x="362"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flipH="1">
              <a:off x="6438680" y="2423803"/>
              <a:ext cx="210317" cy="197661"/>
            </a:xfrm>
            <a:custGeom>
              <a:avLst/>
              <a:gdLst/>
              <a:ahLst/>
              <a:cxnLst/>
              <a:rect l="l" t="t" r="r" b="b"/>
              <a:pathLst>
                <a:path w="1777" h="1670" extrusionOk="0">
                  <a:moveTo>
                    <a:pt x="362" y="0"/>
                  </a:moveTo>
                  <a:cubicBezTo>
                    <a:pt x="403" y="321"/>
                    <a:pt x="288" y="819"/>
                    <a:pt x="0" y="1030"/>
                  </a:cubicBezTo>
                  <a:cubicBezTo>
                    <a:pt x="506" y="1536"/>
                    <a:pt x="901" y="1669"/>
                    <a:pt x="1176" y="1669"/>
                  </a:cubicBezTo>
                  <a:cubicBezTo>
                    <a:pt x="1481" y="1669"/>
                    <a:pt x="1639" y="1506"/>
                    <a:pt x="1639" y="1506"/>
                  </a:cubicBezTo>
                  <a:lnTo>
                    <a:pt x="1776" y="723"/>
                  </a:lnTo>
                  <a:cubicBezTo>
                    <a:pt x="1373" y="664"/>
                    <a:pt x="934" y="417"/>
                    <a:pt x="668" y="229"/>
                  </a:cubicBezTo>
                  <a:cubicBezTo>
                    <a:pt x="632" y="206"/>
                    <a:pt x="591" y="188"/>
                    <a:pt x="572" y="169"/>
                  </a:cubicBezTo>
                  <a:cubicBezTo>
                    <a:pt x="440" y="55"/>
                    <a:pt x="362" y="0"/>
                    <a:pt x="362"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flipH="1">
              <a:off x="6438680" y="2443805"/>
              <a:ext cx="142618" cy="108418"/>
            </a:xfrm>
            <a:custGeom>
              <a:avLst/>
              <a:gdLst/>
              <a:ahLst/>
              <a:cxnLst/>
              <a:rect l="l" t="t" r="r" b="b"/>
              <a:pathLst>
                <a:path w="1205" h="916" extrusionOk="0">
                  <a:moveTo>
                    <a:pt x="0" y="0"/>
                  </a:moveTo>
                  <a:lnTo>
                    <a:pt x="0" y="0"/>
                  </a:lnTo>
                  <a:cubicBezTo>
                    <a:pt x="247" y="477"/>
                    <a:pt x="820" y="783"/>
                    <a:pt x="1145" y="916"/>
                  </a:cubicBezTo>
                  <a:lnTo>
                    <a:pt x="1204" y="554"/>
                  </a:lnTo>
                  <a:cubicBezTo>
                    <a:pt x="801" y="495"/>
                    <a:pt x="362" y="248"/>
                    <a:pt x="96" y="60"/>
                  </a:cubicBezTo>
                  <a:cubicBezTo>
                    <a:pt x="60" y="37"/>
                    <a:pt x="19" y="19"/>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flipH="1">
              <a:off x="6283280" y="2121639"/>
              <a:ext cx="322991" cy="391535"/>
            </a:xfrm>
            <a:custGeom>
              <a:avLst/>
              <a:gdLst/>
              <a:ahLst/>
              <a:cxnLst/>
              <a:rect l="l" t="t" r="r" b="b"/>
              <a:pathLst>
                <a:path w="2729" h="3308" extrusionOk="0">
                  <a:moveTo>
                    <a:pt x="1308" y="1"/>
                  </a:moveTo>
                  <a:cubicBezTo>
                    <a:pt x="1255" y="1"/>
                    <a:pt x="1201" y="4"/>
                    <a:pt x="1145" y="13"/>
                  </a:cubicBezTo>
                  <a:cubicBezTo>
                    <a:pt x="687" y="72"/>
                    <a:pt x="307" y="452"/>
                    <a:pt x="230" y="928"/>
                  </a:cubicBezTo>
                  <a:cubicBezTo>
                    <a:pt x="97" y="1368"/>
                    <a:pt x="1" y="1844"/>
                    <a:pt x="1" y="2361"/>
                  </a:cubicBezTo>
                  <a:lnTo>
                    <a:pt x="1" y="2553"/>
                  </a:lnTo>
                  <a:cubicBezTo>
                    <a:pt x="34" y="2583"/>
                    <a:pt x="882" y="3308"/>
                    <a:pt x="1629" y="3308"/>
                  </a:cubicBezTo>
                  <a:cubicBezTo>
                    <a:pt x="1809" y="3308"/>
                    <a:pt x="1983" y="3266"/>
                    <a:pt x="2138" y="3162"/>
                  </a:cubicBezTo>
                  <a:cubicBezTo>
                    <a:pt x="2289" y="3047"/>
                    <a:pt x="2386" y="2759"/>
                    <a:pt x="2500" y="2210"/>
                  </a:cubicBezTo>
                  <a:cubicBezTo>
                    <a:pt x="2518" y="2150"/>
                    <a:pt x="2537" y="2072"/>
                    <a:pt x="2559" y="1981"/>
                  </a:cubicBezTo>
                  <a:cubicBezTo>
                    <a:pt x="2578" y="1921"/>
                    <a:pt x="2578" y="1825"/>
                    <a:pt x="2596" y="1752"/>
                  </a:cubicBezTo>
                  <a:cubicBezTo>
                    <a:pt x="2729" y="1065"/>
                    <a:pt x="2596" y="530"/>
                    <a:pt x="2253" y="338"/>
                  </a:cubicBezTo>
                  <a:cubicBezTo>
                    <a:pt x="2050" y="236"/>
                    <a:pt x="1727" y="1"/>
                    <a:pt x="1308" y="1"/>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flipH="1">
              <a:off x="6235109" y="2076781"/>
              <a:ext cx="350568" cy="155998"/>
            </a:xfrm>
            <a:custGeom>
              <a:avLst/>
              <a:gdLst/>
              <a:ahLst/>
              <a:cxnLst/>
              <a:rect l="l" t="t" r="r" b="b"/>
              <a:pathLst>
                <a:path w="2962" h="1318" extrusionOk="0">
                  <a:moveTo>
                    <a:pt x="1387" y="0"/>
                  </a:moveTo>
                  <a:cubicBezTo>
                    <a:pt x="525" y="0"/>
                    <a:pt x="97" y="831"/>
                    <a:pt x="97" y="831"/>
                  </a:cubicBezTo>
                  <a:cubicBezTo>
                    <a:pt x="97" y="831"/>
                    <a:pt x="1" y="1042"/>
                    <a:pt x="344" y="1138"/>
                  </a:cubicBezTo>
                  <a:cubicBezTo>
                    <a:pt x="423" y="1162"/>
                    <a:pt x="502" y="1172"/>
                    <a:pt x="581" y="1172"/>
                  </a:cubicBezTo>
                  <a:cubicBezTo>
                    <a:pt x="1129" y="1172"/>
                    <a:pt x="1639" y="662"/>
                    <a:pt x="1639" y="662"/>
                  </a:cubicBezTo>
                  <a:cubicBezTo>
                    <a:pt x="1639" y="662"/>
                    <a:pt x="1905" y="1078"/>
                    <a:pt x="2157" y="1289"/>
                  </a:cubicBezTo>
                  <a:cubicBezTo>
                    <a:pt x="2181" y="1309"/>
                    <a:pt x="2203" y="1318"/>
                    <a:pt x="2223" y="1318"/>
                  </a:cubicBezTo>
                  <a:cubicBezTo>
                    <a:pt x="2354" y="1318"/>
                    <a:pt x="2385" y="927"/>
                    <a:pt x="2385" y="927"/>
                  </a:cubicBezTo>
                  <a:cubicBezTo>
                    <a:pt x="2385" y="927"/>
                    <a:pt x="2740" y="1202"/>
                    <a:pt x="2891" y="1202"/>
                  </a:cubicBezTo>
                  <a:cubicBezTo>
                    <a:pt x="2935" y="1202"/>
                    <a:pt x="2962" y="1179"/>
                    <a:pt x="2958" y="1119"/>
                  </a:cubicBezTo>
                  <a:cubicBezTo>
                    <a:pt x="2935" y="872"/>
                    <a:pt x="2880" y="355"/>
                    <a:pt x="1754" y="48"/>
                  </a:cubicBezTo>
                  <a:cubicBezTo>
                    <a:pt x="1624" y="15"/>
                    <a:pt x="1501" y="0"/>
                    <a:pt x="138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flipH="1">
              <a:off x="6355239" y="2376105"/>
              <a:ext cx="102022" cy="53262"/>
            </a:xfrm>
            <a:custGeom>
              <a:avLst/>
              <a:gdLst/>
              <a:ahLst/>
              <a:cxnLst/>
              <a:rect l="l" t="t" r="r" b="b"/>
              <a:pathLst>
                <a:path w="862" h="450" extrusionOk="0">
                  <a:moveTo>
                    <a:pt x="42" y="0"/>
                  </a:moveTo>
                  <a:cubicBezTo>
                    <a:pt x="42" y="0"/>
                    <a:pt x="0" y="307"/>
                    <a:pt x="325" y="421"/>
                  </a:cubicBezTo>
                  <a:cubicBezTo>
                    <a:pt x="382" y="441"/>
                    <a:pt x="434" y="450"/>
                    <a:pt x="480" y="450"/>
                  </a:cubicBezTo>
                  <a:cubicBezTo>
                    <a:pt x="748" y="450"/>
                    <a:pt x="861" y="174"/>
                    <a:pt x="861" y="174"/>
                  </a:cubicBezTo>
                  <a:cubicBezTo>
                    <a:pt x="573" y="174"/>
                    <a:pt x="42" y="0"/>
                    <a:pt x="42"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flipH="1">
              <a:off x="6276177" y="2244848"/>
              <a:ext cx="74445" cy="52197"/>
            </a:xfrm>
            <a:custGeom>
              <a:avLst/>
              <a:gdLst/>
              <a:ahLst/>
              <a:cxnLst/>
              <a:rect l="l" t="t" r="r" b="b"/>
              <a:pathLst>
                <a:path w="629" h="441" extrusionOk="0">
                  <a:moveTo>
                    <a:pt x="114" y="1"/>
                  </a:moveTo>
                  <a:cubicBezTo>
                    <a:pt x="79" y="1"/>
                    <a:pt x="1" y="12"/>
                    <a:pt x="15" y="116"/>
                  </a:cubicBezTo>
                  <a:cubicBezTo>
                    <a:pt x="33" y="253"/>
                    <a:pt x="340" y="175"/>
                    <a:pt x="491" y="441"/>
                  </a:cubicBezTo>
                  <a:cubicBezTo>
                    <a:pt x="491" y="441"/>
                    <a:pt x="628" y="157"/>
                    <a:pt x="129" y="1"/>
                  </a:cubicBezTo>
                  <a:cubicBezTo>
                    <a:pt x="129" y="1"/>
                    <a:pt x="123" y="1"/>
                    <a:pt x="11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flipH="1">
              <a:off x="6391574" y="2228870"/>
              <a:ext cx="78943" cy="32431"/>
            </a:xfrm>
            <a:custGeom>
              <a:avLst/>
              <a:gdLst/>
              <a:ahLst/>
              <a:cxnLst/>
              <a:rect l="l" t="t" r="r" b="b"/>
              <a:pathLst>
                <a:path w="667" h="274" extrusionOk="0">
                  <a:moveTo>
                    <a:pt x="448" y="1"/>
                  </a:moveTo>
                  <a:cubicBezTo>
                    <a:pt x="0" y="1"/>
                    <a:pt x="16" y="274"/>
                    <a:pt x="16" y="274"/>
                  </a:cubicBezTo>
                  <a:cubicBezTo>
                    <a:pt x="112" y="201"/>
                    <a:pt x="207" y="183"/>
                    <a:pt x="292" y="183"/>
                  </a:cubicBezTo>
                  <a:cubicBezTo>
                    <a:pt x="371" y="183"/>
                    <a:pt x="442" y="199"/>
                    <a:pt x="496" y="199"/>
                  </a:cubicBezTo>
                  <a:cubicBezTo>
                    <a:pt x="537" y="199"/>
                    <a:pt x="569" y="190"/>
                    <a:pt x="589" y="159"/>
                  </a:cubicBezTo>
                  <a:cubicBezTo>
                    <a:pt x="666" y="45"/>
                    <a:pt x="534" y="4"/>
                    <a:pt x="534" y="4"/>
                  </a:cubicBezTo>
                  <a:cubicBezTo>
                    <a:pt x="503" y="2"/>
                    <a:pt x="475" y="1"/>
                    <a:pt x="44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flipH="1">
              <a:off x="6434419" y="2321898"/>
              <a:ext cx="72197" cy="31365"/>
            </a:xfrm>
            <a:custGeom>
              <a:avLst/>
              <a:gdLst/>
              <a:ahLst/>
              <a:cxnLst/>
              <a:rect l="l" t="t" r="r" b="b"/>
              <a:pathLst>
                <a:path w="610" h="265" extrusionOk="0">
                  <a:moveTo>
                    <a:pt x="169" y="1"/>
                  </a:moveTo>
                  <a:cubicBezTo>
                    <a:pt x="77" y="1"/>
                    <a:pt x="13" y="26"/>
                    <a:pt x="1" y="78"/>
                  </a:cubicBezTo>
                  <a:cubicBezTo>
                    <a:pt x="1" y="133"/>
                    <a:pt x="115" y="211"/>
                    <a:pt x="266" y="248"/>
                  </a:cubicBezTo>
                  <a:cubicBezTo>
                    <a:pt x="314" y="259"/>
                    <a:pt x="360" y="264"/>
                    <a:pt x="401" y="264"/>
                  </a:cubicBezTo>
                  <a:cubicBezTo>
                    <a:pt x="504" y="264"/>
                    <a:pt x="578" y="232"/>
                    <a:pt x="591" y="193"/>
                  </a:cubicBezTo>
                  <a:cubicBezTo>
                    <a:pt x="610" y="133"/>
                    <a:pt x="477" y="37"/>
                    <a:pt x="321" y="19"/>
                  </a:cubicBezTo>
                  <a:cubicBezTo>
                    <a:pt x="266" y="7"/>
                    <a:pt x="214" y="1"/>
                    <a:pt x="169" y="1"/>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flipH="1">
              <a:off x="6246943" y="2339770"/>
              <a:ext cx="54325" cy="17281"/>
            </a:xfrm>
            <a:custGeom>
              <a:avLst/>
              <a:gdLst/>
              <a:ahLst/>
              <a:cxnLst/>
              <a:rect l="l" t="t" r="r" b="b"/>
              <a:pathLst>
                <a:path w="459" h="146" extrusionOk="0">
                  <a:moveTo>
                    <a:pt x="1" y="1"/>
                  </a:moveTo>
                  <a:lnTo>
                    <a:pt x="1" y="60"/>
                  </a:lnTo>
                  <a:lnTo>
                    <a:pt x="417" y="138"/>
                  </a:lnTo>
                  <a:cubicBezTo>
                    <a:pt x="424" y="143"/>
                    <a:pt x="430" y="145"/>
                    <a:pt x="436" y="145"/>
                  </a:cubicBezTo>
                  <a:cubicBezTo>
                    <a:pt x="449" y="145"/>
                    <a:pt x="459" y="131"/>
                    <a:pt x="459" y="115"/>
                  </a:cubicBezTo>
                  <a:cubicBezTo>
                    <a:pt x="459" y="97"/>
                    <a:pt x="459" y="78"/>
                    <a:pt x="440" y="78"/>
                  </a:cubicBezTo>
                  <a:lnTo>
                    <a:pt x="1" y="1"/>
                  </a:lnTo>
                  <a:close/>
                </a:path>
              </a:pathLst>
            </a:custGeom>
            <a:solidFill>
              <a:srgbClr val="ECEEF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flipH="1">
              <a:off x="6387314" y="2241297"/>
              <a:ext cx="130664" cy="129723"/>
            </a:xfrm>
            <a:custGeom>
              <a:avLst/>
              <a:gdLst/>
              <a:ahLst/>
              <a:cxnLst/>
              <a:rect l="l" t="t" r="r" b="b"/>
              <a:pathLst>
                <a:path w="1104" h="1096" extrusionOk="0">
                  <a:moveTo>
                    <a:pt x="532" y="54"/>
                  </a:moveTo>
                  <a:cubicBezTo>
                    <a:pt x="573" y="54"/>
                    <a:pt x="628" y="54"/>
                    <a:pt x="669" y="73"/>
                  </a:cubicBezTo>
                  <a:cubicBezTo>
                    <a:pt x="761" y="91"/>
                    <a:pt x="838" y="128"/>
                    <a:pt x="898" y="187"/>
                  </a:cubicBezTo>
                  <a:cubicBezTo>
                    <a:pt x="1012" y="302"/>
                    <a:pt x="1067" y="471"/>
                    <a:pt x="1031" y="645"/>
                  </a:cubicBezTo>
                  <a:cubicBezTo>
                    <a:pt x="995" y="860"/>
                    <a:pt x="788" y="1017"/>
                    <a:pt x="572" y="1017"/>
                  </a:cubicBezTo>
                  <a:cubicBezTo>
                    <a:pt x="540" y="1017"/>
                    <a:pt x="508" y="1014"/>
                    <a:pt x="477" y="1007"/>
                  </a:cubicBezTo>
                  <a:lnTo>
                    <a:pt x="459" y="1007"/>
                  </a:lnTo>
                  <a:cubicBezTo>
                    <a:pt x="326" y="988"/>
                    <a:pt x="211" y="892"/>
                    <a:pt x="152" y="778"/>
                  </a:cubicBezTo>
                  <a:cubicBezTo>
                    <a:pt x="97" y="682"/>
                    <a:pt x="74" y="567"/>
                    <a:pt x="97" y="453"/>
                  </a:cubicBezTo>
                  <a:cubicBezTo>
                    <a:pt x="97" y="416"/>
                    <a:pt x="115" y="398"/>
                    <a:pt x="115" y="375"/>
                  </a:cubicBezTo>
                  <a:cubicBezTo>
                    <a:pt x="188" y="187"/>
                    <a:pt x="362" y="73"/>
                    <a:pt x="532" y="54"/>
                  </a:cubicBezTo>
                  <a:close/>
                  <a:moveTo>
                    <a:pt x="566" y="1"/>
                  </a:moveTo>
                  <a:cubicBezTo>
                    <a:pt x="346" y="1"/>
                    <a:pt x="156" y="126"/>
                    <a:pt x="74" y="320"/>
                  </a:cubicBezTo>
                  <a:cubicBezTo>
                    <a:pt x="56" y="338"/>
                    <a:pt x="56" y="357"/>
                    <a:pt x="56" y="375"/>
                  </a:cubicBezTo>
                  <a:cubicBezTo>
                    <a:pt x="37" y="398"/>
                    <a:pt x="37" y="416"/>
                    <a:pt x="37" y="434"/>
                  </a:cubicBezTo>
                  <a:cubicBezTo>
                    <a:pt x="1" y="567"/>
                    <a:pt x="37" y="718"/>
                    <a:pt x="97" y="833"/>
                  </a:cubicBezTo>
                  <a:cubicBezTo>
                    <a:pt x="134" y="874"/>
                    <a:pt x="152" y="910"/>
                    <a:pt x="188" y="929"/>
                  </a:cubicBezTo>
                  <a:cubicBezTo>
                    <a:pt x="266" y="1007"/>
                    <a:pt x="362" y="1043"/>
                    <a:pt x="459" y="1084"/>
                  </a:cubicBezTo>
                  <a:cubicBezTo>
                    <a:pt x="492" y="1092"/>
                    <a:pt x="526" y="1095"/>
                    <a:pt x="560" y="1095"/>
                  </a:cubicBezTo>
                  <a:cubicBezTo>
                    <a:pt x="696" y="1095"/>
                    <a:pt x="828" y="1039"/>
                    <a:pt x="935" y="947"/>
                  </a:cubicBezTo>
                  <a:cubicBezTo>
                    <a:pt x="1012" y="874"/>
                    <a:pt x="1067" y="778"/>
                    <a:pt x="1104" y="645"/>
                  </a:cubicBezTo>
                  <a:lnTo>
                    <a:pt x="1104" y="549"/>
                  </a:lnTo>
                  <a:lnTo>
                    <a:pt x="1104" y="471"/>
                  </a:lnTo>
                  <a:cubicBezTo>
                    <a:pt x="1086" y="357"/>
                    <a:pt x="1049" y="242"/>
                    <a:pt x="971" y="169"/>
                  </a:cubicBezTo>
                  <a:cubicBezTo>
                    <a:pt x="898" y="91"/>
                    <a:pt x="802" y="31"/>
                    <a:pt x="687" y="13"/>
                  </a:cubicBezTo>
                  <a:cubicBezTo>
                    <a:pt x="646" y="5"/>
                    <a:pt x="606" y="1"/>
                    <a:pt x="566"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flipH="1">
              <a:off x="6231202" y="2272070"/>
              <a:ext cx="137765" cy="129012"/>
            </a:xfrm>
            <a:custGeom>
              <a:avLst/>
              <a:gdLst/>
              <a:ahLst/>
              <a:cxnLst/>
              <a:rect l="l" t="t" r="r" b="b"/>
              <a:pathLst>
                <a:path w="1164" h="1090" extrusionOk="0">
                  <a:moveTo>
                    <a:pt x="609" y="60"/>
                  </a:moveTo>
                  <a:cubicBezTo>
                    <a:pt x="628" y="60"/>
                    <a:pt x="646" y="60"/>
                    <a:pt x="669" y="78"/>
                  </a:cubicBezTo>
                  <a:lnTo>
                    <a:pt x="706" y="78"/>
                  </a:lnTo>
                  <a:cubicBezTo>
                    <a:pt x="724" y="97"/>
                    <a:pt x="742" y="97"/>
                    <a:pt x="760" y="97"/>
                  </a:cubicBezTo>
                  <a:cubicBezTo>
                    <a:pt x="783" y="115"/>
                    <a:pt x="802" y="115"/>
                    <a:pt x="820" y="138"/>
                  </a:cubicBezTo>
                  <a:cubicBezTo>
                    <a:pt x="989" y="229"/>
                    <a:pt x="1085" y="440"/>
                    <a:pt x="1049" y="632"/>
                  </a:cubicBezTo>
                  <a:cubicBezTo>
                    <a:pt x="1031" y="650"/>
                    <a:pt x="1031" y="650"/>
                    <a:pt x="1031" y="669"/>
                  </a:cubicBezTo>
                  <a:cubicBezTo>
                    <a:pt x="1031" y="687"/>
                    <a:pt x="1031" y="687"/>
                    <a:pt x="1012" y="710"/>
                  </a:cubicBezTo>
                  <a:cubicBezTo>
                    <a:pt x="971" y="824"/>
                    <a:pt x="916" y="898"/>
                    <a:pt x="820" y="957"/>
                  </a:cubicBezTo>
                  <a:cubicBezTo>
                    <a:pt x="783" y="975"/>
                    <a:pt x="760" y="994"/>
                    <a:pt x="724" y="994"/>
                  </a:cubicBezTo>
                  <a:cubicBezTo>
                    <a:pt x="706" y="1012"/>
                    <a:pt x="669" y="1012"/>
                    <a:pt x="646" y="1012"/>
                  </a:cubicBezTo>
                  <a:lnTo>
                    <a:pt x="628" y="1012"/>
                  </a:lnTo>
                  <a:cubicBezTo>
                    <a:pt x="600" y="1021"/>
                    <a:pt x="576" y="1026"/>
                    <a:pt x="552" y="1026"/>
                  </a:cubicBezTo>
                  <a:cubicBezTo>
                    <a:pt x="528" y="1026"/>
                    <a:pt x="504" y="1021"/>
                    <a:pt x="477" y="1012"/>
                  </a:cubicBezTo>
                  <a:lnTo>
                    <a:pt x="458" y="1012"/>
                  </a:lnTo>
                  <a:cubicBezTo>
                    <a:pt x="381" y="994"/>
                    <a:pt x="303" y="957"/>
                    <a:pt x="248" y="898"/>
                  </a:cubicBezTo>
                  <a:lnTo>
                    <a:pt x="229" y="879"/>
                  </a:lnTo>
                  <a:cubicBezTo>
                    <a:pt x="115" y="765"/>
                    <a:pt x="56" y="614"/>
                    <a:pt x="97" y="440"/>
                  </a:cubicBezTo>
                  <a:cubicBezTo>
                    <a:pt x="115" y="403"/>
                    <a:pt x="115" y="367"/>
                    <a:pt x="133" y="344"/>
                  </a:cubicBezTo>
                  <a:cubicBezTo>
                    <a:pt x="188" y="229"/>
                    <a:pt x="266" y="156"/>
                    <a:pt x="362" y="97"/>
                  </a:cubicBezTo>
                  <a:cubicBezTo>
                    <a:pt x="440" y="78"/>
                    <a:pt x="495" y="60"/>
                    <a:pt x="573" y="60"/>
                  </a:cubicBezTo>
                  <a:close/>
                  <a:moveTo>
                    <a:pt x="513" y="0"/>
                  </a:moveTo>
                  <a:cubicBezTo>
                    <a:pt x="440" y="0"/>
                    <a:pt x="344" y="42"/>
                    <a:pt x="284" y="78"/>
                  </a:cubicBezTo>
                  <a:cubicBezTo>
                    <a:pt x="211" y="138"/>
                    <a:pt x="133" y="193"/>
                    <a:pt x="97" y="270"/>
                  </a:cubicBezTo>
                  <a:cubicBezTo>
                    <a:pt x="74" y="289"/>
                    <a:pt x="74" y="307"/>
                    <a:pt x="56" y="344"/>
                  </a:cubicBezTo>
                  <a:cubicBezTo>
                    <a:pt x="56" y="367"/>
                    <a:pt x="37" y="403"/>
                    <a:pt x="37" y="440"/>
                  </a:cubicBezTo>
                  <a:cubicBezTo>
                    <a:pt x="1" y="650"/>
                    <a:pt x="74" y="843"/>
                    <a:pt x="229" y="975"/>
                  </a:cubicBezTo>
                  <a:cubicBezTo>
                    <a:pt x="284" y="1012"/>
                    <a:pt x="344" y="1053"/>
                    <a:pt x="417" y="1072"/>
                  </a:cubicBezTo>
                  <a:lnTo>
                    <a:pt x="458" y="1072"/>
                  </a:lnTo>
                  <a:cubicBezTo>
                    <a:pt x="513" y="1090"/>
                    <a:pt x="573" y="1090"/>
                    <a:pt x="609" y="1090"/>
                  </a:cubicBezTo>
                  <a:lnTo>
                    <a:pt x="646" y="1090"/>
                  </a:lnTo>
                  <a:cubicBezTo>
                    <a:pt x="669" y="1072"/>
                    <a:pt x="687" y="1072"/>
                    <a:pt x="706" y="1072"/>
                  </a:cubicBezTo>
                  <a:cubicBezTo>
                    <a:pt x="742" y="1053"/>
                    <a:pt x="783" y="1053"/>
                    <a:pt x="820" y="1030"/>
                  </a:cubicBezTo>
                  <a:cubicBezTo>
                    <a:pt x="953" y="957"/>
                    <a:pt x="1067" y="824"/>
                    <a:pt x="1104" y="650"/>
                  </a:cubicBezTo>
                  <a:cubicBezTo>
                    <a:pt x="1163" y="403"/>
                    <a:pt x="1031" y="174"/>
                    <a:pt x="820" y="60"/>
                  </a:cubicBezTo>
                  <a:cubicBezTo>
                    <a:pt x="802" y="60"/>
                    <a:pt x="802" y="42"/>
                    <a:pt x="783" y="42"/>
                  </a:cubicBezTo>
                  <a:cubicBezTo>
                    <a:pt x="760" y="23"/>
                    <a:pt x="742" y="23"/>
                    <a:pt x="724" y="23"/>
                  </a:cubicBezTo>
                  <a:cubicBezTo>
                    <a:pt x="706" y="23"/>
                    <a:pt x="687" y="0"/>
                    <a:pt x="68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flipH="1">
              <a:off x="6502118" y="2265205"/>
              <a:ext cx="92790" cy="25329"/>
            </a:xfrm>
            <a:custGeom>
              <a:avLst/>
              <a:gdLst/>
              <a:ahLst/>
              <a:cxnLst/>
              <a:rect l="l" t="t" r="r" b="b"/>
              <a:pathLst>
                <a:path w="784" h="214" extrusionOk="0">
                  <a:moveTo>
                    <a:pt x="325" y="1"/>
                  </a:moveTo>
                  <a:cubicBezTo>
                    <a:pt x="208" y="1"/>
                    <a:pt x="94" y="39"/>
                    <a:pt x="19" y="155"/>
                  </a:cubicBezTo>
                  <a:cubicBezTo>
                    <a:pt x="1" y="173"/>
                    <a:pt x="1" y="196"/>
                    <a:pt x="19" y="214"/>
                  </a:cubicBezTo>
                  <a:lnTo>
                    <a:pt x="37" y="214"/>
                  </a:lnTo>
                  <a:cubicBezTo>
                    <a:pt x="37" y="214"/>
                    <a:pt x="60" y="214"/>
                    <a:pt x="60" y="196"/>
                  </a:cubicBezTo>
                  <a:cubicBezTo>
                    <a:pt x="125" y="96"/>
                    <a:pt x="225" y="62"/>
                    <a:pt x="328" y="62"/>
                  </a:cubicBezTo>
                  <a:cubicBezTo>
                    <a:pt x="521" y="62"/>
                    <a:pt x="724" y="181"/>
                    <a:pt x="724" y="196"/>
                  </a:cubicBezTo>
                  <a:cubicBezTo>
                    <a:pt x="747" y="196"/>
                    <a:pt x="765" y="196"/>
                    <a:pt x="765" y="173"/>
                  </a:cubicBezTo>
                  <a:cubicBezTo>
                    <a:pt x="784" y="155"/>
                    <a:pt x="765" y="136"/>
                    <a:pt x="765" y="136"/>
                  </a:cubicBezTo>
                  <a:cubicBezTo>
                    <a:pt x="753" y="124"/>
                    <a:pt x="535" y="1"/>
                    <a:pt x="325" y="1"/>
                  </a:cubicBezTo>
                  <a:close/>
                </a:path>
              </a:pathLst>
            </a:custGeom>
            <a:solidFill>
              <a:srgbClr val="C42B4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flipH="1">
              <a:off x="6353108" y="2296569"/>
              <a:ext cx="38584" cy="18938"/>
            </a:xfrm>
            <a:custGeom>
              <a:avLst/>
              <a:gdLst/>
              <a:ahLst/>
              <a:cxnLst/>
              <a:rect l="l" t="t" r="r" b="b"/>
              <a:pathLst>
                <a:path w="326" h="160" extrusionOk="0">
                  <a:moveTo>
                    <a:pt x="119" y="1"/>
                  </a:moveTo>
                  <a:cubicBezTo>
                    <a:pt x="82" y="1"/>
                    <a:pt x="47" y="9"/>
                    <a:pt x="19" y="22"/>
                  </a:cubicBezTo>
                  <a:cubicBezTo>
                    <a:pt x="0" y="22"/>
                    <a:pt x="0" y="45"/>
                    <a:pt x="0" y="63"/>
                  </a:cubicBezTo>
                  <a:cubicBezTo>
                    <a:pt x="0" y="82"/>
                    <a:pt x="19" y="82"/>
                    <a:pt x="37" y="82"/>
                  </a:cubicBezTo>
                  <a:cubicBezTo>
                    <a:pt x="37" y="82"/>
                    <a:pt x="77" y="66"/>
                    <a:pt x="127" y="66"/>
                  </a:cubicBezTo>
                  <a:cubicBezTo>
                    <a:pt x="174" y="66"/>
                    <a:pt x="230" y="81"/>
                    <a:pt x="266" y="137"/>
                  </a:cubicBezTo>
                  <a:lnTo>
                    <a:pt x="289" y="160"/>
                  </a:lnTo>
                  <a:cubicBezTo>
                    <a:pt x="289" y="160"/>
                    <a:pt x="307" y="160"/>
                    <a:pt x="307" y="137"/>
                  </a:cubicBezTo>
                  <a:cubicBezTo>
                    <a:pt x="325" y="137"/>
                    <a:pt x="325" y="118"/>
                    <a:pt x="307" y="100"/>
                  </a:cubicBezTo>
                  <a:cubicBezTo>
                    <a:pt x="257" y="27"/>
                    <a:pt x="185" y="1"/>
                    <a:pt x="11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flipH="1">
              <a:off x="6303281" y="2355274"/>
              <a:ext cx="36453" cy="27933"/>
            </a:xfrm>
            <a:custGeom>
              <a:avLst/>
              <a:gdLst/>
              <a:ahLst/>
              <a:cxnLst/>
              <a:rect l="l" t="t" r="r" b="b"/>
              <a:pathLst>
                <a:path w="308" h="236" extrusionOk="0">
                  <a:moveTo>
                    <a:pt x="221" y="0"/>
                  </a:moveTo>
                  <a:cubicBezTo>
                    <a:pt x="106" y="0"/>
                    <a:pt x="19" y="36"/>
                    <a:pt x="19" y="80"/>
                  </a:cubicBezTo>
                  <a:cubicBezTo>
                    <a:pt x="1" y="140"/>
                    <a:pt x="97" y="213"/>
                    <a:pt x="248" y="236"/>
                  </a:cubicBezTo>
                  <a:cubicBezTo>
                    <a:pt x="266" y="176"/>
                    <a:pt x="285" y="98"/>
                    <a:pt x="307" y="7"/>
                  </a:cubicBezTo>
                  <a:cubicBezTo>
                    <a:pt x="277" y="2"/>
                    <a:pt x="248" y="0"/>
                    <a:pt x="221" y="0"/>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flipH="1">
              <a:off x="6420808" y="2285326"/>
              <a:ext cx="25091" cy="37047"/>
            </a:xfrm>
            <a:custGeom>
              <a:avLst/>
              <a:gdLst/>
              <a:ahLst/>
              <a:cxnLst/>
              <a:rect l="l" t="t" r="r" b="b"/>
              <a:pathLst>
                <a:path w="212" h="313" extrusionOk="0">
                  <a:moveTo>
                    <a:pt x="117" y="0"/>
                  </a:moveTo>
                  <a:cubicBezTo>
                    <a:pt x="70" y="0"/>
                    <a:pt x="35" y="70"/>
                    <a:pt x="19" y="140"/>
                  </a:cubicBezTo>
                  <a:cubicBezTo>
                    <a:pt x="1" y="232"/>
                    <a:pt x="19" y="310"/>
                    <a:pt x="78" y="310"/>
                  </a:cubicBezTo>
                  <a:cubicBezTo>
                    <a:pt x="83" y="312"/>
                    <a:pt x="88" y="313"/>
                    <a:pt x="94" y="313"/>
                  </a:cubicBezTo>
                  <a:cubicBezTo>
                    <a:pt x="130" y="313"/>
                    <a:pt x="177" y="261"/>
                    <a:pt x="193" y="177"/>
                  </a:cubicBezTo>
                  <a:cubicBezTo>
                    <a:pt x="211" y="99"/>
                    <a:pt x="193" y="3"/>
                    <a:pt x="133" y="3"/>
                  </a:cubicBezTo>
                  <a:cubicBezTo>
                    <a:pt x="128" y="1"/>
                    <a:pt x="122" y="0"/>
                    <a:pt x="1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flipH="1">
              <a:off x="6319495" y="2306156"/>
              <a:ext cx="24499" cy="38585"/>
            </a:xfrm>
            <a:custGeom>
              <a:avLst/>
              <a:gdLst/>
              <a:ahLst/>
              <a:cxnLst/>
              <a:rect l="l" t="t" r="r" b="b"/>
              <a:pathLst>
                <a:path w="207" h="326" extrusionOk="0">
                  <a:moveTo>
                    <a:pt x="133" y="1"/>
                  </a:moveTo>
                  <a:cubicBezTo>
                    <a:pt x="92" y="1"/>
                    <a:pt x="37" y="56"/>
                    <a:pt x="18" y="134"/>
                  </a:cubicBezTo>
                  <a:cubicBezTo>
                    <a:pt x="0" y="230"/>
                    <a:pt x="18" y="307"/>
                    <a:pt x="73" y="326"/>
                  </a:cubicBezTo>
                  <a:cubicBezTo>
                    <a:pt x="133" y="326"/>
                    <a:pt x="170" y="266"/>
                    <a:pt x="188" y="170"/>
                  </a:cubicBezTo>
                  <a:cubicBezTo>
                    <a:pt x="206" y="97"/>
                    <a:pt x="188" y="19"/>
                    <a:pt x="13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flipH="1">
              <a:off x="6360210" y="2299173"/>
              <a:ext cx="33613" cy="56931"/>
            </a:xfrm>
            <a:custGeom>
              <a:avLst/>
              <a:gdLst/>
              <a:ahLst/>
              <a:cxnLst/>
              <a:rect l="l" t="t" r="r" b="b"/>
              <a:pathLst>
                <a:path w="284" h="481" extrusionOk="0">
                  <a:moveTo>
                    <a:pt x="192" y="0"/>
                  </a:moveTo>
                  <a:cubicBezTo>
                    <a:pt x="151" y="0"/>
                    <a:pt x="151" y="23"/>
                    <a:pt x="151" y="41"/>
                  </a:cubicBezTo>
                  <a:lnTo>
                    <a:pt x="192" y="403"/>
                  </a:lnTo>
                  <a:cubicBezTo>
                    <a:pt x="169" y="403"/>
                    <a:pt x="114" y="385"/>
                    <a:pt x="55" y="344"/>
                  </a:cubicBezTo>
                  <a:cubicBezTo>
                    <a:pt x="46" y="334"/>
                    <a:pt x="37" y="330"/>
                    <a:pt x="28" y="330"/>
                  </a:cubicBezTo>
                  <a:cubicBezTo>
                    <a:pt x="18" y="330"/>
                    <a:pt x="9" y="334"/>
                    <a:pt x="0" y="344"/>
                  </a:cubicBezTo>
                  <a:cubicBezTo>
                    <a:pt x="0" y="366"/>
                    <a:pt x="0" y="385"/>
                    <a:pt x="18" y="403"/>
                  </a:cubicBezTo>
                  <a:cubicBezTo>
                    <a:pt x="55" y="440"/>
                    <a:pt x="133" y="458"/>
                    <a:pt x="169" y="481"/>
                  </a:cubicBezTo>
                  <a:lnTo>
                    <a:pt x="247" y="481"/>
                  </a:lnTo>
                  <a:cubicBezTo>
                    <a:pt x="247" y="481"/>
                    <a:pt x="266" y="481"/>
                    <a:pt x="266" y="458"/>
                  </a:cubicBezTo>
                  <a:cubicBezTo>
                    <a:pt x="284" y="458"/>
                    <a:pt x="284" y="440"/>
                    <a:pt x="284" y="440"/>
                  </a:cubicBezTo>
                  <a:lnTo>
                    <a:pt x="229" y="23"/>
                  </a:lnTo>
                  <a:cubicBezTo>
                    <a:pt x="229" y="0"/>
                    <a:pt x="211" y="0"/>
                    <a:pt x="192" y="0"/>
                  </a:cubicBezTo>
                  <a:close/>
                </a:path>
              </a:pathLst>
            </a:custGeom>
            <a:solidFill>
              <a:srgbClr val="C42B4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flipH="1">
              <a:off x="6563308" y="2389598"/>
              <a:ext cx="42963" cy="34324"/>
            </a:xfrm>
            <a:custGeom>
              <a:avLst/>
              <a:gdLst/>
              <a:ahLst/>
              <a:cxnLst/>
              <a:rect l="l" t="t" r="r" b="b"/>
              <a:pathLst>
                <a:path w="363" h="290" extrusionOk="0">
                  <a:moveTo>
                    <a:pt x="362" y="1"/>
                  </a:moveTo>
                  <a:cubicBezTo>
                    <a:pt x="361" y="1"/>
                    <a:pt x="359" y="2"/>
                    <a:pt x="356" y="5"/>
                  </a:cubicBezTo>
                  <a:lnTo>
                    <a:pt x="356" y="5"/>
                  </a:lnTo>
                  <a:cubicBezTo>
                    <a:pt x="358" y="3"/>
                    <a:pt x="360" y="2"/>
                    <a:pt x="362" y="1"/>
                  </a:cubicBezTo>
                  <a:close/>
                  <a:moveTo>
                    <a:pt x="356" y="5"/>
                  </a:moveTo>
                  <a:lnTo>
                    <a:pt x="356" y="5"/>
                  </a:lnTo>
                  <a:cubicBezTo>
                    <a:pt x="216" y="88"/>
                    <a:pt x="85" y="98"/>
                    <a:pt x="29" y="98"/>
                  </a:cubicBezTo>
                  <a:cubicBezTo>
                    <a:pt x="11" y="98"/>
                    <a:pt x="1" y="97"/>
                    <a:pt x="1" y="97"/>
                  </a:cubicBezTo>
                  <a:lnTo>
                    <a:pt x="1" y="289"/>
                  </a:lnTo>
                  <a:cubicBezTo>
                    <a:pt x="162" y="251"/>
                    <a:pt x="319" y="37"/>
                    <a:pt x="35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flipH="1">
              <a:off x="6567687" y="2274555"/>
              <a:ext cx="98353" cy="127474"/>
            </a:xfrm>
            <a:custGeom>
              <a:avLst/>
              <a:gdLst/>
              <a:ahLst/>
              <a:cxnLst/>
              <a:rect l="l" t="t" r="r" b="b"/>
              <a:pathLst>
                <a:path w="831" h="1077" extrusionOk="0">
                  <a:moveTo>
                    <a:pt x="445" y="1"/>
                  </a:moveTo>
                  <a:cubicBezTo>
                    <a:pt x="381" y="1"/>
                    <a:pt x="312" y="27"/>
                    <a:pt x="240" y="94"/>
                  </a:cubicBezTo>
                  <a:cubicBezTo>
                    <a:pt x="0" y="338"/>
                    <a:pt x="164" y="1077"/>
                    <a:pt x="550" y="1077"/>
                  </a:cubicBezTo>
                  <a:cubicBezTo>
                    <a:pt x="591" y="1077"/>
                    <a:pt x="634" y="1068"/>
                    <a:pt x="680" y="1051"/>
                  </a:cubicBezTo>
                  <a:lnTo>
                    <a:pt x="831" y="323"/>
                  </a:lnTo>
                  <a:cubicBezTo>
                    <a:pt x="831" y="323"/>
                    <a:pt x="670" y="1"/>
                    <a:pt x="445" y="1"/>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flipH="1">
              <a:off x="6571948" y="2366873"/>
              <a:ext cx="113384" cy="105695"/>
            </a:xfrm>
            <a:custGeom>
              <a:avLst/>
              <a:gdLst/>
              <a:ahLst/>
              <a:cxnLst/>
              <a:rect l="l" t="t" r="r" b="b"/>
              <a:pathLst>
                <a:path w="958" h="893" extrusionOk="0">
                  <a:moveTo>
                    <a:pt x="573" y="0"/>
                  </a:moveTo>
                  <a:cubicBezTo>
                    <a:pt x="554" y="42"/>
                    <a:pt x="573" y="60"/>
                    <a:pt x="595" y="78"/>
                  </a:cubicBezTo>
                  <a:cubicBezTo>
                    <a:pt x="632" y="97"/>
                    <a:pt x="669" y="115"/>
                    <a:pt x="710" y="138"/>
                  </a:cubicBezTo>
                  <a:cubicBezTo>
                    <a:pt x="824" y="229"/>
                    <a:pt x="879" y="385"/>
                    <a:pt x="861" y="518"/>
                  </a:cubicBezTo>
                  <a:cubicBezTo>
                    <a:pt x="828" y="705"/>
                    <a:pt x="659" y="830"/>
                    <a:pt x="473" y="830"/>
                  </a:cubicBezTo>
                  <a:cubicBezTo>
                    <a:pt x="450" y="830"/>
                    <a:pt x="427" y="828"/>
                    <a:pt x="403" y="824"/>
                  </a:cubicBezTo>
                  <a:cubicBezTo>
                    <a:pt x="211" y="783"/>
                    <a:pt x="78" y="573"/>
                    <a:pt x="115" y="367"/>
                  </a:cubicBezTo>
                  <a:cubicBezTo>
                    <a:pt x="156" y="229"/>
                    <a:pt x="252" y="115"/>
                    <a:pt x="403" y="78"/>
                  </a:cubicBezTo>
                  <a:lnTo>
                    <a:pt x="367" y="23"/>
                  </a:lnTo>
                  <a:cubicBezTo>
                    <a:pt x="211" y="60"/>
                    <a:pt x="78" y="193"/>
                    <a:pt x="42" y="367"/>
                  </a:cubicBezTo>
                  <a:cubicBezTo>
                    <a:pt x="0" y="596"/>
                    <a:pt x="156" y="843"/>
                    <a:pt x="403" y="879"/>
                  </a:cubicBezTo>
                  <a:cubicBezTo>
                    <a:pt x="436" y="888"/>
                    <a:pt x="470" y="892"/>
                    <a:pt x="503" y="892"/>
                  </a:cubicBezTo>
                  <a:cubicBezTo>
                    <a:pt x="699" y="892"/>
                    <a:pt x="885" y="748"/>
                    <a:pt x="916" y="536"/>
                  </a:cubicBezTo>
                  <a:cubicBezTo>
                    <a:pt x="957" y="344"/>
                    <a:pt x="879" y="174"/>
                    <a:pt x="746" y="78"/>
                  </a:cubicBezTo>
                  <a:cubicBezTo>
                    <a:pt x="687" y="42"/>
                    <a:pt x="632" y="23"/>
                    <a:pt x="573"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flipH="1">
              <a:off x="6579049" y="2303079"/>
              <a:ext cx="45093" cy="77407"/>
            </a:xfrm>
            <a:custGeom>
              <a:avLst/>
              <a:gdLst/>
              <a:ahLst/>
              <a:cxnLst/>
              <a:rect l="l" t="t" r="r" b="b"/>
              <a:pathLst>
                <a:path w="381" h="654" extrusionOk="0">
                  <a:moveTo>
                    <a:pt x="38" y="0"/>
                  </a:moveTo>
                  <a:cubicBezTo>
                    <a:pt x="27" y="0"/>
                    <a:pt x="19" y="8"/>
                    <a:pt x="19" y="8"/>
                  </a:cubicBezTo>
                  <a:cubicBezTo>
                    <a:pt x="1" y="27"/>
                    <a:pt x="1" y="63"/>
                    <a:pt x="19" y="63"/>
                  </a:cubicBezTo>
                  <a:cubicBezTo>
                    <a:pt x="37" y="63"/>
                    <a:pt x="307" y="256"/>
                    <a:pt x="266" y="617"/>
                  </a:cubicBezTo>
                  <a:cubicBezTo>
                    <a:pt x="266" y="636"/>
                    <a:pt x="284" y="654"/>
                    <a:pt x="307" y="654"/>
                  </a:cubicBezTo>
                  <a:cubicBezTo>
                    <a:pt x="326" y="654"/>
                    <a:pt x="344" y="654"/>
                    <a:pt x="344" y="636"/>
                  </a:cubicBezTo>
                  <a:cubicBezTo>
                    <a:pt x="381" y="219"/>
                    <a:pt x="78" y="8"/>
                    <a:pt x="56" y="8"/>
                  </a:cubicBezTo>
                  <a:cubicBezTo>
                    <a:pt x="49" y="2"/>
                    <a:pt x="43" y="0"/>
                    <a:pt x="3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flipH="1">
              <a:off x="6587689" y="2333023"/>
              <a:ext cx="38584" cy="13966"/>
            </a:xfrm>
            <a:custGeom>
              <a:avLst/>
              <a:gdLst/>
              <a:ahLst/>
              <a:cxnLst/>
              <a:rect l="l" t="t" r="r" b="b"/>
              <a:pathLst>
                <a:path w="326" h="118" extrusionOk="0">
                  <a:moveTo>
                    <a:pt x="200" y="1"/>
                  </a:moveTo>
                  <a:cubicBezTo>
                    <a:pt x="117" y="1"/>
                    <a:pt x="32" y="44"/>
                    <a:pt x="19" y="58"/>
                  </a:cubicBezTo>
                  <a:cubicBezTo>
                    <a:pt x="0" y="58"/>
                    <a:pt x="0" y="80"/>
                    <a:pt x="0" y="99"/>
                  </a:cubicBezTo>
                  <a:cubicBezTo>
                    <a:pt x="19" y="117"/>
                    <a:pt x="19" y="117"/>
                    <a:pt x="37" y="117"/>
                  </a:cubicBezTo>
                  <a:lnTo>
                    <a:pt x="55" y="117"/>
                  </a:lnTo>
                  <a:cubicBezTo>
                    <a:pt x="88" y="103"/>
                    <a:pt x="152" y="74"/>
                    <a:pt x="216" y="74"/>
                  </a:cubicBezTo>
                  <a:cubicBezTo>
                    <a:pt x="233" y="74"/>
                    <a:pt x="250" y="76"/>
                    <a:pt x="266" y="80"/>
                  </a:cubicBezTo>
                  <a:cubicBezTo>
                    <a:pt x="266" y="86"/>
                    <a:pt x="269" y="88"/>
                    <a:pt x="273" y="88"/>
                  </a:cubicBezTo>
                  <a:cubicBezTo>
                    <a:pt x="284" y="88"/>
                    <a:pt x="302" y="74"/>
                    <a:pt x="302" y="58"/>
                  </a:cubicBezTo>
                  <a:cubicBezTo>
                    <a:pt x="325" y="39"/>
                    <a:pt x="302" y="21"/>
                    <a:pt x="284" y="21"/>
                  </a:cubicBezTo>
                  <a:cubicBezTo>
                    <a:pt x="259" y="6"/>
                    <a:pt x="229" y="1"/>
                    <a:pt x="20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flipH="1">
              <a:off x="6529222" y="2175017"/>
              <a:ext cx="80955" cy="167716"/>
            </a:xfrm>
            <a:custGeom>
              <a:avLst/>
              <a:gdLst/>
              <a:ahLst/>
              <a:cxnLst/>
              <a:rect l="l" t="t" r="r" b="b"/>
              <a:pathLst>
                <a:path w="684" h="1417" extrusionOk="0">
                  <a:moveTo>
                    <a:pt x="304" y="1"/>
                  </a:moveTo>
                  <a:cubicBezTo>
                    <a:pt x="1" y="659"/>
                    <a:pt x="232" y="1417"/>
                    <a:pt x="304" y="1417"/>
                  </a:cubicBezTo>
                  <a:cubicBezTo>
                    <a:pt x="313" y="1417"/>
                    <a:pt x="320" y="1403"/>
                    <a:pt x="322" y="1374"/>
                  </a:cubicBezTo>
                  <a:cubicBezTo>
                    <a:pt x="340" y="1187"/>
                    <a:pt x="684" y="248"/>
                    <a:pt x="684" y="248"/>
                  </a:cubicBezTo>
                  <a:lnTo>
                    <a:pt x="30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flipH="1">
              <a:off x="5813532" y="3436934"/>
              <a:ext cx="1305219" cy="1102050"/>
            </a:xfrm>
            <a:custGeom>
              <a:avLst/>
              <a:gdLst/>
              <a:ahLst/>
              <a:cxnLst/>
              <a:rect l="l" t="t" r="r" b="b"/>
              <a:pathLst>
                <a:path w="11028" h="9311" extrusionOk="0">
                  <a:moveTo>
                    <a:pt x="1969" y="0"/>
                  </a:moveTo>
                  <a:cubicBezTo>
                    <a:pt x="1969" y="0"/>
                    <a:pt x="0" y="3836"/>
                    <a:pt x="5210" y="4143"/>
                  </a:cubicBezTo>
                  <a:cubicBezTo>
                    <a:pt x="5573" y="4163"/>
                    <a:pt x="5907" y="4172"/>
                    <a:pt x="6212" y="4172"/>
                  </a:cubicBezTo>
                  <a:cubicBezTo>
                    <a:pt x="7875" y="4172"/>
                    <a:pt x="8679" y="3914"/>
                    <a:pt x="8679" y="3914"/>
                  </a:cubicBezTo>
                  <a:cubicBezTo>
                    <a:pt x="8679" y="3914"/>
                    <a:pt x="8739" y="5992"/>
                    <a:pt x="8853" y="6866"/>
                  </a:cubicBezTo>
                  <a:cubicBezTo>
                    <a:pt x="8968" y="7745"/>
                    <a:pt x="9293" y="9311"/>
                    <a:pt x="9293" y="9311"/>
                  </a:cubicBezTo>
                  <a:lnTo>
                    <a:pt x="10703" y="9311"/>
                  </a:lnTo>
                  <a:cubicBezTo>
                    <a:pt x="10703" y="9311"/>
                    <a:pt x="11028" y="5704"/>
                    <a:pt x="10703" y="3589"/>
                  </a:cubicBezTo>
                  <a:cubicBezTo>
                    <a:pt x="10588" y="2902"/>
                    <a:pt x="10414" y="2367"/>
                    <a:pt x="10130" y="2197"/>
                  </a:cubicBezTo>
                  <a:cubicBezTo>
                    <a:pt x="9902" y="2060"/>
                    <a:pt x="9654" y="1927"/>
                    <a:pt x="9366" y="1794"/>
                  </a:cubicBezTo>
                  <a:cubicBezTo>
                    <a:pt x="8185" y="1300"/>
                    <a:pt x="6468" y="916"/>
                    <a:pt x="4216" y="687"/>
                  </a:cubicBezTo>
                  <a:cubicBezTo>
                    <a:pt x="3475" y="572"/>
                    <a:pt x="2156" y="252"/>
                    <a:pt x="196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flipH="1">
              <a:off x="5991773" y="3443917"/>
              <a:ext cx="918908" cy="1004640"/>
            </a:xfrm>
            <a:custGeom>
              <a:avLst/>
              <a:gdLst/>
              <a:ahLst/>
              <a:cxnLst/>
              <a:rect l="l" t="t" r="r" b="b"/>
              <a:pathLst>
                <a:path w="7764" h="8488" extrusionOk="0">
                  <a:moveTo>
                    <a:pt x="343" y="1"/>
                  </a:moveTo>
                  <a:cubicBezTo>
                    <a:pt x="325" y="1"/>
                    <a:pt x="284" y="19"/>
                    <a:pt x="284" y="37"/>
                  </a:cubicBezTo>
                  <a:cubicBezTo>
                    <a:pt x="284" y="55"/>
                    <a:pt x="0" y="1337"/>
                    <a:pt x="627" y="2367"/>
                  </a:cubicBezTo>
                  <a:cubicBezTo>
                    <a:pt x="1012" y="2958"/>
                    <a:pt x="1602" y="3356"/>
                    <a:pt x="2440" y="3548"/>
                  </a:cubicBezTo>
                  <a:cubicBezTo>
                    <a:pt x="3033" y="3691"/>
                    <a:pt x="3606" y="3741"/>
                    <a:pt x="4139" y="3741"/>
                  </a:cubicBezTo>
                  <a:cubicBezTo>
                    <a:pt x="4957" y="3741"/>
                    <a:pt x="5680" y="3621"/>
                    <a:pt x="6235" y="3530"/>
                  </a:cubicBezTo>
                  <a:cubicBezTo>
                    <a:pt x="6541" y="3478"/>
                    <a:pt x="6804" y="3436"/>
                    <a:pt x="6968" y="3436"/>
                  </a:cubicBezTo>
                  <a:cubicBezTo>
                    <a:pt x="7049" y="3436"/>
                    <a:pt x="7106" y="3446"/>
                    <a:pt x="7132" y="3470"/>
                  </a:cubicBezTo>
                  <a:cubicBezTo>
                    <a:pt x="7246" y="3566"/>
                    <a:pt x="7283" y="4349"/>
                    <a:pt x="7324" y="5187"/>
                  </a:cubicBezTo>
                  <a:cubicBezTo>
                    <a:pt x="7379" y="6199"/>
                    <a:pt x="7457" y="7439"/>
                    <a:pt x="7667" y="8451"/>
                  </a:cubicBezTo>
                  <a:cubicBezTo>
                    <a:pt x="7667" y="8487"/>
                    <a:pt x="7686" y="8487"/>
                    <a:pt x="7704" y="8487"/>
                  </a:cubicBezTo>
                  <a:lnTo>
                    <a:pt x="7722" y="8487"/>
                  </a:lnTo>
                  <a:cubicBezTo>
                    <a:pt x="7741" y="8487"/>
                    <a:pt x="7764" y="8469"/>
                    <a:pt x="7764" y="8432"/>
                  </a:cubicBezTo>
                  <a:cubicBezTo>
                    <a:pt x="7553" y="7439"/>
                    <a:pt x="7493" y="6180"/>
                    <a:pt x="7439" y="5187"/>
                  </a:cubicBezTo>
                  <a:cubicBezTo>
                    <a:pt x="7379" y="4084"/>
                    <a:pt x="7342" y="3512"/>
                    <a:pt x="7210" y="3397"/>
                  </a:cubicBezTo>
                  <a:cubicBezTo>
                    <a:pt x="7157" y="3352"/>
                    <a:pt x="7074" y="3333"/>
                    <a:pt x="6959" y="3333"/>
                  </a:cubicBezTo>
                  <a:cubicBezTo>
                    <a:pt x="6785" y="3333"/>
                    <a:pt x="6539" y="3376"/>
                    <a:pt x="6216" y="3434"/>
                  </a:cubicBezTo>
                  <a:cubicBezTo>
                    <a:pt x="5676" y="3525"/>
                    <a:pt x="4962" y="3637"/>
                    <a:pt x="4155" y="3637"/>
                  </a:cubicBezTo>
                  <a:cubicBezTo>
                    <a:pt x="3622" y="3637"/>
                    <a:pt x="3049" y="3588"/>
                    <a:pt x="2458" y="3452"/>
                  </a:cubicBezTo>
                  <a:cubicBezTo>
                    <a:pt x="1657" y="3260"/>
                    <a:pt x="1067" y="2880"/>
                    <a:pt x="723" y="2308"/>
                  </a:cubicBezTo>
                  <a:cubicBezTo>
                    <a:pt x="96" y="1314"/>
                    <a:pt x="380" y="78"/>
                    <a:pt x="380" y="55"/>
                  </a:cubicBezTo>
                  <a:cubicBezTo>
                    <a:pt x="398" y="37"/>
                    <a:pt x="380" y="1"/>
                    <a:pt x="343"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flipH="1">
              <a:off x="5842760" y="4437047"/>
              <a:ext cx="198955" cy="15742"/>
            </a:xfrm>
            <a:custGeom>
              <a:avLst/>
              <a:gdLst/>
              <a:ahLst/>
              <a:cxnLst/>
              <a:rect l="l" t="t" r="r" b="b"/>
              <a:pathLst>
                <a:path w="1681" h="133" extrusionOk="0">
                  <a:moveTo>
                    <a:pt x="55" y="0"/>
                  </a:moveTo>
                  <a:cubicBezTo>
                    <a:pt x="37" y="0"/>
                    <a:pt x="0" y="18"/>
                    <a:pt x="0" y="41"/>
                  </a:cubicBezTo>
                  <a:cubicBezTo>
                    <a:pt x="0" y="78"/>
                    <a:pt x="37" y="96"/>
                    <a:pt x="55" y="96"/>
                  </a:cubicBezTo>
                  <a:lnTo>
                    <a:pt x="1621" y="133"/>
                  </a:lnTo>
                  <a:cubicBezTo>
                    <a:pt x="1658" y="133"/>
                    <a:pt x="1680" y="115"/>
                    <a:pt x="1680" y="78"/>
                  </a:cubicBezTo>
                  <a:cubicBezTo>
                    <a:pt x="1680" y="60"/>
                    <a:pt x="1658" y="41"/>
                    <a:pt x="1621" y="18"/>
                  </a:cubicBezTo>
                  <a:lnTo>
                    <a:pt x="55" y="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flipH="1">
              <a:off x="5856370" y="4538833"/>
              <a:ext cx="153980" cy="214705"/>
            </a:xfrm>
            <a:custGeom>
              <a:avLst/>
              <a:gdLst/>
              <a:ahLst/>
              <a:cxnLst/>
              <a:rect l="l" t="t" r="r" b="b"/>
              <a:pathLst>
                <a:path w="1301" h="1814" extrusionOk="0">
                  <a:moveTo>
                    <a:pt x="1" y="1"/>
                  </a:moveTo>
                  <a:lnTo>
                    <a:pt x="115" y="628"/>
                  </a:lnTo>
                  <a:lnTo>
                    <a:pt x="308" y="1813"/>
                  </a:lnTo>
                  <a:lnTo>
                    <a:pt x="1301" y="1813"/>
                  </a:lnTo>
                  <a:lnTo>
                    <a:pt x="1260" y="628"/>
                  </a:lnTo>
                  <a:lnTo>
                    <a:pt x="1241" y="1"/>
                  </a:ln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flipH="1">
              <a:off x="5856370" y="4613043"/>
              <a:ext cx="140369" cy="140493"/>
            </a:xfrm>
            <a:custGeom>
              <a:avLst/>
              <a:gdLst/>
              <a:ahLst/>
              <a:cxnLst/>
              <a:rect l="l" t="t" r="r" b="b"/>
              <a:pathLst>
                <a:path w="1186" h="1187" extrusionOk="0">
                  <a:moveTo>
                    <a:pt x="0" y="1"/>
                  </a:moveTo>
                  <a:lnTo>
                    <a:pt x="42" y="308"/>
                  </a:lnTo>
                  <a:lnTo>
                    <a:pt x="193" y="1186"/>
                  </a:lnTo>
                  <a:lnTo>
                    <a:pt x="1186" y="1186"/>
                  </a:lnTo>
                  <a:lnTo>
                    <a:pt x="1145" y="326"/>
                  </a:lnTo>
                  <a:lnTo>
                    <a:pt x="114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flipH="1">
              <a:off x="5861223" y="4613043"/>
              <a:ext cx="135516" cy="38585"/>
            </a:xfrm>
            <a:custGeom>
              <a:avLst/>
              <a:gdLst/>
              <a:ahLst/>
              <a:cxnLst/>
              <a:rect l="l" t="t" r="r" b="b"/>
              <a:pathLst>
                <a:path w="1145" h="326" extrusionOk="0">
                  <a:moveTo>
                    <a:pt x="0" y="1"/>
                  </a:moveTo>
                  <a:lnTo>
                    <a:pt x="42" y="308"/>
                  </a:lnTo>
                  <a:lnTo>
                    <a:pt x="1145" y="326"/>
                  </a:lnTo>
                  <a:lnTo>
                    <a:pt x="1145"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flipH="1">
              <a:off x="5558352" y="4719682"/>
              <a:ext cx="463360" cy="218611"/>
            </a:xfrm>
            <a:custGeom>
              <a:avLst/>
              <a:gdLst/>
              <a:ahLst/>
              <a:cxnLst/>
              <a:rect l="l" t="t" r="r" b="b"/>
              <a:pathLst>
                <a:path w="3915" h="1847" extrusionOk="0">
                  <a:moveTo>
                    <a:pt x="1369" y="1"/>
                  </a:moveTo>
                  <a:cubicBezTo>
                    <a:pt x="1188" y="1"/>
                    <a:pt x="963" y="173"/>
                    <a:pt x="734" y="173"/>
                  </a:cubicBezTo>
                  <a:cubicBezTo>
                    <a:pt x="629" y="173"/>
                    <a:pt x="524" y="137"/>
                    <a:pt x="422" y="34"/>
                  </a:cubicBezTo>
                  <a:cubicBezTo>
                    <a:pt x="422" y="34"/>
                    <a:pt x="411" y="32"/>
                    <a:pt x="394" y="32"/>
                  </a:cubicBezTo>
                  <a:cubicBezTo>
                    <a:pt x="334" y="32"/>
                    <a:pt x="193" y="54"/>
                    <a:pt x="193" y="263"/>
                  </a:cubicBezTo>
                  <a:cubicBezTo>
                    <a:pt x="193" y="285"/>
                    <a:pt x="175" y="340"/>
                    <a:pt x="175" y="400"/>
                  </a:cubicBezTo>
                  <a:cubicBezTo>
                    <a:pt x="175" y="418"/>
                    <a:pt x="175" y="455"/>
                    <a:pt x="156" y="491"/>
                  </a:cubicBezTo>
                  <a:cubicBezTo>
                    <a:pt x="115" y="816"/>
                    <a:pt x="1" y="1315"/>
                    <a:pt x="42" y="1636"/>
                  </a:cubicBezTo>
                  <a:cubicBezTo>
                    <a:pt x="42" y="1732"/>
                    <a:pt x="60" y="1791"/>
                    <a:pt x="79" y="1846"/>
                  </a:cubicBezTo>
                  <a:lnTo>
                    <a:pt x="3855" y="1846"/>
                  </a:lnTo>
                  <a:cubicBezTo>
                    <a:pt x="3855" y="1846"/>
                    <a:pt x="3915" y="1773"/>
                    <a:pt x="3873" y="1636"/>
                  </a:cubicBezTo>
                  <a:cubicBezTo>
                    <a:pt x="3855" y="1503"/>
                    <a:pt x="3741" y="1334"/>
                    <a:pt x="3379" y="1141"/>
                  </a:cubicBezTo>
                  <a:cubicBezTo>
                    <a:pt x="3361" y="1123"/>
                    <a:pt x="3320" y="1105"/>
                    <a:pt x="3283" y="1087"/>
                  </a:cubicBezTo>
                  <a:cubicBezTo>
                    <a:pt x="3246" y="1064"/>
                    <a:pt x="3187" y="1027"/>
                    <a:pt x="3132" y="1009"/>
                  </a:cubicBezTo>
                  <a:cubicBezTo>
                    <a:pt x="2692" y="835"/>
                    <a:pt x="2198" y="647"/>
                    <a:pt x="1891" y="377"/>
                  </a:cubicBezTo>
                  <a:cubicBezTo>
                    <a:pt x="1777" y="285"/>
                    <a:pt x="1681" y="208"/>
                    <a:pt x="1626" y="148"/>
                  </a:cubicBezTo>
                  <a:cubicBezTo>
                    <a:pt x="1566" y="111"/>
                    <a:pt x="1548" y="75"/>
                    <a:pt x="1511" y="75"/>
                  </a:cubicBezTo>
                  <a:cubicBezTo>
                    <a:pt x="1489" y="57"/>
                    <a:pt x="1489" y="34"/>
                    <a:pt x="1489" y="34"/>
                  </a:cubicBezTo>
                  <a:cubicBezTo>
                    <a:pt x="1451" y="10"/>
                    <a:pt x="1411" y="1"/>
                    <a:pt x="136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flipH="1">
              <a:off x="5621672" y="4728440"/>
              <a:ext cx="271033" cy="153513"/>
            </a:xfrm>
            <a:custGeom>
              <a:avLst/>
              <a:gdLst/>
              <a:ahLst/>
              <a:cxnLst/>
              <a:rect l="l" t="t" r="r" b="b"/>
              <a:pathLst>
                <a:path w="2290" h="1297" extrusionOk="0">
                  <a:moveTo>
                    <a:pt x="421" y="1"/>
                  </a:moveTo>
                  <a:cubicBezTo>
                    <a:pt x="247" y="37"/>
                    <a:pt x="0" y="152"/>
                    <a:pt x="37" y="303"/>
                  </a:cubicBezTo>
                  <a:cubicBezTo>
                    <a:pt x="55" y="344"/>
                    <a:pt x="96" y="399"/>
                    <a:pt x="325" y="532"/>
                  </a:cubicBezTo>
                  <a:cubicBezTo>
                    <a:pt x="458" y="628"/>
                    <a:pt x="650" y="742"/>
                    <a:pt x="856" y="857"/>
                  </a:cubicBezTo>
                  <a:cubicBezTo>
                    <a:pt x="1222" y="1067"/>
                    <a:pt x="1657" y="1278"/>
                    <a:pt x="1795" y="1296"/>
                  </a:cubicBezTo>
                  <a:lnTo>
                    <a:pt x="1813" y="1296"/>
                  </a:lnTo>
                  <a:cubicBezTo>
                    <a:pt x="1982" y="1296"/>
                    <a:pt x="2193" y="1145"/>
                    <a:pt x="2289" y="1067"/>
                  </a:cubicBezTo>
                  <a:cubicBezTo>
                    <a:pt x="2271" y="1049"/>
                    <a:pt x="2230" y="1031"/>
                    <a:pt x="2193" y="1013"/>
                  </a:cubicBezTo>
                  <a:cubicBezTo>
                    <a:pt x="2087" y="1080"/>
                    <a:pt x="1933" y="1184"/>
                    <a:pt x="1820" y="1184"/>
                  </a:cubicBezTo>
                  <a:cubicBezTo>
                    <a:pt x="1812" y="1184"/>
                    <a:pt x="1803" y="1183"/>
                    <a:pt x="1795" y="1182"/>
                  </a:cubicBezTo>
                  <a:cubicBezTo>
                    <a:pt x="1717" y="1182"/>
                    <a:pt x="1337" y="990"/>
                    <a:pt x="916" y="784"/>
                  </a:cubicBezTo>
                  <a:cubicBezTo>
                    <a:pt x="380" y="477"/>
                    <a:pt x="170" y="326"/>
                    <a:pt x="151" y="266"/>
                  </a:cubicBezTo>
                  <a:cubicBezTo>
                    <a:pt x="133" y="230"/>
                    <a:pt x="307" y="134"/>
                    <a:pt x="536" y="74"/>
                  </a:cubicBezTo>
                  <a:cubicBezTo>
                    <a:pt x="476" y="37"/>
                    <a:pt x="458" y="1"/>
                    <a:pt x="421"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flipH="1">
              <a:off x="5558352" y="4913195"/>
              <a:ext cx="458389" cy="25092"/>
            </a:xfrm>
            <a:custGeom>
              <a:avLst/>
              <a:gdLst/>
              <a:ahLst/>
              <a:cxnLst/>
              <a:rect l="l" t="t" r="r" b="b"/>
              <a:pathLst>
                <a:path w="3873" h="212" extrusionOk="0">
                  <a:moveTo>
                    <a:pt x="0" y="1"/>
                  </a:moveTo>
                  <a:cubicBezTo>
                    <a:pt x="0" y="97"/>
                    <a:pt x="18" y="156"/>
                    <a:pt x="37" y="211"/>
                  </a:cubicBezTo>
                  <a:lnTo>
                    <a:pt x="3813" y="211"/>
                  </a:lnTo>
                  <a:cubicBezTo>
                    <a:pt x="3813" y="211"/>
                    <a:pt x="3873" y="138"/>
                    <a:pt x="3831"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flipH="1">
              <a:off x="5944663" y="4766906"/>
              <a:ext cx="58586" cy="171385"/>
            </a:xfrm>
            <a:custGeom>
              <a:avLst/>
              <a:gdLst/>
              <a:ahLst/>
              <a:cxnLst/>
              <a:rect l="l" t="t" r="r" b="b"/>
              <a:pathLst>
                <a:path w="495" h="1448" extrusionOk="0">
                  <a:moveTo>
                    <a:pt x="19" y="1"/>
                  </a:moveTo>
                  <a:cubicBezTo>
                    <a:pt x="19" y="19"/>
                    <a:pt x="19" y="56"/>
                    <a:pt x="0" y="92"/>
                  </a:cubicBezTo>
                  <a:cubicBezTo>
                    <a:pt x="152" y="230"/>
                    <a:pt x="380" y="477"/>
                    <a:pt x="399" y="839"/>
                  </a:cubicBezTo>
                  <a:cubicBezTo>
                    <a:pt x="417" y="1122"/>
                    <a:pt x="303" y="1315"/>
                    <a:pt x="188" y="1447"/>
                  </a:cubicBezTo>
                  <a:lnTo>
                    <a:pt x="303" y="1447"/>
                  </a:lnTo>
                  <a:cubicBezTo>
                    <a:pt x="417" y="1315"/>
                    <a:pt x="495" y="1104"/>
                    <a:pt x="495" y="839"/>
                  </a:cubicBezTo>
                  <a:cubicBezTo>
                    <a:pt x="477" y="399"/>
                    <a:pt x="188" y="115"/>
                    <a:pt x="1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flipH="1">
              <a:off x="5768550" y="4770457"/>
              <a:ext cx="45093" cy="20950"/>
            </a:xfrm>
            <a:custGeom>
              <a:avLst/>
              <a:gdLst/>
              <a:ahLst/>
              <a:cxnLst/>
              <a:rect l="l" t="t" r="r" b="b"/>
              <a:pathLst>
                <a:path w="381" h="177" extrusionOk="0">
                  <a:moveTo>
                    <a:pt x="316" y="0"/>
                  </a:moveTo>
                  <a:cubicBezTo>
                    <a:pt x="306" y="0"/>
                    <a:pt x="295" y="3"/>
                    <a:pt x="284" y="8"/>
                  </a:cubicBezTo>
                  <a:lnTo>
                    <a:pt x="56" y="62"/>
                  </a:lnTo>
                  <a:cubicBezTo>
                    <a:pt x="19" y="62"/>
                    <a:pt x="1" y="104"/>
                    <a:pt x="19" y="140"/>
                  </a:cubicBezTo>
                  <a:cubicBezTo>
                    <a:pt x="19" y="159"/>
                    <a:pt x="37" y="177"/>
                    <a:pt x="74" y="177"/>
                  </a:cubicBezTo>
                  <a:lnTo>
                    <a:pt x="326" y="122"/>
                  </a:lnTo>
                  <a:cubicBezTo>
                    <a:pt x="362" y="104"/>
                    <a:pt x="381" y="85"/>
                    <a:pt x="362" y="44"/>
                  </a:cubicBezTo>
                  <a:cubicBezTo>
                    <a:pt x="362" y="17"/>
                    <a:pt x="343" y="0"/>
                    <a:pt x="31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flipH="1">
              <a:off x="5797784" y="4746312"/>
              <a:ext cx="42963" cy="22962"/>
            </a:xfrm>
            <a:custGeom>
              <a:avLst/>
              <a:gdLst/>
              <a:ahLst/>
              <a:cxnLst/>
              <a:rect l="l" t="t" r="r" b="b"/>
              <a:pathLst>
                <a:path w="363" h="194" extrusionOk="0">
                  <a:moveTo>
                    <a:pt x="285" y="1"/>
                  </a:moveTo>
                  <a:lnTo>
                    <a:pt x="56" y="60"/>
                  </a:lnTo>
                  <a:cubicBezTo>
                    <a:pt x="19" y="79"/>
                    <a:pt x="1" y="115"/>
                    <a:pt x="1" y="134"/>
                  </a:cubicBezTo>
                  <a:cubicBezTo>
                    <a:pt x="19" y="175"/>
                    <a:pt x="37" y="193"/>
                    <a:pt x="56" y="193"/>
                  </a:cubicBezTo>
                  <a:lnTo>
                    <a:pt x="74" y="193"/>
                  </a:lnTo>
                  <a:lnTo>
                    <a:pt x="326" y="134"/>
                  </a:lnTo>
                  <a:cubicBezTo>
                    <a:pt x="344" y="115"/>
                    <a:pt x="362" y="79"/>
                    <a:pt x="362" y="60"/>
                  </a:cubicBezTo>
                  <a:cubicBezTo>
                    <a:pt x="344" y="19"/>
                    <a:pt x="326" y="1"/>
                    <a:pt x="285"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flipH="1">
              <a:off x="5741446" y="4786198"/>
              <a:ext cx="45093" cy="21542"/>
            </a:xfrm>
            <a:custGeom>
              <a:avLst/>
              <a:gdLst/>
              <a:ahLst/>
              <a:cxnLst/>
              <a:rect l="l" t="t" r="r" b="b"/>
              <a:pathLst>
                <a:path w="381" h="182" extrusionOk="0">
                  <a:moveTo>
                    <a:pt x="323" y="0"/>
                  </a:moveTo>
                  <a:cubicBezTo>
                    <a:pt x="316" y="0"/>
                    <a:pt x="309" y="2"/>
                    <a:pt x="303" y="7"/>
                  </a:cubicBezTo>
                  <a:lnTo>
                    <a:pt x="55" y="67"/>
                  </a:lnTo>
                  <a:cubicBezTo>
                    <a:pt x="19" y="67"/>
                    <a:pt x="0" y="103"/>
                    <a:pt x="19" y="140"/>
                  </a:cubicBezTo>
                  <a:cubicBezTo>
                    <a:pt x="19" y="158"/>
                    <a:pt x="55" y="181"/>
                    <a:pt x="74" y="181"/>
                  </a:cubicBezTo>
                  <a:lnTo>
                    <a:pt x="97" y="181"/>
                  </a:lnTo>
                  <a:lnTo>
                    <a:pt x="325" y="122"/>
                  </a:lnTo>
                  <a:cubicBezTo>
                    <a:pt x="362" y="122"/>
                    <a:pt x="380" y="85"/>
                    <a:pt x="362" y="44"/>
                  </a:cubicBezTo>
                  <a:cubicBezTo>
                    <a:pt x="362" y="17"/>
                    <a:pt x="342" y="0"/>
                    <a:pt x="323"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0"/>
            <p:cNvSpPr/>
            <p:nvPr/>
          </p:nvSpPr>
          <p:spPr>
            <a:xfrm flipH="1">
              <a:off x="5714343" y="4801821"/>
              <a:ext cx="42963" cy="21542"/>
            </a:xfrm>
            <a:custGeom>
              <a:avLst/>
              <a:gdLst/>
              <a:ahLst/>
              <a:cxnLst/>
              <a:rect l="l" t="t" r="r" b="b"/>
              <a:pathLst>
                <a:path w="363" h="182" extrusionOk="0">
                  <a:moveTo>
                    <a:pt x="313" y="1"/>
                  </a:moveTo>
                  <a:cubicBezTo>
                    <a:pt x="305" y="1"/>
                    <a:pt x="295" y="3"/>
                    <a:pt x="284" y="8"/>
                  </a:cubicBezTo>
                  <a:lnTo>
                    <a:pt x="56" y="68"/>
                  </a:lnTo>
                  <a:cubicBezTo>
                    <a:pt x="19" y="68"/>
                    <a:pt x="1" y="104"/>
                    <a:pt x="1" y="141"/>
                  </a:cubicBezTo>
                  <a:cubicBezTo>
                    <a:pt x="19" y="164"/>
                    <a:pt x="37" y="182"/>
                    <a:pt x="56" y="182"/>
                  </a:cubicBezTo>
                  <a:lnTo>
                    <a:pt x="78" y="182"/>
                  </a:lnTo>
                  <a:lnTo>
                    <a:pt x="307" y="122"/>
                  </a:lnTo>
                  <a:cubicBezTo>
                    <a:pt x="344" y="104"/>
                    <a:pt x="362" y="86"/>
                    <a:pt x="362" y="49"/>
                  </a:cubicBezTo>
                  <a:cubicBezTo>
                    <a:pt x="349" y="19"/>
                    <a:pt x="335" y="1"/>
                    <a:pt x="313"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0"/>
            <p:cNvSpPr/>
            <p:nvPr/>
          </p:nvSpPr>
          <p:spPr>
            <a:xfrm flipH="1">
              <a:off x="5682979" y="4816261"/>
              <a:ext cx="45093" cy="20713"/>
            </a:xfrm>
            <a:custGeom>
              <a:avLst/>
              <a:gdLst/>
              <a:ahLst/>
              <a:cxnLst/>
              <a:rect l="l" t="t" r="r" b="b"/>
              <a:pathLst>
                <a:path w="381" h="175" extrusionOk="0">
                  <a:moveTo>
                    <a:pt x="289" y="0"/>
                  </a:moveTo>
                  <a:lnTo>
                    <a:pt x="60" y="60"/>
                  </a:lnTo>
                  <a:cubicBezTo>
                    <a:pt x="19" y="60"/>
                    <a:pt x="1" y="97"/>
                    <a:pt x="19" y="133"/>
                  </a:cubicBezTo>
                  <a:cubicBezTo>
                    <a:pt x="19" y="156"/>
                    <a:pt x="37" y="174"/>
                    <a:pt x="79" y="174"/>
                  </a:cubicBezTo>
                  <a:lnTo>
                    <a:pt x="97" y="174"/>
                  </a:lnTo>
                  <a:lnTo>
                    <a:pt x="326" y="115"/>
                  </a:lnTo>
                  <a:cubicBezTo>
                    <a:pt x="362" y="115"/>
                    <a:pt x="381" y="78"/>
                    <a:pt x="362" y="42"/>
                  </a:cubicBezTo>
                  <a:cubicBezTo>
                    <a:pt x="362" y="19"/>
                    <a:pt x="326" y="0"/>
                    <a:pt x="289"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0"/>
            <p:cNvSpPr/>
            <p:nvPr/>
          </p:nvSpPr>
          <p:spPr>
            <a:xfrm flipH="1">
              <a:off x="5651023" y="4827623"/>
              <a:ext cx="42845" cy="22843"/>
            </a:xfrm>
            <a:custGeom>
              <a:avLst/>
              <a:gdLst/>
              <a:ahLst/>
              <a:cxnLst/>
              <a:rect l="l" t="t" r="r" b="b"/>
              <a:pathLst>
                <a:path w="362" h="193" extrusionOk="0">
                  <a:moveTo>
                    <a:pt x="284" y="1"/>
                  </a:moveTo>
                  <a:lnTo>
                    <a:pt x="55" y="60"/>
                  </a:lnTo>
                  <a:cubicBezTo>
                    <a:pt x="19" y="78"/>
                    <a:pt x="0" y="115"/>
                    <a:pt x="0" y="133"/>
                  </a:cubicBezTo>
                  <a:cubicBezTo>
                    <a:pt x="19" y="175"/>
                    <a:pt x="37" y="193"/>
                    <a:pt x="55" y="193"/>
                  </a:cubicBezTo>
                  <a:lnTo>
                    <a:pt x="73" y="193"/>
                  </a:lnTo>
                  <a:lnTo>
                    <a:pt x="302" y="133"/>
                  </a:lnTo>
                  <a:cubicBezTo>
                    <a:pt x="344" y="115"/>
                    <a:pt x="362" y="78"/>
                    <a:pt x="362" y="60"/>
                  </a:cubicBezTo>
                  <a:cubicBezTo>
                    <a:pt x="344" y="19"/>
                    <a:pt x="321" y="1"/>
                    <a:pt x="284"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0"/>
            <p:cNvSpPr/>
            <p:nvPr/>
          </p:nvSpPr>
          <p:spPr>
            <a:xfrm flipH="1">
              <a:off x="5238209" y="3391959"/>
              <a:ext cx="2056655" cy="112797"/>
            </a:xfrm>
            <a:custGeom>
              <a:avLst/>
              <a:gdLst/>
              <a:ahLst/>
              <a:cxnLst/>
              <a:rect l="l" t="t" r="r" b="b"/>
              <a:pathLst>
                <a:path w="17377" h="953" extrusionOk="0">
                  <a:moveTo>
                    <a:pt x="252" y="0"/>
                  </a:moveTo>
                  <a:cubicBezTo>
                    <a:pt x="115" y="0"/>
                    <a:pt x="1" y="133"/>
                    <a:pt x="1" y="325"/>
                  </a:cubicBezTo>
                  <a:lnTo>
                    <a:pt x="1" y="632"/>
                  </a:lnTo>
                  <a:cubicBezTo>
                    <a:pt x="1" y="819"/>
                    <a:pt x="115" y="952"/>
                    <a:pt x="252" y="952"/>
                  </a:cubicBezTo>
                  <a:lnTo>
                    <a:pt x="17148" y="952"/>
                  </a:lnTo>
                  <a:cubicBezTo>
                    <a:pt x="17281" y="952"/>
                    <a:pt x="17377" y="819"/>
                    <a:pt x="17377" y="632"/>
                  </a:cubicBezTo>
                  <a:lnTo>
                    <a:pt x="17377" y="325"/>
                  </a:lnTo>
                  <a:cubicBezTo>
                    <a:pt x="17377" y="133"/>
                    <a:pt x="17281" y="0"/>
                    <a:pt x="17148"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0"/>
            <p:cNvSpPr/>
            <p:nvPr/>
          </p:nvSpPr>
          <p:spPr>
            <a:xfrm flipH="1">
              <a:off x="5238209" y="3441787"/>
              <a:ext cx="2056655" cy="17991"/>
            </a:xfrm>
            <a:custGeom>
              <a:avLst/>
              <a:gdLst/>
              <a:ahLst/>
              <a:cxnLst/>
              <a:rect l="l" t="t" r="r" b="b"/>
              <a:pathLst>
                <a:path w="17377" h="152" extrusionOk="0">
                  <a:moveTo>
                    <a:pt x="1" y="0"/>
                  </a:moveTo>
                  <a:lnTo>
                    <a:pt x="1" y="151"/>
                  </a:lnTo>
                  <a:lnTo>
                    <a:pt x="17377" y="151"/>
                  </a:lnTo>
                  <a:lnTo>
                    <a:pt x="17377" y="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0"/>
            <p:cNvSpPr/>
            <p:nvPr/>
          </p:nvSpPr>
          <p:spPr>
            <a:xfrm flipH="1">
              <a:off x="5283183" y="3504634"/>
              <a:ext cx="1909776" cy="97647"/>
            </a:xfrm>
            <a:custGeom>
              <a:avLst/>
              <a:gdLst/>
              <a:ahLst/>
              <a:cxnLst/>
              <a:rect l="l" t="t" r="r" b="b"/>
              <a:pathLst>
                <a:path w="16136" h="825" extrusionOk="0">
                  <a:moveTo>
                    <a:pt x="0" y="0"/>
                  </a:moveTo>
                  <a:lnTo>
                    <a:pt x="0" y="687"/>
                  </a:lnTo>
                  <a:cubicBezTo>
                    <a:pt x="0" y="746"/>
                    <a:pt x="55" y="824"/>
                    <a:pt x="133" y="824"/>
                  </a:cubicBezTo>
                  <a:lnTo>
                    <a:pt x="16022" y="824"/>
                  </a:lnTo>
                  <a:cubicBezTo>
                    <a:pt x="16076" y="824"/>
                    <a:pt x="16136" y="746"/>
                    <a:pt x="16136" y="687"/>
                  </a:cubicBezTo>
                  <a:lnTo>
                    <a:pt x="16136" y="0"/>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0"/>
            <p:cNvSpPr/>
            <p:nvPr/>
          </p:nvSpPr>
          <p:spPr>
            <a:xfrm flipH="1">
              <a:off x="5382246" y="4071325"/>
              <a:ext cx="1679694" cy="67820"/>
            </a:xfrm>
            <a:custGeom>
              <a:avLst/>
              <a:gdLst/>
              <a:ahLst/>
              <a:cxnLst/>
              <a:rect l="l" t="t" r="r" b="b"/>
              <a:pathLst>
                <a:path w="14192" h="573" extrusionOk="0">
                  <a:moveTo>
                    <a:pt x="1" y="0"/>
                  </a:moveTo>
                  <a:lnTo>
                    <a:pt x="1" y="573"/>
                  </a:lnTo>
                  <a:lnTo>
                    <a:pt x="14191" y="573"/>
                  </a:lnTo>
                  <a:lnTo>
                    <a:pt x="14191" y="0"/>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0"/>
            <p:cNvSpPr/>
            <p:nvPr/>
          </p:nvSpPr>
          <p:spPr>
            <a:xfrm flipH="1">
              <a:off x="6858607" y="3602160"/>
              <a:ext cx="440517" cy="1347529"/>
            </a:xfrm>
            <a:custGeom>
              <a:avLst/>
              <a:gdLst/>
              <a:ahLst/>
              <a:cxnLst/>
              <a:rect l="l" t="t" r="r" b="b"/>
              <a:pathLst>
                <a:path w="3722" h="11385" extrusionOk="0">
                  <a:moveTo>
                    <a:pt x="2747" y="0"/>
                  </a:moveTo>
                  <a:lnTo>
                    <a:pt x="0" y="11385"/>
                  </a:lnTo>
                  <a:lnTo>
                    <a:pt x="975" y="11385"/>
                  </a:lnTo>
                  <a:lnTo>
                    <a:pt x="3722" y="0"/>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0"/>
            <p:cNvSpPr/>
            <p:nvPr/>
          </p:nvSpPr>
          <p:spPr>
            <a:xfrm flipH="1">
              <a:off x="5147658" y="3602160"/>
              <a:ext cx="440636" cy="1347529"/>
            </a:xfrm>
            <a:custGeom>
              <a:avLst/>
              <a:gdLst/>
              <a:ahLst/>
              <a:cxnLst/>
              <a:rect l="l" t="t" r="r" b="b"/>
              <a:pathLst>
                <a:path w="3723" h="11385" extrusionOk="0">
                  <a:moveTo>
                    <a:pt x="1" y="0"/>
                  </a:moveTo>
                  <a:lnTo>
                    <a:pt x="2747" y="11385"/>
                  </a:lnTo>
                  <a:lnTo>
                    <a:pt x="3722" y="11385"/>
                  </a:lnTo>
                  <a:lnTo>
                    <a:pt x="958" y="0"/>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0"/>
            <p:cNvSpPr/>
            <p:nvPr/>
          </p:nvSpPr>
          <p:spPr>
            <a:xfrm flipH="1">
              <a:off x="5244713" y="2635542"/>
              <a:ext cx="1009331" cy="618904"/>
            </a:xfrm>
            <a:custGeom>
              <a:avLst/>
              <a:gdLst/>
              <a:ahLst/>
              <a:cxnLst/>
              <a:rect l="l" t="t" r="r" b="b"/>
              <a:pathLst>
                <a:path w="8528" h="5229" extrusionOk="0">
                  <a:moveTo>
                    <a:pt x="1415" y="1"/>
                  </a:moveTo>
                  <a:cubicBezTo>
                    <a:pt x="1277" y="1"/>
                    <a:pt x="1163" y="97"/>
                    <a:pt x="1144" y="211"/>
                  </a:cubicBezTo>
                  <a:lnTo>
                    <a:pt x="41" y="4885"/>
                  </a:lnTo>
                  <a:cubicBezTo>
                    <a:pt x="0" y="5054"/>
                    <a:pt x="133" y="5228"/>
                    <a:pt x="307" y="5228"/>
                  </a:cubicBezTo>
                  <a:lnTo>
                    <a:pt x="7114" y="5228"/>
                  </a:lnTo>
                  <a:cubicBezTo>
                    <a:pt x="7251" y="5228"/>
                    <a:pt x="7365" y="5151"/>
                    <a:pt x="7384" y="5018"/>
                  </a:cubicBezTo>
                  <a:lnTo>
                    <a:pt x="7457" y="4734"/>
                  </a:lnTo>
                  <a:lnTo>
                    <a:pt x="7480" y="4620"/>
                  </a:lnTo>
                  <a:lnTo>
                    <a:pt x="8487" y="344"/>
                  </a:lnTo>
                  <a:cubicBezTo>
                    <a:pt x="8528" y="175"/>
                    <a:pt x="8395" y="1"/>
                    <a:pt x="822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0"/>
            <p:cNvSpPr/>
            <p:nvPr/>
          </p:nvSpPr>
          <p:spPr>
            <a:xfrm flipH="1">
              <a:off x="5368749" y="3182231"/>
              <a:ext cx="839847" cy="13730"/>
            </a:xfrm>
            <a:custGeom>
              <a:avLst/>
              <a:gdLst/>
              <a:ahLst/>
              <a:cxnLst/>
              <a:rect l="l" t="t" r="r" b="b"/>
              <a:pathLst>
                <a:path w="7096" h="116" extrusionOk="0">
                  <a:moveTo>
                    <a:pt x="1" y="1"/>
                  </a:moveTo>
                  <a:lnTo>
                    <a:pt x="1" y="115"/>
                  </a:lnTo>
                  <a:lnTo>
                    <a:pt x="7073" y="115"/>
                  </a:lnTo>
                  <a:lnTo>
                    <a:pt x="7096" y="1"/>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0"/>
            <p:cNvSpPr/>
            <p:nvPr/>
          </p:nvSpPr>
          <p:spPr>
            <a:xfrm flipH="1">
              <a:off x="5886077" y="2696851"/>
              <a:ext cx="144275" cy="128539"/>
            </a:xfrm>
            <a:custGeom>
              <a:avLst/>
              <a:gdLst/>
              <a:ahLst/>
              <a:cxnLst/>
              <a:rect l="l" t="t" r="r" b="b"/>
              <a:pathLst>
                <a:path w="1219" h="1086" extrusionOk="0">
                  <a:moveTo>
                    <a:pt x="706" y="0"/>
                  </a:moveTo>
                  <a:cubicBezTo>
                    <a:pt x="417" y="0"/>
                    <a:pt x="115" y="247"/>
                    <a:pt x="55" y="554"/>
                  </a:cubicBezTo>
                  <a:cubicBezTo>
                    <a:pt x="1" y="838"/>
                    <a:pt x="211" y="1085"/>
                    <a:pt x="513" y="1085"/>
                  </a:cubicBezTo>
                  <a:cubicBezTo>
                    <a:pt x="820" y="1085"/>
                    <a:pt x="1104" y="838"/>
                    <a:pt x="1163" y="554"/>
                  </a:cubicBezTo>
                  <a:cubicBezTo>
                    <a:pt x="1218" y="247"/>
                    <a:pt x="1012" y="0"/>
                    <a:pt x="70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0"/>
            <p:cNvSpPr/>
            <p:nvPr/>
          </p:nvSpPr>
          <p:spPr>
            <a:xfrm flipH="1">
              <a:off x="5964665" y="2735317"/>
              <a:ext cx="13611" cy="27223"/>
            </a:xfrm>
            <a:custGeom>
              <a:avLst/>
              <a:gdLst/>
              <a:ahLst/>
              <a:cxnLst/>
              <a:rect l="l" t="t" r="r" b="b"/>
              <a:pathLst>
                <a:path w="115" h="230" extrusionOk="0">
                  <a:moveTo>
                    <a:pt x="73" y="0"/>
                  </a:moveTo>
                  <a:cubicBezTo>
                    <a:pt x="55" y="0"/>
                    <a:pt x="18" y="55"/>
                    <a:pt x="0" y="115"/>
                  </a:cubicBezTo>
                  <a:cubicBezTo>
                    <a:pt x="0" y="170"/>
                    <a:pt x="0" y="229"/>
                    <a:pt x="37" y="229"/>
                  </a:cubicBezTo>
                  <a:cubicBezTo>
                    <a:pt x="55" y="229"/>
                    <a:pt x="92" y="170"/>
                    <a:pt x="92" y="115"/>
                  </a:cubicBezTo>
                  <a:cubicBezTo>
                    <a:pt x="114" y="55"/>
                    <a:pt x="92" y="0"/>
                    <a:pt x="73" y="0"/>
                  </a:cubicBezTo>
                  <a:close/>
                </a:path>
              </a:pathLst>
            </a:custGeom>
            <a:solidFill>
              <a:srgbClr val="00312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0"/>
            <p:cNvSpPr/>
            <p:nvPr/>
          </p:nvSpPr>
          <p:spPr>
            <a:xfrm flipH="1">
              <a:off x="5931052" y="2735317"/>
              <a:ext cx="13729" cy="27223"/>
            </a:xfrm>
            <a:custGeom>
              <a:avLst/>
              <a:gdLst/>
              <a:ahLst/>
              <a:cxnLst/>
              <a:rect l="l" t="t" r="r" b="b"/>
              <a:pathLst>
                <a:path w="116" h="230" extrusionOk="0">
                  <a:moveTo>
                    <a:pt x="79" y="0"/>
                  </a:moveTo>
                  <a:cubicBezTo>
                    <a:pt x="60" y="0"/>
                    <a:pt x="19" y="55"/>
                    <a:pt x="1" y="115"/>
                  </a:cubicBezTo>
                  <a:cubicBezTo>
                    <a:pt x="1" y="170"/>
                    <a:pt x="1" y="229"/>
                    <a:pt x="37" y="229"/>
                  </a:cubicBezTo>
                  <a:cubicBezTo>
                    <a:pt x="60" y="229"/>
                    <a:pt x="97" y="170"/>
                    <a:pt x="97" y="115"/>
                  </a:cubicBezTo>
                  <a:cubicBezTo>
                    <a:pt x="115" y="55"/>
                    <a:pt x="97" y="0"/>
                    <a:pt x="79" y="0"/>
                  </a:cubicBezTo>
                  <a:close/>
                </a:path>
              </a:pathLst>
            </a:custGeom>
            <a:solidFill>
              <a:srgbClr val="00312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0"/>
            <p:cNvSpPr/>
            <p:nvPr/>
          </p:nvSpPr>
          <p:spPr>
            <a:xfrm flipH="1">
              <a:off x="5921820" y="2761119"/>
              <a:ext cx="70066" cy="32786"/>
            </a:xfrm>
            <a:custGeom>
              <a:avLst/>
              <a:gdLst/>
              <a:ahLst/>
              <a:cxnLst/>
              <a:rect l="l" t="t" r="r" b="b"/>
              <a:pathLst>
                <a:path w="592" h="277" extrusionOk="0">
                  <a:moveTo>
                    <a:pt x="32" y="1"/>
                  </a:moveTo>
                  <a:cubicBezTo>
                    <a:pt x="29" y="1"/>
                    <a:pt x="25" y="3"/>
                    <a:pt x="19" y="11"/>
                  </a:cubicBezTo>
                  <a:cubicBezTo>
                    <a:pt x="1" y="11"/>
                    <a:pt x="1" y="11"/>
                    <a:pt x="1" y="29"/>
                  </a:cubicBezTo>
                  <a:cubicBezTo>
                    <a:pt x="1" y="29"/>
                    <a:pt x="1" y="277"/>
                    <a:pt x="248" y="277"/>
                  </a:cubicBezTo>
                  <a:cubicBezTo>
                    <a:pt x="477" y="277"/>
                    <a:pt x="573" y="29"/>
                    <a:pt x="573" y="29"/>
                  </a:cubicBezTo>
                  <a:cubicBezTo>
                    <a:pt x="591" y="11"/>
                    <a:pt x="573" y="11"/>
                    <a:pt x="573" y="11"/>
                  </a:cubicBezTo>
                  <a:cubicBezTo>
                    <a:pt x="565" y="3"/>
                    <a:pt x="558" y="1"/>
                    <a:pt x="552" y="1"/>
                  </a:cubicBezTo>
                  <a:cubicBezTo>
                    <a:pt x="540" y="1"/>
                    <a:pt x="532" y="11"/>
                    <a:pt x="532" y="11"/>
                  </a:cubicBezTo>
                  <a:cubicBezTo>
                    <a:pt x="532" y="29"/>
                    <a:pt x="458" y="217"/>
                    <a:pt x="248" y="217"/>
                  </a:cubicBezTo>
                  <a:cubicBezTo>
                    <a:pt x="56" y="217"/>
                    <a:pt x="37" y="29"/>
                    <a:pt x="37" y="11"/>
                  </a:cubicBezTo>
                  <a:cubicBezTo>
                    <a:pt x="37" y="11"/>
                    <a:pt x="37" y="1"/>
                    <a:pt x="32" y="1"/>
                  </a:cubicBezTo>
                  <a:close/>
                </a:path>
              </a:pathLst>
            </a:custGeom>
            <a:solidFill>
              <a:srgbClr val="00312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0"/>
            <p:cNvSpPr/>
            <p:nvPr/>
          </p:nvSpPr>
          <p:spPr>
            <a:xfrm flipH="1">
              <a:off x="5383539" y="3029078"/>
              <a:ext cx="136937" cy="109956"/>
            </a:xfrm>
            <a:custGeom>
              <a:avLst/>
              <a:gdLst/>
              <a:ahLst/>
              <a:cxnLst/>
              <a:rect l="l" t="t" r="r" b="b"/>
              <a:pathLst>
                <a:path w="1157" h="929" extrusionOk="0">
                  <a:moveTo>
                    <a:pt x="299" y="1"/>
                  </a:moveTo>
                  <a:cubicBezTo>
                    <a:pt x="142" y="1"/>
                    <a:pt x="0" y="110"/>
                    <a:pt x="0" y="301"/>
                  </a:cubicBezTo>
                  <a:cubicBezTo>
                    <a:pt x="0" y="585"/>
                    <a:pt x="481" y="928"/>
                    <a:pt x="481" y="928"/>
                  </a:cubicBezTo>
                  <a:cubicBezTo>
                    <a:pt x="481" y="928"/>
                    <a:pt x="1053" y="585"/>
                    <a:pt x="1108" y="301"/>
                  </a:cubicBezTo>
                  <a:cubicBezTo>
                    <a:pt x="1156" y="110"/>
                    <a:pt x="1041" y="1"/>
                    <a:pt x="883" y="1"/>
                  </a:cubicBezTo>
                  <a:cubicBezTo>
                    <a:pt x="786" y="1"/>
                    <a:pt x="674" y="41"/>
                    <a:pt x="572" y="127"/>
                  </a:cubicBezTo>
                  <a:cubicBezTo>
                    <a:pt x="495" y="41"/>
                    <a:pt x="394" y="1"/>
                    <a:pt x="29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0"/>
            <p:cNvSpPr/>
            <p:nvPr/>
          </p:nvSpPr>
          <p:spPr>
            <a:xfrm flipH="1">
              <a:off x="5637412" y="2904330"/>
              <a:ext cx="133386" cy="126290"/>
            </a:xfrm>
            <a:custGeom>
              <a:avLst/>
              <a:gdLst/>
              <a:ahLst/>
              <a:cxnLst/>
              <a:rect l="l" t="t" r="r" b="b"/>
              <a:pathLst>
                <a:path w="1127" h="1067" extrusionOk="0">
                  <a:moveTo>
                    <a:pt x="627" y="0"/>
                  </a:moveTo>
                  <a:cubicBezTo>
                    <a:pt x="325" y="0"/>
                    <a:pt x="55" y="229"/>
                    <a:pt x="37" y="536"/>
                  </a:cubicBezTo>
                  <a:cubicBezTo>
                    <a:pt x="0" y="820"/>
                    <a:pt x="211" y="1067"/>
                    <a:pt x="513" y="1067"/>
                  </a:cubicBezTo>
                  <a:cubicBezTo>
                    <a:pt x="801" y="1067"/>
                    <a:pt x="1067" y="820"/>
                    <a:pt x="1108" y="536"/>
                  </a:cubicBezTo>
                  <a:cubicBezTo>
                    <a:pt x="1126" y="229"/>
                    <a:pt x="916" y="0"/>
                    <a:pt x="627"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0"/>
            <p:cNvSpPr/>
            <p:nvPr/>
          </p:nvSpPr>
          <p:spPr>
            <a:xfrm flipH="1">
              <a:off x="6055208" y="2635542"/>
              <a:ext cx="198836" cy="618904"/>
            </a:xfrm>
            <a:custGeom>
              <a:avLst/>
              <a:gdLst/>
              <a:ahLst/>
              <a:cxnLst/>
              <a:rect l="l" t="t" r="r" b="b"/>
              <a:pathLst>
                <a:path w="1680" h="5229" extrusionOk="0">
                  <a:moveTo>
                    <a:pt x="1415" y="1"/>
                  </a:moveTo>
                  <a:cubicBezTo>
                    <a:pt x="1277" y="1"/>
                    <a:pt x="1163" y="97"/>
                    <a:pt x="1144" y="211"/>
                  </a:cubicBezTo>
                  <a:lnTo>
                    <a:pt x="41" y="4885"/>
                  </a:lnTo>
                  <a:cubicBezTo>
                    <a:pt x="0" y="5054"/>
                    <a:pt x="133" y="5228"/>
                    <a:pt x="307" y="5228"/>
                  </a:cubicBezTo>
                  <a:lnTo>
                    <a:pt x="499" y="5228"/>
                  </a:lnTo>
                  <a:lnTo>
                    <a:pt x="1680" y="1"/>
                  </a:ln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0"/>
            <p:cNvSpPr/>
            <p:nvPr/>
          </p:nvSpPr>
          <p:spPr>
            <a:xfrm flipH="1">
              <a:off x="5741447" y="3254310"/>
              <a:ext cx="104152" cy="137771"/>
            </a:xfrm>
            <a:custGeom>
              <a:avLst/>
              <a:gdLst/>
              <a:ahLst/>
              <a:cxnLst/>
              <a:rect l="l" t="t" r="r" b="b"/>
              <a:pathLst>
                <a:path w="880" h="1164" extrusionOk="0">
                  <a:moveTo>
                    <a:pt x="211" y="0"/>
                  </a:moveTo>
                  <a:lnTo>
                    <a:pt x="1" y="1163"/>
                  </a:lnTo>
                  <a:lnTo>
                    <a:pt x="669" y="1163"/>
                  </a:lnTo>
                  <a:lnTo>
                    <a:pt x="879" y="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0"/>
            <p:cNvSpPr/>
            <p:nvPr/>
          </p:nvSpPr>
          <p:spPr>
            <a:xfrm flipH="1">
              <a:off x="5658007" y="3331242"/>
              <a:ext cx="316008" cy="60837"/>
            </a:xfrm>
            <a:custGeom>
              <a:avLst/>
              <a:gdLst/>
              <a:ahLst/>
              <a:cxnLst/>
              <a:rect l="l" t="t" r="r" b="b"/>
              <a:pathLst>
                <a:path w="2670" h="514" extrusionOk="0">
                  <a:moveTo>
                    <a:pt x="422" y="0"/>
                  </a:moveTo>
                  <a:cubicBezTo>
                    <a:pt x="326" y="0"/>
                    <a:pt x="248" y="55"/>
                    <a:pt x="193" y="115"/>
                  </a:cubicBezTo>
                  <a:lnTo>
                    <a:pt x="56" y="321"/>
                  </a:lnTo>
                  <a:cubicBezTo>
                    <a:pt x="1" y="399"/>
                    <a:pt x="56" y="513"/>
                    <a:pt x="170" y="513"/>
                  </a:cubicBezTo>
                  <a:lnTo>
                    <a:pt x="2500" y="513"/>
                  </a:lnTo>
                  <a:cubicBezTo>
                    <a:pt x="2596" y="513"/>
                    <a:pt x="2669" y="417"/>
                    <a:pt x="2614" y="321"/>
                  </a:cubicBezTo>
                  <a:lnTo>
                    <a:pt x="2518" y="151"/>
                  </a:lnTo>
                  <a:cubicBezTo>
                    <a:pt x="2482" y="55"/>
                    <a:pt x="2386" y="0"/>
                    <a:pt x="228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0"/>
            <p:cNvSpPr/>
            <p:nvPr/>
          </p:nvSpPr>
          <p:spPr>
            <a:xfrm flipH="1">
              <a:off x="5750682" y="3335621"/>
              <a:ext cx="677346" cy="56458"/>
            </a:xfrm>
            <a:custGeom>
              <a:avLst/>
              <a:gdLst/>
              <a:ahLst/>
              <a:cxnLst/>
              <a:rect l="l" t="t" r="r" b="b"/>
              <a:pathLst>
                <a:path w="5723" h="477" extrusionOk="0">
                  <a:moveTo>
                    <a:pt x="289" y="0"/>
                  </a:moveTo>
                  <a:cubicBezTo>
                    <a:pt x="193" y="0"/>
                    <a:pt x="115" y="55"/>
                    <a:pt x="97" y="151"/>
                  </a:cubicBezTo>
                  <a:lnTo>
                    <a:pt x="1" y="476"/>
                  </a:lnTo>
                  <a:lnTo>
                    <a:pt x="5608" y="476"/>
                  </a:lnTo>
                  <a:lnTo>
                    <a:pt x="5686" y="266"/>
                  </a:lnTo>
                  <a:cubicBezTo>
                    <a:pt x="5723" y="133"/>
                    <a:pt x="5608" y="0"/>
                    <a:pt x="547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0"/>
            <p:cNvSpPr/>
            <p:nvPr/>
          </p:nvSpPr>
          <p:spPr>
            <a:xfrm flipH="1">
              <a:off x="5536101" y="2247688"/>
              <a:ext cx="333879" cy="223345"/>
            </a:xfrm>
            <a:custGeom>
              <a:avLst/>
              <a:gdLst/>
              <a:ahLst/>
              <a:cxnLst/>
              <a:rect l="l" t="t" r="r" b="b"/>
              <a:pathLst>
                <a:path w="2821" h="1887" extrusionOk="0">
                  <a:moveTo>
                    <a:pt x="170" y="0"/>
                  </a:moveTo>
                  <a:cubicBezTo>
                    <a:pt x="74" y="0"/>
                    <a:pt x="1" y="74"/>
                    <a:pt x="1" y="188"/>
                  </a:cubicBezTo>
                  <a:lnTo>
                    <a:pt x="1" y="1717"/>
                  </a:lnTo>
                  <a:cubicBezTo>
                    <a:pt x="1" y="1809"/>
                    <a:pt x="74" y="1886"/>
                    <a:pt x="170" y="1886"/>
                  </a:cubicBezTo>
                  <a:lnTo>
                    <a:pt x="2651" y="1886"/>
                  </a:lnTo>
                  <a:cubicBezTo>
                    <a:pt x="2747" y="1886"/>
                    <a:pt x="2820" y="1809"/>
                    <a:pt x="2820" y="1717"/>
                  </a:cubicBezTo>
                  <a:lnTo>
                    <a:pt x="2820" y="188"/>
                  </a:lnTo>
                  <a:cubicBezTo>
                    <a:pt x="2820" y="92"/>
                    <a:pt x="2747" y="0"/>
                    <a:pt x="265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0"/>
            <p:cNvSpPr/>
            <p:nvPr/>
          </p:nvSpPr>
          <p:spPr>
            <a:xfrm flipH="1">
              <a:off x="5624393" y="2303316"/>
              <a:ext cx="156229" cy="124870"/>
            </a:xfrm>
            <a:custGeom>
              <a:avLst/>
              <a:gdLst/>
              <a:ahLst/>
              <a:cxnLst/>
              <a:rect l="l" t="t" r="r" b="b"/>
              <a:pathLst>
                <a:path w="1320" h="1055" extrusionOk="0">
                  <a:moveTo>
                    <a:pt x="333" y="1"/>
                  </a:moveTo>
                  <a:cubicBezTo>
                    <a:pt x="154" y="1"/>
                    <a:pt x="1" y="119"/>
                    <a:pt x="24" y="331"/>
                  </a:cubicBezTo>
                  <a:cubicBezTo>
                    <a:pt x="65" y="652"/>
                    <a:pt x="637" y="1055"/>
                    <a:pt x="637" y="1055"/>
                  </a:cubicBezTo>
                  <a:cubicBezTo>
                    <a:pt x="637" y="1055"/>
                    <a:pt x="1228" y="652"/>
                    <a:pt x="1283" y="331"/>
                  </a:cubicBezTo>
                  <a:cubicBezTo>
                    <a:pt x="1319" y="119"/>
                    <a:pt x="1179" y="1"/>
                    <a:pt x="999" y="1"/>
                  </a:cubicBezTo>
                  <a:cubicBezTo>
                    <a:pt x="888" y="1"/>
                    <a:pt x="763" y="45"/>
                    <a:pt x="655" y="139"/>
                  </a:cubicBezTo>
                  <a:cubicBezTo>
                    <a:pt x="561" y="45"/>
                    <a:pt x="442" y="1"/>
                    <a:pt x="333"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500"/>
                                        <p:tgtEl>
                                          <p:spTgt spid="530"/>
                                        </p:tgtEl>
                                      </p:cBhvr>
                                    </p:animEffect>
                                    <p:anim calcmode="lin" valueType="num">
                                      <p:cBhvr>
                                        <p:cTn id="8" dur="500" fill="hold"/>
                                        <p:tgtEl>
                                          <p:spTgt spid="530"/>
                                        </p:tgtEl>
                                        <p:attrNameLst>
                                          <p:attrName>ppt_x</p:attrName>
                                        </p:attrNameLst>
                                      </p:cBhvr>
                                      <p:tavLst>
                                        <p:tav tm="0">
                                          <p:val>
                                            <p:strVal val="#ppt_x"/>
                                          </p:val>
                                        </p:tav>
                                        <p:tav tm="100000">
                                          <p:val>
                                            <p:strVal val="#ppt_x"/>
                                          </p:val>
                                        </p:tav>
                                      </p:tavLst>
                                    </p:anim>
                                    <p:anim calcmode="lin" valueType="num">
                                      <p:cBhvr>
                                        <p:cTn id="9" dur="500" fill="hold"/>
                                        <p:tgtEl>
                                          <p:spTgt spid="5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7" name="Title 6">
            <a:extLst>
              <a:ext uri="{FF2B5EF4-FFF2-40B4-BE49-F238E27FC236}">
                <a16:creationId xmlns:a16="http://schemas.microsoft.com/office/drawing/2014/main" id="{7746C2AC-A770-CBA6-F9C6-7F30E9DA2252}"/>
              </a:ext>
            </a:extLst>
          </p:cNvPr>
          <p:cNvSpPr>
            <a:spLocks noGrp="1"/>
          </p:cNvSpPr>
          <p:nvPr>
            <p:ph type="title"/>
          </p:nvPr>
        </p:nvSpPr>
        <p:spPr>
          <a:xfrm>
            <a:off x="210457" y="597425"/>
            <a:ext cx="8723086" cy="572700"/>
          </a:xfrm>
        </p:spPr>
        <p:txBody>
          <a:bodyPr bIns="72000" anchor="ctr"/>
          <a:lstStyle/>
          <a:p>
            <a:r>
              <a:rPr lang="vi-VN" sz="2400" dirty="0">
                <a:solidFill>
                  <a:schemeClr val="tx2">
                    <a:lumMod val="75000"/>
                  </a:schemeClr>
                </a:solidFill>
                <a:effectLst/>
                <a:latin typeface="Arial" panose="020B0604020202020204" pitchFamily="34" charset="0"/>
                <a:ea typeface="SimSun" panose="02010600030101010101" pitchFamily="2" charset="-122"/>
                <a:cs typeface="Arial" panose="020B0604020202020204" pitchFamily="34" charset="0"/>
              </a:rPr>
              <a:t>Ứng dụng máy tính trong giáo dục và đào tạo</a:t>
            </a:r>
            <a:endParaRPr lang="vi-VN" sz="2400" dirty="0">
              <a:solidFill>
                <a:schemeClr val="tx2">
                  <a:lumMod val="75000"/>
                </a:schemeClr>
              </a:solidFill>
            </a:endParaRPr>
          </a:p>
        </p:txBody>
      </p:sp>
      <p:grpSp>
        <p:nvGrpSpPr>
          <p:cNvPr id="38" name="Group 37">
            <a:extLst>
              <a:ext uri="{FF2B5EF4-FFF2-40B4-BE49-F238E27FC236}">
                <a16:creationId xmlns:a16="http://schemas.microsoft.com/office/drawing/2014/main" id="{7BC03098-F918-B8C6-D0F3-AB21DCD0B4E8}"/>
              </a:ext>
            </a:extLst>
          </p:cNvPr>
          <p:cNvGrpSpPr/>
          <p:nvPr/>
        </p:nvGrpSpPr>
        <p:grpSpPr>
          <a:xfrm>
            <a:off x="210457" y="1429511"/>
            <a:ext cx="4276605" cy="2943421"/>
            <a:chOff x="1038571" y="877103"/>
            <a:chExt cx="2819777" cy="1975502"/>
          </a:xfrm>
        </p:grpSpPr>
        <p:pic>
          <p:nvPicPr>
            <p:cNvPr id="39" name="Picture 38">
              <a:extLst>
                <a:ext uri="{FF2B5EF4-FFF2-40B4-BE49-F238E27FC236}">
                  <a16:creationId xmlns:a16="http://schemas.microsoft.com/office/drawing/2014/main" id="{35DBBA81-A9A1-293D-978E-F13F1A5E5621}"/>
                </a:ext>
              </a:extLst>
            </p:cNvPr>
            <p:cNvPicPr>
              <a:picLocks noChangeAspect="1" noChangeArrowheads="1"/>
            </p:cNvPicPr>
            <p:nvPr/>
          </p:nvPicPr>
          <p:blipFill rotWithShape="1">
            <a:blip r:embed="rId3"/>
            <a:srcRect l="2633" r="7960"/>
            <a:stretch/>
          </p:blipFill>
          <p:spPr bwMode="auto">
            <a:xfrm>
              <a:off x="1038571" y="877103"/>
              <a:ext cx="2819777" cy="1684946"/>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483B7DBC-B5B2-DEB8-7163-FEB2C657BC62}"/>
                </a:ext>
              </a:extLst>
            </p:cNvPr>
            <p:cNvSpPr txBox="1"/>
            <p:nvPr/>
          </p:nvSpPr>
          <p:spPr>
            <a:xfrm>
              <a:off x="1351793" y="2617979"/>
              <a:ext cx="2193334" cy="234626"/>
            </a:xfrm>
            <a:prstGeom prst="rect">
              <a:avLst/>
            </a:prstGeom>
            <a:noFill/>
          </p:spPr>
          <p:txBody>
            <a:bodyPr wrap="square" rtlCol="0" anchor="ctr">
              <a:spAutoFit/>
            </a:bodyPr>
            <a:lstStyle/>
            <a:p>
              <a:pPr algn="ctr">
                <a:lnSpc>
                  <a:spcPct val="114000"/>
                </a:lnSpc>
              </a:pPr>
              <a:r>
                <a:rPr lang="vi-VN"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Đào tạo trực tuyến E-learning</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44" name="Group 43">
            <a:extLst>
              <a:ext uri="{FF2B5EF4-FFF2-40B4-BE49-F238E27FC236}">
                <a16:creationId xmlns:a16="http://schemas.microsoft.com/office/drawing/2014/main" id="{7AF3E5FB-F6B1-F8EF-019E-8EEB2A8D0571}"/>
              </a:ext>
            </a:extLst>
          </p:cNvPr>
          <p:cNvGrpSpPr/>
          <p:nvPr/>
        </p:nvGrpSpPr>
        <p:grpSpPr>
          <a:xfrm>
            <a:off x="4656940" y="1429511"/>
            <a:ext cx="4276605" cy="2932390"/>
            <a:chOff x="1038571" y="877103"/>
            <a:chExt cx="2819777" cy="1968098"/>
          </a:xfrm>
        </p:grpSpPr>
        <p:pic>
          <p:nvPicPr>
            <p:cNvPr id="45" name="Picture 44">
              <a:extLst>
                <a:ext uri="{FF2B5EF4-FFF2-40B4-BE49-F238E27FC236}">
                  <a16:creationId xmlns:a16="http://schemas.microsoft.com/office/drawing/2014/main" id="{0FAACF53-652E-B4D1-DAFC-853513AC326C}"/>
                </a:ext>
              </a:extLst>
            </p:cNvPr>
            <p:cNvPicPr>
              <a:picLocks noChangeAspect="1" noChangeArrowheads="1"/>
            </p:cNvPicPr>
            <p:nvPr/>
          </p:nvPicPr>
          <p:blipFill>
            <a:blip r:embed="rId4"/>
            <a:srcRect l="2089" r="2089"/>
            <a:stretch/>
          </p:blipFill>
          <p:spPr bwMode="auto">
            <a:xfrm>
              <a:off x="1038571" y="877103"/>
              <a:ext cx="2819777" cy="1684946"/>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C9C405B8-4E5D-6D84-BE10-CBA48824ED9D}"/>
                </a:ext>
              </a:extLst>
            </p:cNvPr>
            <p:cNvSpPr txBox="1"/>
            <p:nvPr/>
          </p:nvSpPr>
          <p:spPr>
            <a:xfrm>
              <a:off x="1161728" y="2617978"/>
              <a:ext cx="2573464" cy="227223"/>
            </a:xfrm>
            <a:prstGeom prst="rect">
              <a:avLst/>
            </a:prstGeom>
            <a:noFill/>
          </p:spPr>
          <p:txBody>
            <a:bodyPr wrap="square" rtlCol="0" anchor="ctr">
              <a:spAutoFit/>
            </a:bodyPr>
            <a:lstStyle/>
            <a:p>
              <a:pPr algn="ctr"/>
              <a:r>
                <a:rPr lang="vi-VN"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Phần mềm trình chiếu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barn(inVertical)">
                                      <p:cBhvr>
                                        <p:cTn id="1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7" name="Title 6">
            <a:extLst>
              <a:ext uri="{FF2B5EF4-FFF2-40B4-BE49-F238E27FC236}">
                <a16:creationId xmlns:a16="http://schemas.microsoft.com/office/drawing/2014/main" id="{7746C2AC-A770-CBA6-F9C6-7F30E9DA2252}"/>
              </a:ext>
            </a:extLst>
          </p:cNvPr>
          <p:cNvSpPr>
            <a:spLocks noGrp="1"/>
          </p:cNvSpPr>
          <p:nvPr>
            <p:ph type="title"/>
          </p:nvPr>
        </p:nvSpPr>
        <p:spPr>
          <a:xfrm>
            <a:off x="210457" y="597425"/>
            <a:ext cx="8723086" cy="572700"/>
          </a:xfrm>
        </p:spPr>
        <p:txBody>
          <a:bodyPr bIns="72000" anchor="ctr"/>
          <a:lstStyle/>
          <a:p>
            <a:r>
              <a:rPr lang="vi-VN" sz="2400" dirty="0">
                <a:solidFill>
                  <a:schemeClr val="tx2">
                    <a:lumMod val="75000"/>
                  </a:schemeClr>
                </a:solidFill>
                <a:effectLst/>
                <a:latin typeface="Arial" panose="020B0604020202020204" pitchFamily="34" charset="0"/>
                <a:ea typeface="SimSun" panose="02010600030101010101" pitchFamily="2" charset="-122"/>
                <a:cs typeface="Arial" panose="020B0604020202020204" pitchFamily="34" charset="0"/>
              </a:rPr>
              <a:t>Ứng dụng máy tính trong giáo dục và đào tạo</a:t>
            </a:r>
            <a:endParaRPr lang="vi-VN" sz="2400" dirty="0">
              <a:solidFill>
                <a:schemeClr val="tx2">
                  <a:lumMod val="75000"/>
                </a:schemeClr>
              </a:solidFill>
            </a:endParaRPr>
          </a:p>
        </p:txBody>
      </p:sp>
      <p:grpSp>
        <p:nvGrpSpPr>
          <p:cNvPr id="38" name="Group 37">
            <a:extLst>
              <a:ext uri="{FF2B5EF4-FFF2-40B4-BE49-F238E27FC236}">
                <a16:creationId xmlns:a16="http://schemas.microsoft.com/office/drawing/2014/main" id="{7BC03098-F918-B8C6-D0F3-AB21DCD0B4E8}"/>
              </a:ext>
            </a:extLst>
          </p:cNvPr>
          <p:cNvGrpSpPr/>
          <p:nvPr/>
        </p:nvGrpSpPr>
        <p:grpSpPr>
          <a:xfrm>
            <a:off x="210457" y="1429511"/>
            <a:ext cx="4276605" cy="2943421"/>
            <a:chOff x="1038571" y="877103"/>
            <a:chExt cx="2819777" cy="1975502"/>
          </a:xfrm>
        </p:grpSpPr>
        <p:pic>
          <p:nvPicPr>
            <p:cNvPr id="39" name="Picture 38">
              <a:extLst>
                <a:ext uri="{FF2B5EF4-FFF2-40B4-BE49-F238E27FC236}">
                  <a16:creationId xmlns:a16="http://schemas.microsoft.com/office/drawing/2014/main" id="{35DBBA81-A9A1-293D-978E-F13F1A5E5621}"/>
                </a:ext>
              </a:extLst>
            </p:cNvPr>
            <p:cNvPicPr>
              <a:picLocks noChangeAspect="1" noChangeArrowheads="1"/>
            </p:cNvPicPr>
            <p:nvPr/>
          </p:nvPicPr>
          <p:blipFill>
            <a:blip r:embed="rId3"/>
            <a:srcRect l="8938" r="8938"/>
            <a:stretch/>
          </p:blipFill>
          <p:spPr bwMode="auto">
            <a:xfrm>
              <a:off x="1038571" y="877103"/>
              <a:ext cx="2819777" cy="1684946"/>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483B7DBC-B5B2-DEB8-7163-FEB2C657BC62}"/>
                </a:ext>
              </a:extLst>
            </p:cNvPr>
            <p:cNvSpPr txBox="1"/>
            <p:nvPr/>
          </p:nvSpPr>
          <p:spPr>
            <a:xfrm>
              <a:off x="1351793" y="2617979"/>
              <a:ext cx="2193334" cy="234626"/>
            </a:xfrm>
            <a:prstGeom prst="rect">
              <a:avLst/>
            </a:prstGeom>
            <a:noFill/>
          </p:spPr>
          <p:txBody>
            <a:bodyPr wrap="square" rtlCol="0" anchor="ctr">
              <a:spAutoFit/>
            </a:bodyPr>
            <a:lstStyle/>
            <a:p>
              <a:pPr algn="ctr">
                <a:lnSpc>
                  <a:spcPct val="114000"/>
                </a:lnSpc>
              </a:pPr>
              <a:r>
                <a:rPr lang="vi-VN" sz="1600" dirty="0">
                  <a:effectLst/>
                  <a:latin typeface="Arial" panose="020B0604020202020204" pitchFamily="34" charset="0"/>
                  <a:ea typeface="SimSun" panose="02010600030101010101" pitchFamily="2" charset="-122"/>
                  <a:cs typeface="Arial" panose="020B0604020202020204" pitchFamily="34" charset="0"/>
                </a:rPr>
                <a:t>Phần mềm mô phỏng thí nghiệm</a:t>
              </a:r>
            </a:p>
          </p:txBody>
        </p:sp>
      </p:grpSp>
      <p:grpSp>
        <p:nvGrpSpPr>
          <p:cNvPr id="44" name="Group 43">
            <a:extLst>
              <a:ext uri="{FF2B5EF4-FFF2-40B4-BE49-F238E27FC236}">
                <a16:creationId xmlns:a16="http://schemas.microsoft.com/office/drawing/2014/main" id="{7AF3E5FB-F6B1-F8EF-019E-8EEB2A8D0571}"/>
              </a:ext>
            </a:extLst>
          </p:cNvPr>
          <p:cNvGrpSpPr/>
          <p:nvPr/>
        </p:nvGrpSpPr>
        <p:grpSpPr>
          <a:xfrm>
            <a:off x="4656940" y="1429511"/>
            <a:ext cx="4276605" cy="2932390"/>
            <a:chOff x="1038571" y="877103"/>
            <a:chExt cx="2819777" cy="1968098"/>
          </a:xfrm>
        </p:grpSpPr>
        <p:pic>
          <p:nvPicPr>
            <p:cNvPr id="45" name="Picture 44">
              <a:extLst>
                <a:ext uri="{FF2B5EF4-FFF2-40B4-BE49-F238E27FC236}">
                  <a16:creationId xmlns:a16="http://schemas.microsoft.com/office/drawing/2014/main" id="{0FAACF53-652E-B4D1-DAFC-853513AC326C}"/>
                </a:ext>
              </a:extLst>
            </p:cNvPr>
            <p:cNvPicPr>
              <a:picLocks noChangeAspect="1" noChangeArrowheads="1"/>
            </p:cNvPicPr>
            <p:nvPr/>
          </p:nvPicPr>
          <p:blipFill>
            <a:blip r:embed="rId4"/>
            <a:srcRect t="8427" b="8427"/>
            <a:stretch/>
          </p:blipFill>
          <p:spPr bwMode="auto">
            <a:xfrm>
              <a:off x="1038571" y="877103"/>
              <a:ext cx="2819777" cy="1684946"/>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C9C405B8-4E5D-6D84-BE10-CBA48824ED9D}"/>
                </a:ext>
              </a:extLst>
            </p:cNvPr>
            <p:cNvSpPr txBox="1"/>
            <p:nvPr/>
          </p:nvSpPr>
          <p:spPr>
            <a:xfrm>
              <a:off x="1161728" y="2617978"/>
              <a:ext cx="2573464" cy="227223"/>
            </a:xfrm>
            <a:prstGeom prst="rect">
              <a:avLst/>
            </a:prstGeom>
            <a:noFill/>
          </p:spPr>
          <p:txBody>
            <a:bodyPr wrap="square" rtlCol="0" anchor="ctr">
              <a:spAutoFit/>
            </a:bodyPr>
            <a:lstStyle/>
            <a:p>
              <a:pPr algn="ctr"/>
              <a:r>
                <a:rPr lang="vi-VN"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Quản lý lớp học</a:t>
              </a:r>
            </a:p>
          </p:txBody>
        </p:sp>
      </p:grpSp>
    </p:spTree>
    <p:extLst>
      <p:ext uri="{BB962C8B-B14F-4D97-AF65-F5344CB8AC3E}">
        <p14:creationId xmlns:p14="http://schemas.microsoft.com/office/powerpoint/2010/main" val="252427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barn(inVertical)">
                                      <p:cBhvr>
                                        <p:cTn id="1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7" name="Title 6">
            <a:extLst>
              <a:ext uri="{FF2B5EF4-FFF2-40B4-BE49-F238E27FC236}">
                <a16:creationId xmlns:a16="http://schemas.microsoft.com/office/drawing/2014/main" id="{7746C2AC-A770-CBA6-F9C6-7F30E9DA2252}"/>
              </a:ext>
            </a:extLst>
          </p:cNvPr>
          <p:cNvSpPr>
            <a:spLocks noGrp="1"/>
          </p:cNvSpPr>
          <p:nvPr>
            <p:ph type="title"/>
          </p:nvPr>
        </p:nvSpPr>
        <p:spPr>
          <a:xfrm>
            <a:off x="210457" y="529175"/>
            <a:ext cx="8723086" cy="572700"/>
          </a:xfrm>
        </p:spPr>
        <p:txBody>
          <a:bodyPr bIns="72000" anchor="ctr"/>
          <a:lstStyle/>
          <a:p>
            <a:r>
              <a:rPr lang="vi-VN" sz="2400" dirty="0">
                <a:solidFill>
                  <a:schemeClr val="tx2">
                    <a:lumMod val="75000"/>
                  </a:schemeClr>
                </a:solidFill>
                <a:effectLst/>
                <a:latin typeface="Arial" panose="020B0604020202020204" pitchFamily="34" charset="0"/>
                <a:ea typeface="SimSun" panose="02010600030101010101" pitchFamily="2" charset="-122"/>
                <a:cs typeface="Arial" panose="020B0604020202020204" pitchFamily="34" charset="0"/>
              </a:rPr>
              <a:t>Ứng dụng máy tính trong giáo dục và đào tạo</a:t>
            </a:r>
            <a:endParaRPr lang="vi-VN" sz="2400" dirty="0">
              <a:solidFill>
                <a:schemeClr val="tx2">
                  <a:lumMod val="75000"/>
                </a:schemeClr>
              </a:solidFill>
            </a:endParaRPr>
          </a:p>
        </p:txBody>
      </p:sp>
      <p:grpSp>
        <p:nvGrpSpPr>
          <p:cNvPr id="38" name="Group 37">
            <a:extLst>
              <a:ext uri="{FF2B5EF4-FFF2-40B4-BE49-F238E27FC236}">
                <a16:creationId xmlns:a16="http://schemas.microsoft.com/office/drawing/2014/main" id="{7BC03098-F918-B8C6-D0F3-AB21DCD0B4E8}"/>
              </a:ext>
            </a:extLst>
          </p:cNvPr>
          <p:cNvGrpSpPr/>
          <p:nvPr/>
        </p:nvGrpSpPr>
        <p:grpSpPr>
          <a:xfrm>
            <a:off x="1746353" y="1227142"/>
            <a:ext cx="5651292" cy="3538193"/>
            <a:chOff x="910318" y="877103"/>
            <a:chExt cx="3076283" cy="1960512"/>
          </a:xfrm>
        </p:grpSpPr>
        <p:pic>
          <p:nvPicPr>
            <p:cNvPr id="39" name="Picture 38">
              <a:extLst>
                <a:ext uri="{FF2B5EF4-FFF2-40B4-BE49-F238E27FC236}">
                  <a16:creationId xmlns:a16="http://schemas.microsoft.com/office/drawing/2014/main" id="{35DBBA81-A9A1-293D-978E-F13F1A5E5621}"/>
                </a:ext>
              </a:extLst>
            </p:cNvPr>
            <p:cNvPicPr>
              <a:picLocks noChangeAspect="1" noChangeArrowheads="1"/>
            </p:cNvPicPr>
            <p:nvPr/>
          </p:nvPicPr>
          <p:blipFill rotWithShape="1">
            <a:blip r:embed="rId3"/>
            <a:srcRect l="1415" r="1415"/>
            <a:stretch/>
          </p:blipFill>
          <p:spPr bwMode="auto">
            <a:xfrm>
              <a:off x="910318" y="877103"/>
              <a:ext cx="3076283" cy="1684946"/>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483B7DBC-B5B2-DEB8-7163-FEB2C657BC62}"/>
                </a:ext>
              </a:extLst>
            </p:cNvPr>
            <p:cNvSpPr txBox="1"/>
            <p:nvPr/>
          </p:nvSpPr>
          <p:spPr>
            <a:xfrm>
              <a:off x="1130635" y="2632968"/>
              <a:ext cx="2635650" cy="204647"/>
            </a:xfrm>
            <a:prstGeom prst="rect">
              <a:avLst/>
            </a:prstGeom>
            <a:noFill/>
          </p:spPr>
          <p:txBody>
            <a:bodyPr wrap="square" rtlCol="0" anchor="ctr">
              <a:spAutoFit/>
            </a:bodyPr>
            <a:lstStyle/>
            <a:p>
              <a:pPr algn="ctr"/>
              <a:r>
                <a:rPr lang="vi-VN" sz="1800" b="0" i="0" dirty="0">
                  <a:solidFill>
                    <a:srgbClr val="222222"/>
                  </a:solidFill>
                  <a:effectLst/>
                  <a:latin typeface="Arial" panose="020B0604020202020204" pitchFamily="34" charset="0"/>
                  <a:cs typeface="Arial" panose="020B0604020202020204" pitchFamily="34" charset="0"/>
                </a:rPr>
                <a:t>Ứng dụng tổ chức thi và chống gian lận thi cử</a:t>
              </a:r>
            </a:p>
          </p:txBody>
        </p:sp>
      </p:grpSp>
    </p:spTree>
    <p:extLst>
      <p:ext uri="{BB962C8B-B14F-4D97-AF65-F5344CB8AC3E}">
        <p14:creationId xmlns:p14="http://schemas.microsoft.com/office/powerpoint/2010/main" val="210559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7" name="Title 6">
            <a:extLst>
              <a:ext uri="{FF2B5EF4-FFF2-40B4-BE49-F238E27FC236}">
                <a16:creationId xmlns:a16="http://schemas.microsoft.com/office/drawing/2014/main" id="{7746C2AC-A770-CBA6-F9C6-7F30E9DA2252}"/>
              </a:ext>
            </a:extLst>
          </p:cNvPr>
          <p:cNvSpPr>
            <a:spLocks noGrp="1"/>
          </p:cNvSpPr>
          <p:nvPr>
            <p:ph type="title"/>
          </p:nvPr>
        </p:nvSpPr>
        <p:spPr>
          <a:xfrm>
            <a:off x="210457" y="529175"/>
            <a:ext cx="8723086" cy="572700"/>
          </a:xfrm>
        </p:spPr>
        <p:txBody>
          <a:bodyPr bIns="72000" anchor="ctr"/>
          <a:lstStyle/>
          <a:p>
            <a:r>
              <a:rPr lang="vi-VN" sz="2400" dirty="0">
                <a:solidFill>
                  <a:schemeClr val="tx2">
                    <a:lumMod val="75000"/>
                  </a:schemeClr>
                </a:solidFill>
                <a:effectLst/>
                <a:latin typeface="Arial" panose="020B0604020202020204" pitchFamily="34" charset="0"/>
                <a:ea typeface="SimSun" panose="02010600030101010101" pitchFamily="2" charset="-122"/>
                <a:cs typeface="Arial" panose="020B0604020202020204" pitchFamily="34" charset="0"/>
              </a:rPr>
              <a:t>Ứng dụng máy tính trong giáo dục và đào tạo</a:t>
            </a:r>
            <a:endParaRPr lang="vi-VN" sz="2400" dirty="0">
              <a:solidFill>
                <a:schemeClr val="tx2">
                  <a:lumMod val="75000"/>
                </a:schemeClr>
              </a:solidFill>
            </a:endParaRPr>
          </a:p>
        </p:txBody>
      </p:sp>
      <p:grpSp>
        <p:nvGrpSpPr>
          <p:cNvPr id="2" name="Group 1">
            <a:extLst>
              <a:ext uri="{FF2B5EF4-FFF2-40B4-BE49-F238E27FC236}">
                <a16:creationId xmlns:a16="http://schemas.microsoft.com/office/drawing/2014/main" id="{1374B0E8-2F83-3B35-DFEB-5AD6BE3F51FC}"/>
              </a:ext>
            </a:extLst>
          </p:cNvPr>
          <p:cNvGrpSpPr/>
          <p:nvPr/>
        </p:nvGrpSpPr>
        <p:grpSpPr>
          <a:xfrm>
            <a:off x="1206708" y="1229291"/>
            <a:ext cx="6730583" cy="3538193"/>
            <a:chOff x="616562" y="877103"/>
            <a:chExt cx="3663796" cy="1960512"/>
          </a:xfrm>
        </p:grpSpPr>
        <p:pic>
          <p:nvPicPr>
            <p:cNvPr id="3" name="Picture 2">
              <a:extLst>
                <a:ext uri="{FF2B5EF4-FFF2-40B4-BE49-F238E27FC236}">
                  <a16:creationId xmlns:a16="http://schemas.microsoft.com/office/drawing/2014/main" id="{F2959608-343B-D4E5-88D4-5B5C7B9FAB87}"/>
                </a:ext>
              </a:extLst>
            </p:cNvPr>
            <p:cNvPicPr>
              <a:picLocks noChangeAspect="1" noChangeArrowheads="1"/>
            </p:cNvPicPr>
            <p:nvPr/>
          </p:nvPicPr>
          <p:blipFill rotWithShape="1">
            <a:blip r:embed="rId3"/>
            <a:srcRect l="41" r="41"/>
            <a:stretch/>
          </p:blipFill>
          <p:spPr bwMode="auto">
            <a:xfrm>
              <a:off x="616562" y="877103"/>
              <a:ext cx="3663796" cy="1684946"/>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C62AA6-1D7E-AB5B-1E80-56CDB4131143}"/>
                </a:ext>
              </a:extLst>
            </p:cNvPr>
            <p:cNvSpPr txBox="1"/>
            <p:nvPr/>
          </p:nvSpPr>
          <p:spPr>
            <a:xfrm>
              <a:off x="1413837" y="2632968"/>
              <a:ext cx="2069246" cy="204647"/>
            </a:xfrm>
            <a:prstGeom prst="rect">
              <a:avLst/>
            </a:prstGeom>
            <a:noFill/>
          </p:spPr>
          <p:txBody>
            <a:bodyPr wrap="square" rtlCol="0" anchor="ctr">
              <a:spAutoFit/>
            </a:bodyPr>
            <a:lstStyle/>
            <a:p>
              <a:pPr algn="ctr"/>
              <a:r>
                <a:rPr lang="vi-VN" sz="1800" b="0" i="0" dirty="0">
                  <a:solidFill>
                    <a:srgbClr val="222222"/>
                  </a:solidFill>
                  <a:effectLst/>
                  <a:latin typeface="Arial" panose="020B0604020202020204" pitchFamily="34" charset="0"/>
                  <a:cs typeface="Arial" panose="020B0604020202020204" pitchFamily="34" charset="0"/>
                </a:rPr>
                <a:t>Lưu trữ dữ liệu, chia sẻ thông tin</a:t>
              </a:r>
            </a:p>
          </p:txBody>
        </p:sp>
      </p:grpSp>
    </p:spTree>
    <p:extLst>
      <p:ext uri="{BB962C8B-B14F-4D97-AF65-F5344CB8AC3E}">
        <p14:creationId xmlns:p14="http://schemas.microsoft.com/office/powerpoint/2010/main" val="170054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3" name="Title 2">
            <a:extLst>
              <a:ext uri="{FF2B5EF4-FFF2-40B4-BE49-F238E27FC236}">
                <a16:creationId xmlns:a16="http://schemas.microsoft.com/office/drawing/2014/main" id="{2B0014BB-86AA-EE85-3FE7-C74331421B02}"/>
              </a:ext>
            </a:extLst>
          </p:cNvPr>
          <p:cNvSpPr>
            <a:spLocks noGrp="1"/>
          </p:cNvSpPr>
          <p:nvPr>
            <p:ph type="title"/>
          </p:nvPr>
        </p:nvSpPr>
        <p:spPr/>
        <p:txBody>
          <a:bodyPr anchor="ctr"/>
          <a:lstStyle/>
          <a:p>
            <a:r>
              <a:rPr lang="vi-VN" sz="2400" dirty="0">
                <a:solidFill>
                  <a:schemeClr val="tx2">
                    <a:lumMod val="75000"/>
                  </a:schemeClr>
                </a:solidFill>
                <a:effectLst/>
                <a:latin typeface="Arial" panose="020B0604020202020204" pitchFamily="34" charset="0"/>
                <a:ea typeface="SimSun" panose="02010600030101010101" pitchFamily="2" charset="-122"/>
                <a:cs typeface="Arial" panose="020B0604020202020204" pitchFamily="34" charset="0"/>
              </a:rPr>
              <a:t>Ứng dụng máy tính trong giáo dục và đào tạo</a:t>
            </a:r>
            <a:endParaRPr lang="vi-VN" sz="2400" dirty="0"/>
          </a:p>
        </p:txBody>
      </p:sp>
      <p:sp>
        <p:nvSpPr>
          <p:cNvPr id="4" name="Rectangle 3">
            <a:extLst>
              <a:ext uri="{FF2B5EF4-FFF2-40B4-BE49-F238E27FC236}">
                <a16:creationId xmlns:a16="http://schemas.microsoft.com/office/drawing/2014/main" id="{CF307429-BC55-3520-B297-A534FC8BA493}"/>
              </a:ext>
            </a:extLst>
          </p:cNvPr>
          <p:cNvSpPr/>
          <p:nvPr/>
        </p:nvSpPr>
        <p:spPr>
          <a:xfrm>
            <a:off x="707592" y="1239955"/>
            <a:ext cx="7704000" cy="1125874"/>
          </a:xfrm>
          <a:prstGeom prst="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Việc giảng dạy qua mạng trong thời gian xảy ra đại dịch COVID – 19 dưới hình thức đào tạo trực tuyến (E-learning).</a:t>
            </a:r>
          </a:p>
        </p:txBody>
      </p:sp>
      <p:pic>
        <p:nvPicPr>
          <p:cNvPr id="5" name="Picture 2">
            <a:extLst>
              <a:ext uri="{FF2B5EF4-FFF2-40B4-BE49-F238E27FC236}">
                <a16:creationId xmlns:a16="http://schemas.microsoft.com/office/drawing/2014/main" id="{3AFAEA67-A627-884A-2523-88C09649C268}"/>
              </a:ext>
            </a:extLst>
          </p:cNvPr>
          <p:cNvPicPr>
            <a:picLocks noChangeAspect="1" noChangeArrowheads="1"/>
          </p:cNvPicPr>
          <p:nvPr/>
        </p:nvPicPr>
        <p:blipFill>
          <a:blip r:embed="rId3"/>
          <a:srcRect l="5431" r="5431"/>
          <a:stretch/>
        </p:blipFill>
        <p:spPr bwMode="auto">
          <a:xfrm>
            <a:off x="5950857" y="2571750"/>
            <a:ext cx="2473143" cy="2058307"/>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D8584DA-BF6E-4464-7A61-225BA86D51D5}"/>
              </a:ext>
            </a:extLst>
          </p:cNvPr>
          <p:cNvSpPr/>
          <p:nvPr/>
        </p:nvSpPr>
        <p:spPr>
          <a:xfrm>
            <a:off x="720000" y="2571750"/>
            <a:ext cx="4991371" cy="2058307"/>
          </a:xfrm>
          <a:prstGeom prst="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solidFill>
                  <a:schemeClr val="bg1">
                    <a:lumMod val="10000"/>
                  </a:schemeClr>
                </a:solidFill>
                <a:latin typeface="Arial" panose="020B0604020202020204" pitchFamily="34" charset="0"/>
                <a:cs typeface="Arial" panose="020B0604020202020204" pitchFamily="34" charset="0"/>
              </a:rPr>
              <a:t>Những thí nghiệm Hóa học nguy hiểm, những thí nghiệm Vật lí hay Sinh học yêu cầu dụng cụ kích thước lớn hoặc mẫu vật khó kiếm đều phải nhờ tới phần mềm thí nghiệm ảo mới thực hiện được cho HS.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52"/>
          <p:cNvSpPr txBox="1">
            <a:spLocks noGrp="1"/>
          </p:cNvSpPr>
          <p:nvPr>
            <p:ph type="title"/>
          </p:nvPr>
        </p:nvSpPr>
        <p:spPr>
          <a:xfrm>
            <a:off x="790545" y="774708"/>
            <a:ext cx="5607000" cy="702027"/>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vi-VN" sz="2800" dirty="0">
                <a:solidFill>
                  <a:schemeClr val="tx2">
                    <a:lumMod val="75000"/>
                  </a:schemeClr>
                </a:solidFill>
                <a:latin typeface="Arial" panose="020B0604020202020204" pitchFamily="34" charset="0"/>
                <a:cs typeface="Arial" panose="020B0604020202020204" pitchFamily="34" charset="0"/>
              </a:rPr>
              <a:t>KẾT LUẬN</a:t>
            </a:r>
            <a:endParaRPr sz="2800" dirty="0">
              <a:solidFill>
                <a:schemeClr val="tx2">
                  <a:lumMod val="75000"/>
                </a:schemeClr>
              </a:solidFill>
              <a:latin typeface="Arial" panose="020B0604020202020204" pitchFamily="34" charset="0"/>
              <a:cs typeface="Arial" panose="020B0604020202020204" pitchFamily="34" charset="0"/>
            </a:endParaRPr>
          </a:p>
        </p:txBody>
      </p:sp>
      <p:grpSp>
        <p:nvGrpSpPr>
          <p:cNvPr id="1201" name="Google Shape;1201;p52"/>
          <p:cNvGrpSpPr/>
          <p:nvPr/>
        </p:nvGrpSpPr>
        <p:grpSpPr>
          <a:xfrm>
            <a:off x="6665825" y="979050"/>
            <a:ext cx="1764947" cy="3611229"/>
            <a:chOff x="6665825" y="979050"/>
            <a:chExt cx="1764947" cy="3611229"/>
          </a:xfrm>
        </p:grpSpPr>
        <p:sp>
          <p:nvSpPr>
            <p:cNvPr id="1202" name="Google Shape;1202;p52"/>
            <p:cNvSpPr/>
            <p:nvPr/>
          </p:nvSpPr>
          <p:spPr>
            <a:xfrm flipH="1">
              <a:off x="7394292" y="1108148"/>
              <a:ext cx="649373" cy="867385"/>
            </a:xfrm>
            <a:custGeom>
              <a:avLst/>
              <a:gdLst/>
              <a:ahLst/>
              <a:cxnLst/>
              <a:rect l="l" t="t" r="r" b="b"/>
              <a:pathLst>
                <a:path w="3506" h="4683" extrusionOk="0">
                  <a:moveTo>
                    <a:pt x="2095" y="1"/>
                  </a:moveTo>
                  <a:cubicBezTo>
                    <a:pt x="1875" y="1"/>
                    <a:pt x="1589" y="55"/>
                    <a:pt x="1281" y="259"/>
                  </a:cubicBezTo>
                  <a:cubicBezTo>
                    <a:pt x="597" y="702"/>
                    <a:pt x="838" y="1800"/>
                    <a:pt x="597" y="2608"/>
                  </a:cubicBezTo>
                  <a:cubicBezTo>
                    <a:pt x="414" y="3234"/>
                    <a:pt x="0" y="4683"/>
                    <a:pt x="0" y="4683"/>
                  </a:cubicBezTo>
                  <a:cubicBezTo>
                    <a:pt x="0" y="4683"/>
                    <a:pt x="520" y="4683"/>
                    <a:pt x="1358" y="4621"/>
                  </a:cubicBezTo>
                  <a:cubicBezTo>
                    <a:pt x="1510" y="4612"/>
                    <a:pt x="1674" y="4609"/>
                    <a:pt x="1841" y="4609"/>
                  </a:cubicBezTo>
                  <a:cubicBezTo>
                    <a:pt x="2611" y="4609"/>
                    <a:pt x="3447" y="4683"/>
                    <a:pt x="3447" y="4683"/>
                  </a:cubicBezTo>
                  <a:cubicBezTo>
                    <a:pt x="3447" y="4683"/>
                    <a:pt x="3158" y="3461"/>
                    <a:pt x="3231" y="2897"/>
                  </a:cubicBezTo>
                  <a:cubicBezTo>
                    <a:pt x="3293" y="2425"/>
                    <a:pt x="3341" y="2074"/>
                    <a:pt x="3432" y="1448"/>
                  </a:cubicBezTo>
                  <a:cubicBezTo>
                    <a:pt x="3476" y="1082"/>
                    <a:pt x="3505" y="841"/>
                    <a:pt x="3341" y="548"/>
                  </a:cubicBezTo>
                  <a:cubicBezTo>
                    <a:pt x="3231" y="384"/>
                    <a:pt x="3004" y="109"/>
                    <a:pt x="2518" y="76"/>
                  </a:cubicBezTo>
                  <a:cubicBezTo>
                    <a:pt x="2518" y="76"/>
                    <a:pt x="2352" y="1"/>
                    <a:pt x="209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3" name="Google Shape;1203;p52"/>
            <p:cNvSpPr/>
            <p:nvPr/>
          </p:nvSpPr>
          <p:spPr>
            <a:xfrm flipH="1">
              <a:off x="7631555" y="979050"/>
              <a:ext cx="305053" cy="242453"/>
            </a:xfrm>
            <a:custGeom>
              <a:avLst/>
              <a:gdLst/>
              <a:ahLst/>
              <a:cxnLst/>
              <a:rect l="l" t="t" r="r" b="b"/>
              <a:pathLst>
                <a:path w="1647" h="1309" extrusionOk="0">
                  <a:moveTo>
                    <a:pt x="979" y="0"/>
                  </a:moveTo>
                  <a:cubicBezTo>
                    <a:pt x="936" y="0"/>
                    <a:pt x="890" y="4"/>
                    <a:pt x="842" y="12"/>
                  </a:cubicBezTo>
                  <a:cubicBezTo>
                    <a:pt x="0" y="133"/>
                    <a:pt x="202" y="1124"/>
                    <a:pt x="842" y="1278"/>
                  </a:cubicBezTo>
                  <a:cubicBezTo>
                    <a:pt x="919" y="1299"/>
                    <a:pt x="989" y="1308"/>
                    <a:pt x="1053" y="1308"/>
                  </a:cubicBezTo>
                  <a:cubicBezTo>
                    <a:pt x="1552" y="1308"/>
                    <a:pt x="1647" y="744"/>
                    <a:pt x="1647" y="744"/>
                  </a:cubicBezTo>
                  <a:cubicBezTo>
                    <a:pt x="1647" y="744"/>
                    <a:pt x="1583" y="0"/>
                    <a:pt x="97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4" name="Google Shape;1204;p52"/>
            <p:cNvSpPr/>
            <p:nvPr/>
          </p:nvSpPr>
          <p:spPr>
            <a:xfrm flipH="1">
              <a:off x="7631555" y="1094997"/>
              <a:ext cx="211518" cy="87053"/>
            </a:xfrm>
            <a:custGeom>
              <a:avLst/>
              <a:gdLst/>
              <a:ahLst/>
              <a:cxnLst/>
              <a:rect l="l" t="t" r="r" b="b"/>
              <a:pathLst>
                <a:path w="1142" h="470" extrusionOk="0">
                  <a:moveTo>
                    <a:pt x="953" y="1"/>
                  </a:moveTo>
                  <a:cubicBezTo>
                    <a:pt x="888" y="1"/>
                    <a:pt x="806" y="7"/>
                    <a:pt x="717" y="26"/>
                  </a:cubicBezTo>
                  <a:cubicBezTo>
                    <a:pt x="502" y="56"/>
                    <a:pt x="212" y="162"/>
                    <a:pt x="15" y="422"/>
                  </a:cubicBezTo>
                  <a:cubicBezTo>
                    <a:pt x="0" y="436"/>
                    <a:pt x="0" y="455"/>
                    <a:pt x="15" y="469"/>
                  </a:cubicBezTo>
                  <a:lnTo>
                    <a:pt x="62" y="469"/>
                  </a:lnTo>
                  <a:cubicBezTo>
                    <a:pt x="340" y="112"/>
                    <a:pt x="762" y="64"/>
                    <a:pt x="972" y="64"/>
                  </a:cubicBezTo>
                  <a:cubicBezTo>
                    <a:pt x="1050" y="64"/>
                    <a:pt x="1098" y="70"/>
                    <a:pt x="1098" y="70"/>
                  </a:cubicBezTo>
                  <a:cubicBezTo>
                    <a:pt x="1113" y="70"/>
                    <a:pt x="1127" y="56"/>
                    <a:pt x="1127" y="41"/>
                  </a:cubicBezTo>
                  <a:cubicBezTo>
                    <a:pt x="1142" y="26"/>
                    <a:pt x="1127" y="12"/>
                    <a:pt x="1113" y="12"/>
                  </a:cubicBezTo>
                  <a:cubicBezTo>
                    <a:pt x="1104" y="12"/>
                    <a:pt x="1044" y="1"/>
                    <a:pt x="95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5" name="Google Shape;1205;p52"/>
            <p:cNvSpPr/>
            <p:nvPr/>
          </p:nvSpPr>
          <p:spPr>
            <a:xfrm flipH="1">
              <a:off x="6835117" y="1826059"/>
              <a:ext cx="748464" cy="1115395"/>
            </a:xfrm>
            <a:custGeom>
              <a:avLst/>
              <a:gdLst/>
              <a:ahLst/>
              <a:cxnLst/>
              <a:rect l="l" t="t" r="r" b="b"/>
              <a:pathLst>
                <a:path w="4041" h="6022" extrusionOk="0">
                  <a:moveTo>
                    <a:pt x="756" y="0"/>
                  </a:moveTo>
                  <a:cubicBezTo>
                    <a:pt x="692" y="0"/>
                    <a:pt x="628" y="9"/>
                    <a:pt x="564" y="27"/>
                  </a:cubicBezTo>
                  <a:cubicBezTo>
                    <a:pt x="217" y="134"/>
                    <a:pt x="1" y="485"/>
                    <a:pt x="77" y="836"/>
                  </a:cubicBezTo>
                  <a:cubicBezTo>
                    <a:pt x="92" y="898"/>
                    <a:pt x="107" y="957"/>
                    <a:pt x="125" y="1019"/>
                  </a:cubicBezTo>
                  <a:cubicBezTo>
                    <a:pt x="140" y="1081"/>
                    <a:pt x="154" y="1140"/>
                    <a:pt x="169" y="1187"/>
                  </a:cubicBezTo>
                  <a:cubicBezTo>
                    <a:pt x="198" y="1308"/>
                    <a:pt x="231" y="1429"/>
                    <a:pt x="260" y="1539"/>
                  </a:cubicBezTo>
                  <a:cubicBezTo>
                    <a:pt x="290" y="1659"/>
                    <a:pt x="323" y="1765"/>
                    <a:pt x="352" y="1886"/>
                  </a:cubicBezTo>
                  <a:cubicBezTo>
                    <a:pt x="381" y="2011"/>
                    <a:pt x="414" y="2117"/>
                    <a:pt x="458" y="2237"/>
                  </a:cubicBezTo>
                  <a:cubicBezTo>
                    <a:pt x="520" y="2468"/>
                    <a:pt x="597" y="2695"/>
                    <a:pt x="674" y="2925"/>
                  </a:cubicBezTo>
                  <a:cubicBezTo>
                    <a:pt x="703" y="3046"/>
                    <a:pt x="747" y="3167"/>
                    <a:pt x="795" y="3277"/>
                  </a:cubicBezTo>
                  <a:cubicBezTo>
                    <a:pt x="824" y="3397"/>
                    <a:pt x="871" y="3518"/>
                    <a:pt x="915" y="3643"/>
                  </a:cubicBezTo>
                  <a:lnTo>
                    <a:pt x="963" y="3734"/>
                  </a:lnTo>
                  <a:cubicBezTo>
                    <a:pt x="978" y="3763"/>
                    <a:pt x="992" y="3793"/>
                    <a:pt x="1007" y="3825"/>
                  </a:cubicBezTo>
                  <a:cubicBezTo>
                    <a:pt x="1007" y="3855"/>
                    <a:pt x="1021" y="3884"/>
                    <a:pt x="1040" y="3917"/>
                  </a:cubicBezTo>
                  <a:cubicBezTo>
                    <a:pt x="1054" y="3946"/>
                    <a:pt x="1084" y="3990"/>
                    <a:pt x="1098" y="4023"/>
                  </a:cubicBezTo>
                  <a:lnTo>
                    <a:pt x="1113" y="4038"/>
                  </a:lnTo>
                  <a:lnTo>
                    <a:pt x="1131" y="4067"/>
                  </a:lnTo>
                  <a:lnTo>
                    <a:pt x="1161" y="4129"/>
                  </a:lnTo>
                  <a:cubicBezTo>
                    <a:pt x="1161" y="4144"/>
                    <a:pt x="1175" y="4173"/>
                    <a:pt x="1190" y="4191"/>
                  </a:cubicBezTo>
                  <a:cubicBezTo>
                    <a:pt x="1204" y="4206"/>
                    <a:pt x="1223" y="4221"/>
                    <a:pt x="1223" y="4235"/>
                  </a:cubicBezTo>
                  <a:cubicBezTo>
                    <a:pt x="1252" y="4265"/>
                    <a:pt x="1267" y="4312"/>
                    <a:pt x="1296" y="4341"/>
                  </a:cubicBezTo>
                  <a:lnTo>
                    <a:pt x="1329" y="4389"/>
                  </a:lnTo>
                  <a:cubicBezTo>
                    <a:pt x="1343" y="4404"/>
                    <a:pt x="1358" y="4418"/>
                    <a:pt x="1358" y="4433"/>
                  </a:cubicBezTo>
                  <a:cubicBezTo>
                    <a:pt x="1450" y="4539"/>
                    <a:pt x="1541" y="4649"/>
                    <a:pt x="1633" y="4740"/>
                  </a:cubicBezTo>
                  <a:cubicBezTo>
                    <a:pt x="1724" y="4832"/>
                    <a:pt x="1830" y="4923"/>
                    <a:pt x="1922" y="4996"/>
                  </a:cubicBezTo>
                  <a:cubicBezTo>
                    <a:pt x="2105" y="5179"/>
                    <a:pt x="2287" y="5333"/>
                    <a:pt x="2485" y="5487"/>
                  </a:cubicBezTo>
                  <a:cubicBezTo>
                    <a:pt x="2577" y="5563"/>
                    <a:pt x="2686" y="5637"/>
                    <a:pt x="2778" y="5713"/>
                  </a:cubicBezTo>
                  <a:cubicBezTo>
                    <a:pt x="2836" y="5746"/>
                    <a:pt x="2884" y="5776"/>
                    <a:pt x="2928" y="5820"/>
                  </a:cubicBezTo>
                  <a:cubicBezTo>
                    <a:pt x="2961" y="5838"/>
                    <a:pt x="2975" y="5853"/>
                    <a:pt x="3005" y="5867"/>
                  </a:cubicBezTo>
                  <a:lnTo>
                    <a:pt x="3081" y="5929"/>
                  </a:lnTo>
                  <a:cubicBezTo>
                    <a:pt x="3179" y="5991"/>
                    <a:pt x="3292" y="6022"/>
                    <a:pt x="3403" y="6022"/>
                  </a:cubicBezTo>
                  <a:cubicBezTo>
                    <a:pt x="3588" y="6022"/>
                    <a:pt x="3770" y="5938"/>
                    <a:pt x="3875" y="5776"/>
                  </a:cubicBezTo>
                  <a:cubicBezTo>
                    <a:pt x="4040" y="5545"/>
                    <a:pt x="3996" y="5241"/>
                    <a:pt x="3813" y="5044"/>
                  </a:cubicBezTo>
                  <a:lnTo>
                    <a:pt x="3799" y="5044"/>
                  </a:lnTo>
                  <a:lnTo>
                    <a:pt x="3553" y="4799"/>
                  </a:lnTo>
                  <a:cubicBezTo>
                    <a:pt x="3477" y="4722"/>
                    <a:pt x="3400" y="4630"/>
                    <a:pt x="3308" y="4557"/>
                  </a:cubicBezTo>
                  <a:cubicBezTo>
                    <a:pt x="3158" y="4389"/>
                    <a:pt x="2990" y="4235"/>
                    <a:pt x="2851" y="4067"/>
                  </a:cubicBezTo>
                  <a:cubicBezTo>
                    <a:pt x="2778" y="3990"/>
                    <a:pt x="2701" y="3899"/>
                    <a:pt x="2624" y="3825"/>
                  </a:cubicBezTo>
                  <a:cubicBezTo>
                    <a:pt x="2562" y="3749"/>
                    <a:pt x="2503" y="3672"/>
                    <a:pt x="2441" y="3595"/>
                  </a:cubicBezTo>
                  <a:cubicBezTo>
                    <a:pt x="2441" y="3580"/>
                    <a:pt x="2427" y="3580"/>
                    <a:pt x="2427" y="3566"/>
                  </a:cubicBezTo>
                  <a:lnTo>
                    <a:pt x="2412" y="3533"/>
                  </a:lnTo>
                  <a:cubicBezTo>
                    <a:pt x="2394" y="3518"/>
                    <a:pt x="2394" y="3503"/>
                    <a:pt x="2379" y="3489"/>
                  </a:cubicBezTo>
                  <a:lnTo>
                    <a:pt x="2364" y="3474"/>
                  </a:lnTo>
                  <a:cubicBezTo>
                    <a:pt x="2364" y="3460"/>
                    <a:pt x="2364" y="3460"/>
                    <a:pt x="2350" y="3441"/>
                  </a:cubicBezTo>
                  <a:lnTo>
                    <a:pt x="2350" y="3427"/>
                  </a:lnTo>
                  <a:lnTo>
                    <a:pt x="2335" y="3412"/>
                  </a:lnTo>
                  <a:lnTo>
                    <a:pt x="2335" y="3397"/>
                  </a:lnTo>
                  <a:cubicBezTo>
                    <a:pt x="2320" y="3383"/>
                    <a:pt x="2320" y="3368"/>
                    <a:pt x="2302" y="3350"/>
                  </a:cubicBezTo>
                  <a:cubicBezTo>
                    <a:pt x="2302" y="3321"/>
                    <a:pt x="2287" y="3306"/>
                    <a:pt x="2273" y="3277"/>
                  </a:cubicBezTo>
                  <a:cubicBezTo>
                    <a:pt x="2273" y="3258"/>
                    <a:pt x="2258" y="3229"/>
                    <a:pt x="2258" y="3214"/>
                  </a:cubicBezTo>
                  <a:lnTo>
                    <a:pt x="2229" y="3138"/>
                  </a:lnTo>
                  <a:cubicBezTo>
                    <a:pt x="2152" y="2925"/>
                    <a:pt x="2075" y="2709"/>
                    <a:pt x="2013" y="2497"/>
                  </a:cubicBezTo>
                  <a:cubicBezTo>
                    <a:pt x="1936" y="2285"/>
                    <a:pt x="1878" y="2055"/>
                    <a:pt x="1815" y="1828"/>
                  </a:cubicBezTo>
                  <a:lnTo>
                    <a:pt x="1420" y="499"/>
                  </a:lnTo>
                  <a:cubicBezTo>
                    <a:pt x="1333" y="197"/>
                    <a:pt x="1056" y="0"/>
                    <a:pt x="756"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6" name="Google Shape;1206;p52"/>
            <p:cNvSpPr/>
            <p:nvPr/>
          </p:nvSpPr>
          <p:spPr>
            <a:xfrm flipH="1">
              <a:off x="6665827" y="2337450"/>
              <a:ext cx="708272" cy="735509"/>
            </a:xfrm>
            <a:custGeom>
              <a:avLst/>
              <a:gdLst/>
              <a:ahLst/>
              <a:cxnLst/>
              <a:rect l="l" t="t" r="r" b="b"/>
              <a:pathLst>
                <a:path w="3824" h="3971" extrusionOk="0">
                  <a:moveTo>
                    <a:pt x="1990" y="0"/>
                  </a:moveTo>
                  <a:cubicBezTo>
                    <a:pt x="1937" y="0"/>
                    <a:pt x="1886" y="20"/>
                    <a:pt x="1859" y="58"/>
                  </a:cubicBezTo>
                  <a:lnTo>
                    <a:pt x="44" y="2466"/>
                  </a:lnTo>
                  <a:cubicBezTo>
                    <a:pt x="0" y="2543"/>
                    <a:pt x="15" y="2649"/>
                    <a:pt x="73" y="2693"/>
                  </a:cubicBezTo>
                  <a:lnTo>
                    <a:pt x="1738" y="3944"/>
                  </a:lnTo>
                  <a:cubicBezTo>
                    <a:pt x="1766" y="3962"/>
                    <a:pt x="1795" y="3970"/>
                    <a:pt x="1825" y="3970"/>
                  </a:cubicBezTo>
                  <a:cubicBezTo>
                    <a:pt x="1876" y="3970"/>
                    <a:pt x="1926" y="3946"/>
                    <a:pt x="1965" y="3900"/>
                  </a:cubicBezTo>
                  <a:lnTo>
                    <a:pt x="3765" y="1504"/>
                  </a:lnTo>
                  <a:cubicBezTo>
                    <a:pt x="3824" y="1430"/>
                    <a:pt x="3809" y="1321"/>
                    <a:pt x="3732" y="1277"/>
                  </a:cubicBezTo>
                  <a:lnTo>
                    <a:pt x="2086" y="25"/>
                  </a:lnTo>
                  <a:cubicBezTo>
                    <a:pt x="2057" y="8"/>
                    <a:pt x="2023" y="0"/>
                    <a:pt x="1990"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7" name="Google Shape;1207;p52"/>
            <p:cNvSpPr/>
            <p:nvPr/>
          </p:nvSpPr>
          <p:spPr>
            <a:xfrm flipH="1">
              <a:off x="6665825" y="2539895"/>
              <a:ext cx="429149" cy="536027"/>
            </a:xfrm>
            <a:custGeom>
              <a:avLst/>
              <a:gdLst/>
              <a:ahLst/>
              <a:cxnLst/>
              <a:rect l="l" t="t" r="r" b="b"/>
              <a:pathLst>
                <a:path w="2317" h="2894" extrusionOk="0">
                  <a:moveTo>
                    <a:pt x="1999" y="1"/>
                  </a:moveTo>
                  <a:lnTo>
                    <a:pt x="1" y="2668"/>
                  </a:lnTo>
                  <a:lnTo>
                    <a:pt x="246" y="2866"/>
                  </a:lnTo>
                  <a:cubicBezTo>
                    <a:pt x="269" y="2885"/>
                    <a:pt x="298" y="2894"/>
                    <a:pt x="327" y="2894"/>
                  </a:cubicBezTo>
                  <a:cubicBezTo>
                    <a:pt x="371" y="2894"/>
                    <a:pt x="415" y="2874"/>
                    <a:pt x="443" y="2836"/>
                  </a:cubicBezTo>
                  <a:lnTo>
                    <a:pt x="2273" y="381"/>
                  </a:lnTo>
                  <a:cubicBezTo>
                    <a:pt x="2317" y="319"/>
                    <a:pt x="2317" y="246"/>
                    <a:pt x="2244" y="184"/>
                  </a:cubicBezTo>
                  <a:lnTo>
                    <a:pt x="1999"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8" name="Google Shape;1208;p52"/>
            <p:cNvSpPr/>
            <p:nvPr/>
          </p:nvSpPr>
          <p:spPr>
            <a:xfrm flipH="1">
              <a:off x="6767509" y="2762899"/>
              <a:ext cx="263009" cy="263568"/>
            </a:xfrm>
            <a:custGeom>
              <a:avLst/>
              <a:gdLst/>
              <a:ahLst/>
              <a:cxnLst/>
              <a:rect l="l" t="t" r="r" b="b"/>
              <a:pathLst>
                <a:path w="1420" h="1423" extrusionOk="0">
                  <a:moveTo>
                    <a:pt x="1314" y="1"/>
                  </a:moveTo>
                  <a:lnTo>
                    <a:pt x="1222" y="121"/>
                  </a:lnTo>
                  <a:cubicBezTo>
                    <a:pt x="1193" y="169"/>
                    <a:pt x="1179" y="183"/>
                    <a:pt x="1131" y="246"/>
                  </a:cubicBezTo>
                  <a:lnTo>
                    <a:pt x="1072" y="337"/>
                  </a:lnTo>
                  <a:cubicBezTo>
                    <a:pt x="1072" y="337"/>
                    <a:pt x="750" y="121"/>
                    <a:pt x="630" y="121"/>
                  </a:cubicBezTo>
                  <a:cubicBezTo>
                    <a:pt x="491" y="121"/>
                    <a:pt x="524" y="275"/>
                    <a:pt x="688" y="381"/>
                  </a:cubicBezTo>
                  <a:cubicBezTo>
                    <a:pt x="857" y="505"/>
                    <a:pt x="904" y="564"/>
                    <a:pt x="904" y="564"/>
                  </a:cubicBezTo>
                  <a:cubicBezTo>
                    <a:pt x="904" y="564"/>
                    <a:pt x="902" y="568"/>
                    <a:pt x="890" y="568"/>
                  </a:cubicBezTo>
                  <a:cubicBezTo>
                    <a:pt x="866" y="568"/>
                    <a:pt x="805" y="554"/>
                    <a:pt x="644" y="473"/>
                  </a:cubicBezTo>
                  <a:cubicBezTo>
                    <a:pt x="575" y="432"/>
                    <a:pt x="512" y="416"/>
                    <a:pt x="461" y="416"/>
                  </a:cubicBezTo>
                  <a:cubicBezTo>
                    <a:pt x="342" y="416"/>
                    <a:pt x="290" y="504"/>
                    <a:pt x="385" y="579"/>
                  </a:cubicBezTo>
                  <a:cubicBezTo>
                    <a:pt x="505" y="670"/>
                    <a:pt x="721" y="838"/>
                    <a:pt x="721" y="838"/>
                  </a:cubicBezTo>
                  <a:cubicBezTo>
                    <a:pt x="721" y="838"/>
                    <a:pt x="461" y="718"/>
                    <a:pt x="293" y="688"/>
                  </a:cubicBezTo>
                  <a:cubicBezTo>
                    <a:pt x="277" y="684"/>
                    <a:pt x="260" y="682"/>
                    <a:pt x="244" y="682"/>
                  </a:cubicBezTo>
                  <a:cubicBezTo>
                    <a:pt x="144" y="682"/>
                    <a:pt x="73" y="770"/>
                    <a:pt x="231" y="915"/>
                  </a:cubicBezTo>
                  <a:cubicBezTo>
                    <a:pt x="414" y="1054"/>
                    <a:pt x="447" y="1113"/>
                    <a:pt x="447" y="1113"/>
                  </a:cubicBezTo>
                  <a:cubicBezTo>
                    <a:pt x="447" y="1113"/>
                    <a:pt x="293" y="1054"/>
                    <a:pt x="187" y="1036"/>
                  </a:cubicBezTo>
                  <a:cubicBezTo>
                    <a:pt x="177" y="1035"/>
                    <a:pt x="168" y="1034"/>
                    <a:pt x="159" y="1034"/>
                  </a:cubicBezTo>
                  <a:cubicBezTo>
                    <a:pt x="55" y="1034"/>
                    <a:pt x="0" y="1109"/>
                    <a:pt x="125" y="1237"/>
                  </a:cubicBezTo>
                  <a:cubicBezTo>
                    <a:pt x="237" y="1360"/>
                    <a:pt x="323" y="1422"/>
                    <a:pt x="428" y="1422"/>
                  </a:cubicBezTo>
                  <a:cubicBezTo>
                    <a:pt x="439" y="1422"/>
                    <a:pt x="450" y="1422"/>
                    <a:pt x="461" y="1420"/>
                  </a:cubicBezTo>
                  <a:cubicBezTo>
                    <a:pt x="567" y="1387"/>
                    <a:pt x="707" y="1113"/>
                    <a:pt x="798" y="1007"/>
                  </a:cubicBezTo>
                  <a:cubicBezTo>
                    <a:pt x="889" y="901"/>
                    <a:pt x="1072" y="655"/>
                    <a:pt x="1255" y="473"/>
                  </a:cubicBezTo>
                  <a:cubicBezTo>
                    <a:pt x="1420" y="304"/>
                    <a:pt x="1314" y="1"/>
                    <a:pt x="1314" y="1"/>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9" name="Google Shape;1209;p52"/>
            <p:cNvSpPr/>
            <p:nvPr/>
          </p:nvSpPr>
          <p:spPr>
            <a:xfrm flipH="1">
              <a:off x="6860303" y="2480254"/>
              <a:ext cx="172252" cy="152806"/>
            </a:xfrm>
            <a:custGeom>
              <a:avLst/>
              <a:gdLst/>
              <a:ahLst/>
              <a:cxnLst/>
              <a:rect l="l" t="t" r="r" b="b"/>
              <a:pathLst>
                <a:path w="930" h="825" extrusionOk="0">
                  <a:moveTo>
                    <a:pt x="227" y="1"/>
                  </a:moveTo>
                  <a:lnTo>
                    <a:pt x="0" y="293"/>
                  </a:lnTo>
                  <a:lnTo>
                    <a:pt x="718" y="824"/>
                  </a:lnTo>
                  <a:lnTo>
                    <a:pt x="930" y="520"/>
                  </a:lnTo>
                  <a:lnTo>
                    <a:pt x="227"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0" name="Google Shape;1210;p52"/>
            <p:cNvSpPr/>
            <p:nvPr/>
          </p:nvSpPr>
          <p:spPr>
            <a:xfrm flipH="1">
              <a:off x="7052007" y="3164084"/>
              <a:ext cx="568062" cy="1426194"/>
            </a:xfrm>
            <a:custGeom>
              <a:avLst/>
              <a:gdLst/>
              <a:ahLst/>
              <a:cxnLst/>
              <a:rect l="l" t="t" r="r" b="b"/>
              <a:pathLst>
                <a:path w="3067" h="7700" extrusionOk="0">
                  <a:moveTo>
                    <a:pt x="0" y="1"/>
                  </a:moveTo>
                  <a:cubicBezTo>
                    <a:pt x="0" y="92"/>
                    <a:pt x="15" y="184"/>
                    <a:pt x="15" y="275"/>
                  </a:cubicBezTo>
                  <a:lnTo>
                    <a:pt x="15" y="319"/>
                  </a:lnTo>
                  <a:cubicBezTo>
                    <a:pt x="62" y="901"/>
                    <a:pt x="139" y="1402"/>
                    <a:pt x="231" y="1859"/>
                  </a:cubicBezTo>
                  <a:cubicBezTo>
                    <a:pt x="260" y="1998"/>
                    <a:pt x="289" y="2134"/>
                    <a:pt x="322" y="2255"/>
                  </a:cubicBezTo>
                  <a:cubicBezTo>
                    <a:pt x="337" y="2287"/>
                    <a:pt x="337" y="2317"/>
                    <a:pt x="351" y="2331"/>
                  </a:cubicBezTo>
                  <a:cubicBezTo>
                    <a:pt x="414" y="2577"/>
                    <a:pt x="487" y="2803"/>
                    <a:pt x="564" y="3034"/>
                  </a:cubicBezTo>
                  <a:cubicBezTo>
                    <a:pt x="564" y="3063"/>
                    <a:pt x="578" y="3096"/>
                    <a:pt x="596" y="3140"/>
                  </a:cubicBezTo>
                  <a:cubicBezTo>
                    <a:pt x="688" y="3385"/>
                    <a:pt x="779" y="3627"/>
                    <a:pt x="871" y="3886"/>
                  </a:cubicBezTo>
                  <a:cubicBezTo>
                    <a:pt x="1006" y="4300"/>
                    <a:pt x="1175" y="4743"/>
                    <a:pt x="1328" y="5229"/>
                  </a:cubicBezTo>
                  <a:cubicBezTo>
                    <a:pt x="1328" y="5229"/>
                    <a:pt x="1218" y="6418"/>
                    <a:pt x="1401" y="7699"/>
                  </a:cubicBezTo>
                  <a:lnTo>
                    <a:pt x="3066" y="7699"/>
                  </a:lnTo>
                  <a:lnTo>
                    <a:pt x="2792" y="5152"/>
                  </a:lnTo>
                  <a:lnTo>
                    <a:pt x="2774" y="5017"/>
                  </a:lnTo>
                  <a:lnTo>
                    <a:pt x="2759" y="4801"/>
                  </a:lnTo>
                  <a:lnTo>
                    <a:pt x="2682" y="3553"/>
                  </a:lnTo>
                  <a:lnTo>
                    <a:pt x="2653" y="3034"/>
                  </a:lnTo>
                  <a:lnTo>
                    <a:pt x="2638" y="2606"/>
                  </a:lnTo>
                  <a:lnTo>
                    <a:pt x="2609" y="1998"/>
                  </a:lnTo>
                  <a:lnTo>
                    <a:pt x="2547" y="1007"/>
                  </a:lnTo>
                  <a:lnTo>
                    <a:pt x="0" y="1"/>
                  </a:ln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1" name="Google Shape;1211;p52"/>
            <p:cNvSpPr/>
            <p:nvPr/>
          </p:nvSpPr>
          <p:spPr>
            <a:xfrm flipH="1">
              <a:off x="7123130" y="3725855"/>
              <a:ext cx="392661" cy="158178"/>
            </a:xfrm>
            <a:custGeom>
              <a:avLst/>
              <a:gdLst/>
              <a:ahLst/>
              <a:cxnLst/>
              <a:rect l="l" t="t" r="r" b="b"/>
              <a:pathLst>
                <a:path w="2120" h="854" extrusionOk="0">
                  <a:moveTo>
                    <a:pt x="1" y="1"/>
                  </a:moveTo>
                  <a:cubicBezTo>
                    <a:pt x="1" y="30"/>
                    <a:pt x="15" y="63"/>
                    <a:pt x="33" y="107"/>
                  </a:cubicBezTo>
                  <a:cubicBezTo>
                    <a:pt x="125" y="352"/>
                    <a:pt x="216" y="594"/>
                    <a:pt x="308" y="853"/>
                  </a:cubicBezTo>
                  <a:cubicBezTo>
                    <a:pt x="1040" y="747"/>
                    <a:pt x="1709" y="612"/>
                    <a:pt x="2119" y="520"/>
                  </a:cubicBezTo>
                  <a:lnTo>
                    <a:pt x="2090" y="1"/>
                  </a:ln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2" name="Google Shape;1212;p52"/>
            <p:cNvSpPr/>
            <p:nvPr/>
          </p:nvSpPr>
          <p:spPr>
            <a:xfrm flipH="1">
              <a:off x="7102939" y="4093331"/>
              <a:ext cx="124837" cy="44823"/>
            </a:xfrm>
            <a:custGeom>
              <a:avLst/>
              <a:gdLst/>
              <a:ahLst/>
              <a:cxnLst/>
              <a:rect l="l" t="t" r="r" b="b"/>
              <a:pathLst>
                <a:path w="674" h="242" extrusionOk="0">
                  <a:moveTo>
                    <a:pt x="656" y="0"/>
                  </a:moveTo>
                  <a:cubicBezTo>
                    <a:pt x="491" y="92"/>
                    <a:pt x="198" y="121"/>
                    <a:pt x="77" y="121"/>
                  </a:cubicBezTo>
                  <a:cubicBezTo>
                    <a:pt x="34" y="121"/>
                    <a:pt x="1" y="135"/>
                    <a:pt x="1" y="183"/>
                  </a:cubicBezTo>
                  <a:cubicBezTo>
                    <a:pt x="1" y="212"/>
                    <a:pt x="34" y="242"/>
                    <a:pt x="63" y="242"/>
                  </a:cubicBezTo>
                  <a:lnTo>
                    <a:pt x="77" y="242"/>
                  </a:lnTo>
                  <a:cubicBezTo>
                    <a:pt x="154" y="242"/>
                    <a:pt x="443" y="242"/>
                    <a:pt x="674" y="135"/>
                  </a:cubicBezTo>
                  <a:lnTo>
                    <a:pt x="656" y="0"/>
                  </a:ln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3" name="Google Shape;1213;p52"/>
            <p:cNvSpPr/>
            <p:nvPr/>
          </p:nvSpPr>
          <p:spPr>
            <a:xfrm flipH="1">
              <a:off x="7569137" y="3147229"/>
              <a:ext cx="426371" cy="1443049"/>
            </a:xfrm>
            <a:custGeom>
              <a:avLst/>
              <a:gdLst/>
              <a:ahLst/>
              <a:cxnLst/>
              <a:rect l="l" t="t" r="r" b="b"/>
              <a:pathLst>
                <a:path w="2302" h="7791" extrusionOk="0">
                  <a:moveTo>
                    <a:pt x="0" y="0"/>
                  </a:moveTo>
                  <a:cubicBezTo>
                    <a:pt x="0" y="0"/>
                    <a:pt x="0" y="882"/>
                    <a:pt x="44" y="2455"/>
                  </a:cubicBezTo>
                  <a:cubicBezTo>
                    <a:pt x="44" y="2668"/>
                    <a:pt x="44" y="2880"/>
                    <a:pt x="62" y="3125"/>
                  </a:cubicBezTo>
                  <a:lnTo>
                    <a:pt x="62" y="3231"/>
                  </a:lnTo>
                  <a:cubicBezTo>
                    <a:pt x="62" y="3476"/>
                    <a:pt x="77" y="3718"/>
                    <a:pt x="77" y="3992"/>
                  </a:cubicBezTo>
                  <a:cubicBezTo>
                    <a:pt x="91" y="4343"/>
                    <a:pt x="106" y="4709"/>
                    <a:pt x="106" y="5090"/>
                  </a:cubicBezTo>
                  <a:cubicBezTo>
                    <a:pt x="106" y="5152"/>
                    <a:pt x="121" y="5200"/>
                    <a:pt x="121" y="5243"/>
                  </a:cubicBezTo>
                  <a:lnTo>
                    <a:pt x="121" y="5580"/>
                  </a:lnTo>
                  <a:lnTo>
                    <a:pt x="168" y="7790"/>
                  </a:lnTo>
                  <a:lnTo>
                    <a:pt x="1647" y="7790"/>
                  </a:lnTo>
                  <a:cubicBezTo>
                    <a:pt x="1661" y="7742"/>
                    <a:pt x="1661" y="7713"/>
                    <a:pt x="1676" y="7669"/>
                  </a:cubicBezTo>
                  <a:cubicBezTo>
                    <a:pt x="1950" y="6067"/>
                    <a:pt x="1599" y="5320"/>
                    <a:pt x="1599" y="5320"/>
                  </a:cubicBezTo>
                  <a:cubicBezTo>
                    <a:pt x="1723" y="4969"/>
                    <a:pt x="1844" y="4541"/>
                    <a:pt x="1950" y="4069"/>
                  </a:cubicBezTo>
                  <a:cubicBezTo>
                    <a:pt x="2012" y="3809"/>
                    <a:pt x="2056" y="3553"/>
                    <a:pt x="2104" y="3279"/>
                  </a:cubicBezTo>
                  <a:cubicBezTo>
                    <a:pt x="2119" y="3216"/>
                    <a:pt x="2119" y="3169"/>
                    <a:pt x="2133" y="3125"/>
                  </a:cubicBezTo>
                  <a:cubicBezTo>
                    <a:pt x="2166" y="2880"/>
                    <a:pt x="2195" y="2653"/>
                    <a:pt x="2225" y="2422"/>
                  </a:cubicBezTo>
                  <a:lnTo>
                    <a:pt x="2225" y="2346"/>
                  </a:lnTo>
                  <a:cubicBezTo>
                    <a:pt x="2239" y="2210"/>
                    <a:pt x="2258" y="2089"/>
                    <a:pt x="2258" y="1950"/>
                  </a:cubicBezTo>
                  <a:cubicBezTo>
                    <a:pt x="2301" y="1358"/>
                    <a:pt x="2287" y="809"/>
                    <a:pt x="2195" y="425"/>
                  </a:cubicBezTo>
                  <a:lnTo>
                    <a:pt x="2042" y="410"/>
                  </a:lnTo>
                  <a:lnTo>
                    <a:pt x="1892" y="366"/>
                  </a:lnTo>
                  <a:lnTo>
                    <a:pt x="0" y="0"/>
                  </a:ln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4" name="Google Shape;1214;p52"/>
            <p:cNvSpPr/>
            <p:nvPr/>
          </p:nvSpPr>
          <p:spPr>
            <a:xfrm flipH="1">
              <a:off x="7600254" y="3725855"/>
              <a:ext cx="383771" cy="179849"/>
            </a:xfrm>
            <a:custGeom>
              <a:avLst/>
              <a:gdLst/>
              <a:ahLst/>
              <a:cxnLst/>
              <a:rect l="l" t="t" r="r" b="b"/>
              <a:pathLst>
                <a:path w="2072" h="971" extrusionOk="0">
                  <a:moveTo>
                    <a:pt x="0" y="1"/>
                  </a:moveTo>
                  <a:lnTo>
                    <a:pt x="0" y="107"/>
                  </a:lnTo>
                  <a:cubicBezTo>
                    <a:pt x="0" y="352"/>
                    <a:pt x="15" y="594"/>
                    <a:pt x="15" y="868"/>
                  </a:cubicBezTo>
                  <a:cubicBezTo>
                    <a:pt x="381" y="939"/>
                    <a:pt x="786" y="971"/>
                    <a:pt x="1205" y="971"/>
                  </a:cubicBezTo>
                  <a:cubicBezTo>
                    <a:pt x="1430" y="971"/>
                    <a:pt x="1659" y="962"/>
                    <a:pt x="1888" y="945"/>
                  </a:cubicBezTo>
                  <a:cubicBezTo>
                    <a:pt x="1950" y="685"/>
                    <a:pt x="1994" y="429"/>
                    <a:pt x="2042" y="155"/>
                  </a:cubicBezTo>
                  <a:cubicBezTo>
                    <a:pt x="2057" y="92"/>
                    <a:pt x="2057" y="45"/>
                    <a:pt x="2071" y="1"/>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5" name="Google Shape;1215;p52"/>
            <p:cNvSpPr/>
            <p:nvPr/>
          </p:nvSpPr>
          <p:spPr>
            <a:xfrm flipH="1">
              <a:off x="7851779" y="4089812"/>
              <a:ext cx="124096" cy="48342"/>
            </a:xfrm>
            <a:custGeom>
              <a:avLst/>
              <a:gdLst/>
              <a:ahLst/>
              <a:cxnLst/>
              <a:rect l="l" t="t" r="r" b="b"/>
              <a:pathLst>
                <a:path w="670" h="261" extrusionOk="0">
                  <a:moveTo>
                    <a:pt x="0" y="1"/>
                  </a:moveTo>
                  <a:cubicBezTo>
                    <a:pt x="0" y="63"/>
                    <a:pt x="15" y="111"/>
                    <a:pt x="15" y="154"/>
                  </a:cubicBezTo>
                  <a:cubicBezTo>
                    <a:pt x="231" y="261"/>
                    <a:pt x="534" y="261"/>
                    <a:pt x="597" y="261"/>
                  </a:cubicBezTo>
                  <a:lnTo>
                    <a:pt x="611" y="261"/>
                  </a:lnTo>
                  <a:cubicBezTo>
                    <a:pt x="640" y="261"/>
                    <a:pt x="670" y="231"/>
                    <a:pt x="670" y="202"/>
                  </a:cubicBezTo>
                  <a:cubicBezTo>
                    <a:pt x="670" y="154"/>
                    <a:pt x="640" y="140"/>
                    <a:pt x="611" y="140"/>
                  </a:cubicBezTo>
                  <a:cubicBezTo>
                    <a:pt x="472" y="140"/>
                    <a:pt x="183" y="111"/>
                    <a:pt x="0" y="1"/>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6" name="Google Shape;1216;p52"/>
            <p:cNvSpPr/>
            <p:nvPr/>
          </p:nvSpPr>
          <p:spPr>
            <a:xfrm flipH="1">
              <a:off x="6976072" y="2590830"/>
              <a:ext cx="1098895" cy="1236343"/>
            </a:xfrm>
            <a:custGeom>
              <a:avLst/>
              <a:gdLst/>
              <a:ahLst/>
              <a:cxnLst/>
              <a:rect l="l" t="t" r="r" b="b"/>
              <a:pathLst>
                <a:path w="5933" h="6675" extrusionOk="0">
                  <a:moveTo>
                    <a:pt x="4242" y="0"/>
                  </a:moveTo>
                  <a:cubicBezTo>
                    <a:pt x="2940" y="332"/>
                    <a:pt x="1540" y="369"/>
                    <a:pt x="976" y="369"/>
                  </a:cubicBezTo>
                  <a:cubicBezTo>
                    <a:pt x="812" y="369"/>
                    <a:pt x="718" y="366"/>
                    <a:pt x="718" y="366"/>
                  </a:cubicBezTo>
                  <a:cubicBezTo>
                    <a:pt x="718" y="366"/>
                    <a:pt x="656" y="593"/>
                    <a:pt x="564" y="992"/>
                  </a:cubicBezTo>
                  <a:cubicBezTo>
                    <a:pt x="564" y="1021"/>
                    <a:pt x="550" y="1050"/>
                    <a:pt x="550" y="1083"/>
                  </a:cubicBezTo>
                  <a:cubicBezTo>
                    <a:pt x="473" y="1449"/>
                    <a:pt x="381" y="1936"/>
                    <a:pt x="323" y="2485"/>
                  </a:cubicBezTo>
                  <a:cubicBezTo>
                    <a:pt x="308" y="2499"/>
                    <a:pt x="308" y="2514"/>
                    <a:pt x="308" y="2547"/>
                  </a:cubicBezTo>
                  <a:lnTo>
                    <a:pt x="308" y="2576"/>
                  </a:lnTo>
                  <a:cubicBezTo>
                    <a:pt x="290" y="2624"/>
                    <a:pt x="290" y="2682"/>
                    <a:pt x="290" y="2730"/>
                  </a:cubicBezTo>
                  <a:cubicBezTo>
                    <a:pt x="275" y="2850"/>
                    <a:pt x="261" y="2971"/>
                    <a:pt x="246" y="3096"/>
                  </a:cubicBezTo>
                  <a:cubicBezTo>
                    <a:pt x="246" y="3172"/>
                    <a:pt x="246" y="3264"/>
                    <a:pt x="231" y="3355"/>
                  </a:cubicBezTo>
                  <a:cubicBezTo>
                    <a:pt x="217" y="3491"/>
                    <a:pt x="217" y="3630"/>
                    <a:pt x="198" y="3765"/>
                  </a:cubicBezTo>
                  <a:cubicBezTo>
                    <a:pt x="198" y="3827"/>
                    <a:pt x="184" y="3904"/>
                    <a:pt x="184" y="3963"/>
                  </a:cubicBezTo>
                  <a:cubicBezTo>
                    <a:pt x="155" y="4391"/>
                    <a:pt x="107" y="4834"/>
                    <a:pt x="78" y="5167"/>
                  </a:cubicBezTo>
                  <a:lnTo>
                    <a:pt x="78" y="5243"/>
                  </a:lnTo>
                  <a:cubicBezTo>
                    <a:pt x="63" y="5397"/>
                    <a:pt x="48" y="5715"/>
                    <a:pt x="16" y="5990"/>
                  </a:cubicBezTo>
                  <a:lnTo>
                    <a:pt x="16" y="6100"/>
                  </a:lnTo>
                  <a:cubicBezTo>
                    <a:pt x="1" y="6297"/>
                    <a:pt x="1" y="6447"/>
                    <a:pt x="1" y="6447"/>
                  </a:cubicBezTo>
                  <a:cubicBezTo>
                    <a:pt x="1" y="6447"/>
                    <a:pt x="1215" y="6674"/>
                    <a:pt x="2610" y="6674"/>
                  </a:cubicBezTo>
                  <a:cubicBezTo>
                    <a:pt x="3799" y="6674"/>
                    <a:pt x="5119" y="6509"/>
                    <a:pt x="5932" y="5898"/>
                  </a:cubicBezTo>
                  <a:cubicBezTo>
                    <a:pt x="5932" y="5898"/>
                    <a:pt x="5870" y="5763"/>
                    <a:pt x="5811" y="5580"/>
                  </a:cubicBezTo>
                  <a:cubicBezTo>
                    <a:pt x="5811" y="5551"/>
                    <a:pt x="5797" y="5518"/>
                    <a:pt x="5778" y="5489"/>
                  </a:cubicBezTo>
                  <a:cubicBezTo>
                    <a:pt x="5764" y="5459"/>
                    <a:pt x="5764" y="5441"/>
                    <a:pt x="5749" y="5412"/>
                  </a:cubicBezTo>
                  <a:cubicBezTo>
                    <a:pt x="5720" y="5320"/>
                    <a:pt x="5687" y="5229"/>
                    <a:pt x="5672" y="5152"/>
                  </a:cubicBezTo>
                  <a:cubicBezTo>
                    <a:pt x="5643" y="5060"/>
                    <a:pt x="5614" y="4984"/>
                    <a:pt x="5595" y="4940"/>
                  </a:cubicBezTo>
                  <a:cubicBezTo>
                    <a:pt x="5581" y="4910"/>
                    <a:pt x="5581" y="4892"/>
                    <a:pt x="5566" y="4863"/>
                  </a:cubicBezTo>
                  <a:cubicBezTo>
                    <a:pt x="5413" y="4362"/>
                    <a:pt x="5171" y="3520"/>
                    <a:pt x="4973" y="2880"/>
                  </a:cubicBezTo>
                  <a:cubicBezTo>
                    <a:pt x="4955" y="2821"/>
                    <a:pt x="4940" y="2774"/>
                    <a:pt x="4926" y="2715"/>
                  </a:cubicBezTo>
                  <a:cubicBezTo>
                    <a:pt x="4926" y="2697"/>
                    <a:pt x="4911" y="2682"/>
                    <a:pt x="4911" y="2682"/>
                  </a:cubicBezTo>
                  <a:cubicBezTo>
                    <a:pt x="4882" y="2561"/>
                    <a:pt x="4834" y="2441"/>
                    <a:pt x="4805" y="2316"/>
                  </a:cubicBezTo>
                  <a:cubicBezTo>
                    <a:pt x="4790" y="2225"/>
                    <a:pt x="4758" y="2133"/>
                    <a:pt x="4728" y="2042"/>
                  </a:cubicBezTo>
                  <a:cubicBezTo>
                    <a:pt x="4714" y="1965"/>
                    <a:pt x="4699" y="1906"/>
                    <a:pt x="4681" y="1830"/>
                  </a:cubicBezTo>
                  <a:cubicBezTo>
                    <a:pt x="4666" y="1800"/>
                    <a:pt x="4666" y="1767"/>
                    <a:pt x="4651" y="1738"/>
                  </a:cubicBezTo>
                  <a:cubicBezTo>
                    <a:pt x="4545" y="1343"/>
                    <a:pt x="4454" y="944"/>
                    <a:pt x="4377" y="640"/>
                  </a:cubicBezTo>
                  <a:cubicBezTo>
                    <a:pt x="4377" y="611"/>
                    <a:pt x="4362" y="578"/>
                    <a:pt x="4362" y="564"/>
                  </a:cubicBezTo>
                  <a:cubicBezTo>
                    <a:pt x="4286" y="227"/>
                    <a:pt x="4242" y="0"/>
                    <a:pt x="42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7" name="Google Shape;1217;p52"/>
            <p:cNvSpPr/>
            <p:nvPr/>
          </p:nvSpPr>
          <p:spPr>
            <a:xfrm flipH="1">
              <a:off x="7323164" y="2757528"/>
              <a:ext cx="42785" cy="49083"/>
            </a:xfrm>
            <a:custGeom>
              <a:avLst/>
              <a:gdLst/>
              <a:ahLst/>
              <a:cxnLst/>
              <a:rect l="l" t="t" r="r" b="b"/>
              <a:pathLst>
                <a:path w="231" h="265" extrusionOk="0">
                  <a:moveTo>
                    <a:pt x="92" y="0"/>
                  </a:moveTo>
                  <a:cubicBezTo>
                    <a:pt x="77" y="15"/>
                    <a:pt x="62" y="15"/>
                    <a:pt x="62" y="30"/>
                  </a:cubicBezTo>
                  <a:cubicBezTo>
                    <a:pt x="0" y="92"/>
                    <a:pt x="0" y="169"/>
                    <a:pt x="62" y="227"/>
                  </a:cubicBezTo>
                  <a:cubicBezTo>
                    <a:pt x="86" y="253"/>
                    <a:pt x="120" y="265"/>
                    <a:pt x="154" y="265"/>
                  </a:cubicBezTo>
                  <a:cubicBezTo>
                    <a:pt x="181" y="265"/>
                    <a:pt x="209" y="257"/>
                    <a:pt x="231" y="242"/>
                  </a:cubicBezTo>
                  <a:cubicBezTo>
                    <a:pt x="183" y="169"/>
                    <a:pt x="154" y="77"/>
                    <a:pt x="92"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8" name="Google Shape;1218;p52"/>
            <p:cNvSpPr/>
            <p:nvPr/>
          </p:nvSpPr>
          <p:spPr>
            <a:xfrm flipH="1">
              <a:off x="7416700" y="2777161"/>
              <a:ext cx="56306" cy="51676"/>
            </a:xfrm>
            <a:custGeom>
              <a:avLst/>
              <a:gdLst/>
              <a:ahLst/>
              <a:cxnLst/>
              <a:rect l="l" t="t" r="r" b="b"/>
              <a:pathLst>
                <a:path w="304" h="279" extrusionOk="0">
                  <a:moveTo>
                    <a:pt x="154" y="0"/>
                  </a:moveTo>
                  <a:cubicBezTo>
                    <a:pt x="117" y="0"/>
                    <a:pt x="82" y="15"/>
                    <a:pt x="59" y="44"/>
                  </a:cubicBezTo>
                  <a:cubicBezTo>
                    <a:pt x="0" y="92"/>
                    <a:pt x="0" y="183"/>
                    <a:pt x="59" y="246"/>
                  </a:cubicBezTo>
                  <a:cubicBezTo>
                    <a:pt x="82" y="267"/>
                    <a:pt x="117" y="278"/>
                    <a:pt x="154" y="278"/>
                  </a:cubicBezTo>
                  <a:cubicBezTo>
                    <a:pt x="190" y="278"/>
                    <a:pt x="229" y="267"/>
                    <a:pt x="260" y="246"/>
                  </a:cubicBezTo>
                  <a:cubicBezTo>
                    <a:pt x="304" y="183"/>
                    <a:pt x="304" y="92"/>
                    <a:pt x="260" y="44"/>
                  </a:cubicBezTo>
                  <a:cubicBezTo>
                    <a:pt x="229" y="15"/>
                    <a:pt x="190" y="0"/>
                    <a:pt x="154"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9" name="Google Shape;1219;p52"/>
            <p:cNvSpPr/>
            <p:nvPr/>
          </p:nvSpPr>
          <p:spPr>
            <a:xfrm flipH="1">
              <a:off x="7526534" y="2794016"/>
              <a:ext cx="57047" cy="51676"/>
            </a:xfrm>
            <a:custGeom>
              <a:avLst/>
              <a:gdLst/>
              <a:ahLst/>
              <a:cxnLst/>
              <a:rect l="l" t="t" r="r" b="b"/>
              <a:pathLst>
                <a:path w="308" h="279" extrusionOk="0">
                  <a:moveTo>
                    <a:pt x="151" y="1"/>
                  </a:moveTo>
                  <a:cubicBezTo>
                    <a:pt x="115" y="1"/>
                    <a:pt x="77" y="15"/>
                    <a:pt x="48" y="45"/>
                  </a:cubicBezTo>
                  <a:cubicBezTo>
                    <a:pt x="1" y="92"/>
                    <a:pt x="1" y="184"/>
                    <a:pt x="48" y="246"/>
                  </a:cubicBezTo>
                  <a:cubicBezTo>
                    <a:pt x="77" y="268"/>
                    <a:pt x="115" y="279"/>
                    <a:pt x="151" y="279"/>
                  </a:cubicBezTo>
                  <a:cubicBezTo>
                    <a:pt x="187" y="279"/>
                    <a:pt x="222" y="268"/>
                    <a:pt x="246" y="246"/>
                  </a:cubicBezTo>
                  <a:cubicBezTo>
                    <a:pt x="308" y="184"/>
                    <a:pt x="308" y="92"/>
                    <a:pt x="246" y="45"/>
                  </a:cubicBezTo>
                  <a:cubicBezTo>
                    <a:pt x="222" y="15"/>
                    <a:pt x="187" y="1"/>
                    <a:pt x="151"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0" name="Google Shape;1220;p52"/>
            <p:cNvSpPr/>
            <p:nvPr/>
          </p:nvSpPr>
          <p:spPr>
            <a:xfrm flipH="1">
              <a:off x="7639703" y="2805129"/>
              <a:ext cx="56306" cy="52047"/>
            </a:xfrm>
            <a:custGeom>
              <a:avLst/>
              <a:gdLst/>
              <a:ahLst/>
              <a:cxnLst/>
              <a:rect l="l" t="t" r="r" b="b"/>
              <a:pathLst>
                <a:path w="304" h="281" extrusionOk="0">
                  <a:moveTo>
                    <a:pt x="144" y="0"/>
                  </a:moveTo>
                  <a:cubicBezTo>
                    <a:pt x="110" y="0"/>
                    <a:pt x="75" y="16"/>
                    <a:pt x="44" y="47"/>
                  </a:cubicBezTo>
                  <a:cubicBezTo>
                    <a:pt x="0" y="95"/>
                    <a:pt x="0" y="186"/>
                    <a:pt x="44" y="245"/>
                  </a:cubicBezTo>
                  <a:cubicBezTo>
                    <a:pt x="75" y="268"/>
                    <a:pt x="110" y="280"/>
                    <a:pt x="144" y="280"/>
                  </a:cubicBezTo>
                  <a:cubicBezTo>
                    <a:pt x="179" y="280"/>
                    <a:pt x="212" y="268"/>
                    <a:pt x="242" y="245"/>
                  </a:cubicBezTo>
                  <a:cubicBezTo>
                    <a:pt x="304" y="186"/>
                    <a:pt x="304" y="95"/>
                    <a:pt x="242" y="47"/>
                  </a:cubicBezTo>
                  <a:cubicBezTo>
                    <a:pt x="212" y="16"/>
                    <a:pt x="179" y="0"/>
                    <a:pt x="144"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1" name="Google Shape;1221;p52"/>
            <p:cNvSpPr/>
            <p:nvPr/>
          </p:nvSpPr>
          <p:spPr>
            <a:xfrm flipH="1">
              <a:off x="7755465" y="2822540"/>
              <a:ext cx="19818" cy="39452"/>
            </a:xfrm>
            <a:custGeom>
              <a:avLst/>
              <a:gdLst/>
              <a:ahLst/>
              <a:cxnLst/>
              <a:rect l="l" t="t" r="r" b="b"/>
              <a:pathLst>
                <a:path w="107" h="213" extrusionOk="0">
                  <a:moveTo>
                    <a:pt x="62" y="1"/>
                  </a:moveTo>
                  <a:cubicBezTo>
                    <a:pt x="44" y="74"/>
                    <a:pt x="29" y="136"/>
                    <a:pt x="0" y="213"/>
                  </a:cubicBezTo>
                  <a:cubicBezTo>
                    <a:pt x="15" y="213"/>
                    <a:pt x="29" y="198"/>
                    <a:pt x="44" y="183"/>
                  </a:cubicBezTo>
                  <a:cubicBezTo>
                    <a:pt x="106" y="136"/>
                    <a:pt x="106" y="44"/>
                    <a:pt x="62" y="1"/>
                  </a:cubicBezTo>
                  <a:close/>
                </a:path>
              </a:pathLst>
            </a:custGeom>
            <a:solidFill>
              <a:srgbClr val="005B5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2" name="Google Shape;1222;p52"/>
            <p:cNvSpPr/>
            <p:nvPr/>
          </p:nvSpPr>
          <p:spPr>
            <a:xfrm flipH="1">
              <a:off x="7292603" y="2876068"/>
              <a:ext cx="59084" cy="51491"/>
            </a:xfrm>
            <a:custGeom>
              <a:avLst/>
              <a:gdLst/>
              <a:ahLst/>
              <a:cxnLst/>
              <a:rect l="l" t="t" r="r" b="b"/>
              <a:pathLst>
                <a:path w="319" h="278" extrusionOk="0">
                  <a:moveTo>
                    <a:pt x="165" y="1"/>
                  </a:moveTo>
                  <a:cubicBezTo>
                    <a:pt x="129" y="1"/>
                    <a:pt x="91" y="15"/>
                    <a:pt x="62" y="44"/>
                  </a:cubicBezTo>
                  <a:cubicBezTo>
                    <a:pt x="0" y="92"/>
                    <a:pt x="0" y="184"/>
                    <a:pt x="62" y="242"/>
                  </a:cubicBezTo>
                  <a:cubicBezTo>
                    <a:pt x="91" y="266"/>
                    <a:pt x="129" y="278"/>
                    <a:pt x="165" y="278"/>
                  </a:cubicBezTo>
                  <a:cubicBezTo>
                    <a:pt x="201" y="278"/>
                    <a:pt x="236" y="266"/>
                    <a:pt x="260" y="242"/>
                  </a:cubicBezTo>
                  <a:cubicBezTo>
                    <a:pt x="318" y="184"/>
                    <a:pt x="318" y="92"/>
                    <a:pt x="260" y="44"/>
                  </a:cubicBezTo>
                  <a:cubicBezTo>
                    <a:pt x="236" y="15"/>
                    <a:pt x="201" y="1"/>
                    <a:pt x="165"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3" name="Google Shape;1223;p52"/>
            <p:cNvSpPr/>
            <p:nvPr/>
          </p:nvSpPr>
          <p:spPr>
            <a:xfrm flipH="1">
              <a:off x="7402438" y="2897739"/>
              <a:ext cx="59825" cy="52047"/>
            </a:xfrm>
            <a:custGeom>
              <a:avLst/>
              <a:gdLst/>
              <a:ahLst/>
              <a:cxnLst/>
              <a:rect l="l" t="t" r="r" b="b"/>
              <a:pathLst>
                <a:path w="323" h="281" extrusionOk="0">
                  <a:moveTo>
                    <a:pt x="168" y="1"/>
                  </a:moveTo>
                  <a:cubicBezTo>
                    <a:pt x="132" y="1"/>
                    <a:pt x="94" y="12"/>
                    <a:pt x="63" y="34"/>
                  </a:cubicBezTo>
                  <a:cubicBezTo>
                    <a:pt x="1" y="96"/>
                    <a:pt x="1" y="187"/>
                    <a:pt x="63" y="235"/>
                  </a:cubicBezTo>
                  <a:cubicBezTo>
                    <a:pt x="96" y="266"/>
                    <a:pt x="138" y="281"/>
                    <a:pt x="176" y="281"/>
                  </a:cubicBezTo>
                  <a:cubicBezTo>
                    <a:pt x="209" y="281"/>
                    <a:pt x="240" y="270"/>
                    <a:pt x="260" y="249"/>
                  </a:cubicBezTo>
                  <a:cubicBezTo>
                    <a:pt x="323" y="187"/>
                    <a:pt x="323" y="96"/>
                    <a:pt x="260" y="34"/>
                  </a:cubicBezTo>
                  <a:cubicBezTo>
                    <a:pt x="238" y="12"/>
                    <a:pt x="205" y="1"/>
                    <a:pt x="168"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4" name="Google Shape;1224;p52"/>
            <p:cNvSpPr/>
            <p:nvPr/>
          </p:nvSpPr>
          <p:spPr>
            <a:xfrm flipH="1">
              <a:off x="7515606" y="2914779"/>
              <a:ext cx="59084" cy="51676"/>
            </a:xfrm>
            <a:custGeom>
              <a:avLst/>
              <a:gdLst/>
              <a:ahLst/>
              <a:cxnLst/>
              <a:rect l="l" t="t" r="r" b="b"/>
              <a:pathLst>
                <a:path w="319" h="279" extrusionOk="0">
                  <a:moveTo>
                    <a:pt x="154" y="0"/>
                  </a:moveTo>
                  <a:cubicBezTo>
                    <a:pt x="117" y="0"/>
                    <a:pt x="83" y="11"/>
                    <a:pt x="59" y="33"/>
                  </a:cubicBezTo>
                  <a:cubicBezTo>
                    <a:pt x="0" y="95"/>
                    <a:pt x="0" y="187"/>
                    <a:pt x="59" y="234"/>
                  </a:cubicBezTo>
                  <a:cubicBezTo>
                    <a:pt x="83" y="264"/>
                    <a:pt x="117" y="278"/>
                    <a:pt x="154" y="278"/>
                  </a:cubicBezTo>
                  <a:cubicBezTo>
                    <a:pt x="190" y="278"/>
                    <a:pt x="229" y="264"/>
                    <a:pt x="260" y="234"/>
                  </a:cubicBezTo>
                  <a:cubicBezTo>
                    <a:pt x="319" y="187"/>
                    <a:pt x="319" y="95"/>
                    <a:pt x="260" y="33"/>
                  </a:cubicBezTo>
                  <a:cubicBezTo>
                    <a:pt x="229" y="11"/>
                    <a:pt x="190" y="0"/>
                    <a:pt x="154"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5" name="Google Shape;1225;p52"/>
            <p:cNvSpPr/>
            <p:nvPr/>
          </p:nvSpPr>
          <p:spPr>
            <a:xfrm flipH="1">
              <a:off x="7634147" y="2926263"/>
              <a:ext cx="56491" cy="51491"/>
            </a:xfrm>
            <a:custGeom>
              <a:avLst/>
              <a:gdLst/>
              <a:ahLst/>
              <a:cxnLst/>
              <a:rect l="l" t="t" r="r" b="b"/>
              <a:pathLst>
                <a:path w="305" h="278" extrusionOk="0">
                  <a:moveTo>
                    <a:pt x="155" y="0"/>
                  </a:moveTo>
                  <a:cubicBezTo>
                    <a:pt x="119" y="0"/>
                    <a:pt x="85" y="11"/>
                    <a:pt x="63" y="33"/>
                  </a:cubicBezTo>
                  <a:cubicBezTo>
                    <a:pt x="1" y="95"/>
                    <a:pt x="1" y="187"/>
                    <a:pt x="44" y="231"/>
                  </a:cubicBezTo>
                  <a:cubicBezTo>
                    <a:pt x="76" y="262"/>
                    <a:pt x="114" y="278"/>
                    <a:pt x="152" y="278"/>
                  </a:cubicBezTo>
                  <a:cubicBezTo>
                    <a:pt x="191" y="278"/>
                    <a:pt x="229" y="262"/>
                    <a:pt x="260" y="231"/>
                  </a:cubicBezTo>
                  <a:cubicBezTo>
                    <a:pt x="304" y="187"/>
                    <a:pt x="304" y="95"/>
                    <a:pt x="260" y="33"/>
                  </a:cubicBezTo>
                  <a:cubicBezTo>
                    <a:pt x="229" y="11"/>
                    <a:pt x="191" y="0"/>
                    <a:pt x="155"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6" name="Google Shape;1226;p52"/>
            <p:cNvSpPr/>
            <p:nvPr/>
          </p:nvSpPr>
          <p:spPr>
            <a:xfrm flipH="1">
              <a:off x="7750094" y="2931634"/>
              <a:ext cx="59084" cy="52417"/>
            </a:xfrm>
            <a:custGeom>
              <a:avLst/>
              <a:gdLst/>
              <a:ahLst/>
              <a:cxnLst/>
              <a:rect l="l" t="t" r="r" b="b"/>
              <a:pathLst>
                <a:path w="319" h="283" extrusionOk="0">
                  <a:moveTo>
                    <a:pt x="154" y="1"/>
                  </a:moveTo>
                  <a:cubicBezTo>
                    <a:pt x="118" y="1"/>
                    <a:pt x="84" y="12"/>
                    <a:pt x="62" y="34"/>
                  </a:cubicBezTo>
                  <a:cubicBezTo>
                    <a:pt x="0" y="96"/>
                    <a:pt x="0" y="187"/>
                    <a:pt x="62" y="249"/>
                  </a:cubicBezTo>
                  <a:cubicBezTo>
                    <a:pt x="84" y="271"/>
                    <a:pt x="118" y="282"/>
                    <a:pt x="154" y="282"/>
                  </a:cubicBezTo>
                  <a:cubicBezTo>
                    <a:pt x="190" y="282"/>
                    <a:pt x="229" y="271"/>
                    <a:pt x="260" y="249"/>
                  </a:cubicBezTo>
                  <a:cubicBezTo>
                    <a:pt x="319" y="187"/>
                    <a:pt x="319" y="96"/>
                    <a:pt x="260" y="34"/>
                  </a:cubicBezTo>
                  <a:cubicBezTo>
                    <a:pt x="229" y="12"/>
                    <a:pt x="190" y="1"/>
                    <a:pt x="154"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7" name="Google Shape;1227;p52"/>
            <p:cNvSpPr/>
            <p:nvPr/>
          </p:nvSpPr>
          <p:spPr>
            <a:xfrm flipH="1">
              <a:off x="7184805" y="2968863"/>
              <a:ext cx="42970" cy="54269"/>
            </a:xfrm>
            <a:custGeom>
              <a:avLst/>
              <a:gdLst/>
              <a:ahLst/>
              <a:cxnLst/>
              <a:rect l="l" t="t" r="r" b="b"/>
              <a:pathLst>
                <a:path w="232" h="293" extrusionOk="0">
                  <a:moveTo>
                    <a:pt x="154" y="1"/>
                  </a:moveTo>
                  <a:cubicBezTo>
                    <a:pt x="125" y="1"/>
                    <a:pt x="77" y="15"/>
                    <a:pt x="63" y="48"/>
                  </a:cubicBezTo>
                  <a:cubicBezTo>
                    <a:pt x="1" y="92"/>
                    <a:pt x="1" y="184"/>
                    <a:pt x="48" y="246"/>
                  </a:cubicBezTo>
                  <a:cubicBezTo>
                    <a:pt x="86" y="274"/>
                    <a:pt x="126" y="292"/>
                    <a:pt x="165" y="292"/>
                  </a:cubicBezTo>
                  <a:cubicBezTo>
                    <a:pt x="187" y="292"/>
                    <a:pt x="209" y="287"/>
                    <a:pt x="231" y="275"/>
                  </a:cubicBezTo>
                  <a:cubicBezTo>
                    <a:pt x="216" y="184"/>
                    <a:pt x="184" y="92"/>
                    <a:pt x="154"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8" name="Google Shape;1228;p52"/>
            <p:cNvSpPr/>
            <p:nvPr/>
          </p:nvSpPr>
          <p:spPr>
            <a:xfrm flipH="1">
              <a:off x="7275748" y="2994609"/>
              <a:ext cx="59084" cy="54455"/>
            </a:xfrm>
            <a:custGeom>
              <a:avLst/>
              <a:gdLst/>
              <a:ahLst/>
              <a:cxnLst/>
              <a:rect l="l" t="t" r="r" b="b"/>
              <a:pathLst>
                <a:path w="319" h="294" extrusionOk="0">
                  <a:moveTo>
                    <a:pt x="152" y="1"/>
                  </a:moveTo>
                  <a:cubicBezTo>
                    <a:pt x="114" y="1"/>
                    <a:pt x="75" y="16"/>
                    <a:pt x="44" y="45"/>
                  </a:cubicBezTo>
                  <a:cubicBezTo>
                    <a:pt x="0" y="107"/>
                    <a:pt x="0" y="198"/>
                    <a:pt x="44" y="261"/>
                  </a:cubicBezTo>
                  <a:cubicBezTo>
                    <a:pt x="75" y="283"/>
                    <a:pt x="114" y="294"/>
                    <a:pt x="152" y="294"/>
                  </a:cubicBezTo>
                  <a:cubicBezTo>
                    <a:pt x="191" y="294"/>
                    <a:pt x="229" y="283"/>
                    <a:pt x="260" y="261"/>
                  </a:cubicBezTo>
                  <a:cubicBezTo>
                    <a:pt x="319" y="198"/>
                    <a:pt x="319" y="107"/>
                    <a:pt x="260" y="45"/>
                  </a:cubicBezTo>
                  <a:cubicBezTo>
                    <a:pt x="229" y="16"/>
                    <a:pt x="191" y="1"/>
                    <a:pt x="152"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9" name="Google Shape;1229;p52"/>
            <p:cNvSpPr/>
            <p:nvPr/>
          </p:nvSpPr>
          <p:spPr>
            <a:xfrm flipH="1">
              <a:off x="7388176" y="3017205"/>
              <a:ext cx="59825" cy="53529"/>
            </a:xfrm>
            <a:custGeom>
              <a:avLst/>
              <a:gdLst/>
              <a:ahLst/>
              <a:cxnLst/>
              <a:rect l="l" t="t" r="r" b="b"/>
              <a:pathLst>
                <a:path w="323" h="289" extrusionOk="0">
                  <a:moveTo>
                    <a:pt x="155" y="1"/>
                  </a:moveTo>
                  <a:cubicBezTo>
                    <a:pt x="118" y="1"/>
                    <a:pt x="85" y="16"/>
                    <a:pt x="63" y="47"/>
                  </a:cubicBezTo>
                  <a:cubicBezTo>
                    <a:pt x="0" y="91"/>
                    <a:pt x="0" y="197"/>
                    <a:pt x="48" y="245"/>
                  </a:cubicBezTo>
                  <a:cubicBezTo>
                    <a:pt x="77" y="274"/>
                    <a:pt x="115" y="289"/>
                    <a:pt x="153" y="289"/>
                  </a:cubicBezTo>
                  <a:cubicBezTo>
                    <a:pt x="191" y="289"/>
                    <a:pt x="229" y="274"/>
                    <a:pt x="260" y="245"/>
                  </a:cubicBezTo>
                  <a:cubicBezTo>
                    <a:pt x="322" y="197"/>
                    <a:pt x="322" y="106"/>
                    <a:pt x="260" y="47"/>
                  </a:cubicBezTo>
                  <a:cubicBezTo>
                    <a:pt x="229" y="16"/>
                    <a:pt x="191" y="1"/>
                    <a:pt x="155"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0" name="Google Shape;1230;p52"/>
            <p:cNvSpPr/>
            <p:nvPr/>
          </p:nvSpPr>
          <p:spPr>
            <a:xfrm flipH="1">
              <a:off x="7506716" y="3034246"/>
              <a:ext cx="59825" cy="53529"/>
            </a:xfrm>
            <a:custGeom>
              <a:avLst/>
              <a:gdLst/>
              <a:ahLst/>
              <a:cxnLst/>
              <a:rect l="l" t="t" r="r" b="b"/>
              <a:pathLst>
                <a:path w="323" h="289" extrusionOk="0">
                  <a:moveTo>
                    <a:pt x="170" y="0"/>
                  </a:moveTo>
                  <a:cubicBezTo>
                    <a:pt x="132" y="0"/>
                    <a:pt x="93" y="16"/>
                    <a:pt x="62" y="47"/>
                  </a:cubicBezTo>
                  <a:cubicBezTo>
                    <a:pt x="0" y="91"/>
                    <a:pt x="0" y="182"/>
                    <a:pt x="62" y="244"/>
                  </a:cubicBezTo>
                  <a:cubicBezTo>
                    <a:pt x="93" y="274"/>
                    <a:pt x="132" y="288"/>
                    <a:pt x="170" y="288"/>
                  </a:cubicBezTo>
                  <a:cubicBezTo>
                    <a:pt x="208" y="288"/>
                    <a:pt x="245" y="274"/>
                    <a:pt x="275" y="244"/>
                  </a:cubicBezTo>
                  <a:cubicBezTo>
                    <a:pt x="322" y="197"/>
                    <a:pt x="322" y="105"/>
                    <a:pt x="275" y="47"/>
                  </a:cubicBezTo>
                  <a:cubicBezTo>
                    <a:pt x="245" y="16"/>
                    <a:pt x="208" y="0"/>
                    <a:pt x="170"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1" name="Google Shape;1231;p52"/>
            <p:cNvSpPr/>
            <p:nvPr/>
          </p:nvSpPr>
          <p:spPr>
            <a:xfrm flipH="1">
              <a:off x="7625441" y="3045544"/>
              <a:ext cx="59825" cy="53529"/>
            </a:xfrm>
            <a:custGeom>
              <a:avLst/>
              <a:gdLst/>
              <a:ahLst/>
              <a:cxnLst/>
              <a:rect l="l" t="t" r="r" b="b"/>
              <a:pathLst>
                <a:path w="323" h="289" extrusionOk="0">
                  <a:moveTo>
                    <a:pt x="169" y="0"/>
                  </a:moveTo>
                  <a:cubicBezTo>
                    <a:pt x="133" y="0"/>
                    <a:pt x="94" y="15"/>
                    <a:pt x="63" y="44"/>
                  </a:cubicBezTo>
                  <a:cubicBezTo>
                    <a:pt x="1" y="92"/>
                    <a:pt x="1" y="183"/>
                    <a:pt x="63" y="242"/>
                  </a:cubicBezTo>
                  <a:cubicBezTo>
                    <a:pt x="94" y="273"/>
                    <a:pt x="133" y="288"/>
                    <a:pt x="169" y="288"/>
                  </a:cubicBezTo>
                  <a:cubicBezTo>
                    <a:pt x="205" y="288"/>
                    <a:pt x="239" y="273"/>
                    <a:pt x="261" y="242"/>
                  </a:cubicBezTo>
                  <a:cubicBezTo>
                    <a:pt x="323" y="198"/>
                    <a:pt x="323" y="106"/>
                    <a:pt x="261" y="44"/>
                  </a:cubicBezTo>
                  <a:cubicBezTo>
                    <a:pt x="239" y="15"/>
                    <a:pt x="205" y="0"/>
                    <a:pt x="169"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2" name="Google Shape;1232;p52"/>
            <p:cNvSpPr/>
            <p:nvPr/>
          </p:nvSpPr>
          <p:spPr>
            <a:xfrm flipH="1">
              <a:off x="7746760" y="3051101"/>
              <a:ext cx="59825" cy="53529"/>
            </a:xfrm>
            <a:custGeom>
              <a:avLst/>
              <a:gdLst/>
              <a:ahLst/>
              <a:cxnLst/>
              <a:rect l="l" t="t" r="r" b="b"/>
              <a:pathLst>
                <a:path w="323" h="289" extrusionOk="0">
                  <a:moveTo>
                    <a:pt x="168" y="1"/>
                  </a:moveTo>
                  <a:cubicBezTo>
                    <a:pt x="130" y="1"/>
                    <a:pt x="92" y="16"/>
                    <a:pt x="63" y="47"/>
                  </a:cubicBezTo>
                  <a:cubicBezTo>
                    <a:pt x="1" y="91"/>
                    <a:pt x="1" y="183"/>
                    <a:pt x="63" y="245"/>
                  </a:cubicBezTo>
                  <a:cubicBezTo>
                    <a:pt x="92" y="274"/>
                    <a:pt x="130" y="289"/>
                    <a:pt x="168" y="289"/>
                  </a:cubicBezTo>
                  <a:cubicBezTo>
                    <a:pt x="206" y="289"/>
                    <a:pt x="244" y="274"/>
                    <a:pt x="275" y="245"/>
                  </a:cubicBezTo>
                  <a:cubicBezTo>
                    <a:pt x="323" y="197"/>
                    <a:pt x="323" y="106"/>
                    <a:pt x="275" y="47"/>
                  </a:cubicBezTo>
                  <a:cubicBezTo>
                    <a:pt x="244" y="16"/>
                    <a:pt x="206" y="1"/>
                    <a:pt x="168"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3" name="Google Shape;1233;p52"/>
            <p:cNvSpPr/>
            <p:nvPr/>
          </p:nvSpPr>
          <p:spPr>
            <a:xfrm flipH="1">
              <a:off x="7865300" y="3051101"/>
              <a:ext cx="59825" cy="53529"/>
            </a:xfrm>
            <a:custGeom>
              <a:avLst/>
              <a:gdLst/>
              <a:ahLst/>
              <a:cxnLst/>
              <a:rect l="l" t="t" r="r" b="b"/>
              <a:pathLst>
                <a:path w="323" h="289" extrusionOk="0">
                  <a:moveTo>
                    <a:pt x="153" y="1"/>
                  </a:moveTo>
                  <a:cubicBezTo>
                    <a:pt x="115" y="1"/>
                    <a:pt x="77" y="16"/>
                    <a:pt x="48" y="47"/>
                  </a:cubicBezTo>
                  <a:cubicBezTo>
                    <a:pt x="1" y="91"/>
                    <a:pt x="1" y="183"/>
                    <a:pt x="48" y="245"/>
                  </a:cubicBezTo>
                  <a:cubicBezTo>
                    <a:pt x="77" y="274"/>
                    <a:pt x="115" y="289"/>
                    <a:pt x="153" y="289"/>
                  </a:cubicBezTo>
                  <a:cubicBezTo>
                    <a:pt x="191" y="289"/>
                    <a:pt x="229" y="274"/>
                    <a:pt x="260" y="245"/>
                  </a:cubicBezTo>
                  <a:cubicBezTo>
                    <a:pt x="323" y="183"/>
                    <a:pt x="323" y="91"/>
                    <a:pt x="260" y="47"/>
                  </a:cubicBezTo>
                  <a:cubicBezTo>
                    <a:pt x="229" y="16"/>
                    <a:pt x="191" y="1"/>
                    <a:pt x="153"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4" name="Google Shape;1234;p52"/>
            <p:cNvSpPr/>
            <p:nvPr/>
          </p:nvSpPr>
          <p:spPr>
            <a:xfrm flipH="1">
              <a:off x="7987359" y="3053694"/>
              <a:ext cx="34080" cy="43897"/>
            </a:xfrm>
            <a:custGeom>
              <a:avLst/>
              <a:gdLst/>
              <a:ahLst/>
              <a:cxnLst/>
              <a:rect l="l" t="t" r="r" b="b"/>
              <a:pathLst>
                <a:path w="184" h="237" extrusionOk="0">
                  <a:moveTo>
                    <a:pt x="140" y="0"/>
                  </a:moveTo>
                  <a:cubicBezTo>
                    <a:pt x="111" y="15"/>
                    <a:pt x="63" y="33"/>
                    <a:pt x="19" y="48"/>
                  </a:cubicBezTo>
                  <a:lnTo>
                    <a:pt x="19" y="77"/>
                  </a:lnTo>
                  <a:cubicBezTo>
                    <a:pt x="1" y="125"/>
                    <a:pt x="1" y="183"/>
                    <a:pt x="1" y="231"/>
                  </a:cubicBezTo>
                  <a:cubicBezTo>
                    <a:pt x="13" y="235"/>
                    <a:pt x="26" y="236"/>
                    <a:pt x="38" y="236"/>
                  </a:cubicBezTo>
                  <a:cubicBezTo>
                    <a:pt x="72" y="236"/>
                    <a:pt x="105" y="222"/>
                    <a:pt x="140" y="198"/>
                  </a:cubicBezTo>
                  <a:cubicBezTo>
                    <a:pt x="184" y="154"/>
                    <a:pt x="184" y="62"/>
                    <a:pt x="140"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5" name="Google Shape;1235;p52"/>
            <p:cNvSpPr/>
            <p:nvPr/>
          </p:nvSpPr>
          <p:spPr>
            <a:xfrm flipH="1">
              <a:off x="7153689" y="3088144"/>
              <a:ext cx="57047" cy="56307"/>
            </a:xfrm>
            <a:custGeom>
              <a:avLst/>
              <a:gdLst/>
              <a:ahLst/>
              <a:cxnLst/>
              <a:rect l="l" t="t" r="r" b="b"/>
              <a:pathLst>
                <a:path w="308" h="304" extrusionOk="0">
                  <a:moveTo>
                    <a:pt x="176" y="1"/>
                  </a:moveTo>
                  <a:cubicBezTo>
                    <a:pt x="137" y="1"/>
                    <a:pt x="98" y="17"/>
                    <a:pt x="62" y="45"/>
                  </a:cubicBezTo>
                  <a:cubicBezTo>
                    <a:pt x="0" y="103"/>
                    <a:pt x="0" y="195"/>
                    <a:pt x="62" y="257"/>
                  </a:cubicBezTo>
                  <a:cubicBezTo>
                    <a:pt x="93" y="288"/>
                    <a:pt x="132" y="304"/>
                    <a:pt x="170" y="304"/>
                  </a:cubicBezTo>
                  <a:cubicBezTo>
                    <a:pt x="208" y="304"/>
                    <a:pt x="245" y="288"/>
                    <a:pt x="274" y="257"/>
                  </a:cubicBezTo>
                  <a:cubicBezTo>
                    <a:pt x="289" y="242"/>
                    <a:pt x="307" y="228"/>
                    <a:pt x="307" y="195"/>
                  </a:cubicBezTo>
                  <a:cubicBezTo>
                    <a:pt x="289" y="136"/>
                    <a:pt x="274" y="89"/>
                    <a:pt x="260" y="30"/>
                  </a:cubicBezTo>
                  <a:cubicBezTo>
                    <a:pt x="233" y="10"/>
                    <a:pt x="205" y="1"/>
                    <a:pt x="176"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6" name="Google Shape;1236;p52"/>
            <p:cNvSpPr/>
            <p:nvPr/>
          </p:nvSpPr>
          <p:spPr>
            <a:xfrm flipH="1">
              <a:off x="7261486" y="3115927"/>
              <a:ext cx="59084" cy="54084"/>
            </a:xfrm>
            <a:custGeom>
              <a:avLst/>
              <a:gdLst/>
              <a:ahLst/>
              <a:cxnLst/>
              <a:rect l="l" t="t" r="r" b="b"/>
              <a:pathLst>
                <a:path w="319" h="292" extrusionOk="0">
                  <a:moveTo>
                    <a:pt x="167" y="1"/>
                  </a:moveTo>
                  <a:cubicBezTo>
                    <a:pt x="128" y="1"/>
                    <a:pt x="90" y="15"/>
                    <a:pt x="59" y="45"/>
                  </a:cubicBezTo>
                  <a:cubicBezTo>
                    <a:pt x="0" y="92"/>
                    <a:pt x="0" y="198"/>
                    <a:pt x="59" y="246"/>
                  </a:cubicBezTo>
                  <a:cubicBezTo>
                    <a:pt x="84" y="277"/>
                    <a:pt x="127" y="292"/>
                    <a:pt x="170" y="292"/>
                  </a:cubicBezTo>
                  <a:cubicBezTo>
                    <a:pt x="208" y="292"/>
                    <a:pt x="246" y="281"/>
                    <a:pt x="275" y="261"/>
                  </a:cubicBezTo>
                  <a:cubicBezTo>
                    <a:pt x="319" y="198"/>
                    <a:pt x="319" y="107"/>
                    <a:pt x="275" y="45"/>
                  </a:cubicBezTo>
                  <a:cubicBezTo>
                    <a:pt x="244" y="15"/>
                    <a:pt x="205" y="1"/>
                    <a:pt x="167"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7" name="Google Shape;1237;p52"/>
            <p:cNvSpPr/>
            <p:nvPr/>
          </p:nvSpPr>
          <p:spPr>
            <a:xfrm flipH="1">
              <a:off x="7373914" y="3137783"/>
              <a:ext cx="62604" cy="54825"/>
            </a:xfrm>
            <a:custGeom>
              <a:avLst/>
              <a:gdLst/>
              <a:ahLst/>
              <a:cxnLst/>
              <a:rect l="l" t="t" r="r" b="b"/>
              <a:pathLst>
                <a:path w="338" h="296" extrusionOk="0">
                  <a:moveTo>
                    <a:pt x="168" y="1"/>
                  </a:moveTo>
                  <a:cubicBezTo>
                    <a:pt x="130" y="1"/>
                    <a:pt x="92" y="13"/>
                    <a:pt x="63" y="37"/>
                  </a:cubicBezTo>
                  <a:cubicBezTo>
                    <a:pt x="1" y="95"/>
                    <a:pt x="1" y="187"/>
                    <a:pt x="63" y="249"/>
                  </a:cubicBezTo>
                  <a:cubicBezTo>
                    <a:pt x="92" y="280"/>
                    <a:pt x="130" y="295"/>
                    <a:pt x="168" y="295"/>
                  </a:cubicBezTo>
                  <a:cubicBezTo>
                    <a:pt x="206" y="295"/>
                    <a:pt x="244" y="280"/>
                    <a:pt x="275" y="249"/>
                  </a:cubicBezTo>
                  <a:cubicBezTo>
                    <a:pt x="319" y="201"/>
                    <a:pt x="337" y="95"/>
                    <a:pt x="275" y="37"/>
                  </a:cubicBezTo>
                  <a:cubicBezTo>
                    <a:pt x="244" y="13"/>
                    <a:pt x="206" y="1"/>
                    <a:pt x="168"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8" name="Google Shape;1238;p52"/>
            <p:cNvSpPr/>
            <p:nvPr/>
          </p:nvSpPr>
          <p:spPr>
            <a:xfrm flipH="1">
              <a:off x="7495973" y="3152786"/>
              <a:ext cx="59084" cy="56677"/>
            </a:xfrm>
            <a:custGeom>
              <a:avLst/>
              <a:gdLst/>
              <a:ahLst/>
              <a:cxnLst/>
              <a:rect l="l" t="t" r="r" b="b"/>
              <a:pathLst>
                <a:path w="319" h="306" extrusionOk="0">
                  <a:moveTo>
                    <a:pt x="165" y="0"/>
                  </a:moveTo>
                  <a:cubicBezTo>
                    <a:pt x="129" y="0"/>
                    <a:pt x="92" y="16"/>
                    <a:pt x="63" y="47"/>
                  </a:cubicBezTo>
                  <a:cubicBezTo>
                    <a:pt x="0" y="106"/>
                    <a:pt x="0" y="197"/>
                    <a:pt x="44" y="259"/>
                  </a:cubicBezTo>
                  <a:cubicBezTo>
                    <a:pt x="75" y="290"/>
                    <a:pt x="114" y="306"/>
                    <a:pt x="152" y="306"/>
                  </a:cubicBezTo>
                  <a:cubicBezTo>
                    <a:pt x="191" y="306"/>
                    <a:pt x="229" y="290"/>
                    <a:pt x="260" y="259"/>
                  </a:cubicBezTo>
                  <a:cubicBezTo>
                    <a:pt x="319" y="197"/>
                    <a:pt x="319" y="106"/>
                    <a:pt x="260" y="47"/>
                  </a:cubicBezTo>
                  <a:cubicBezTo>
                    <a:pt x="236" y="16"/>
                    <a:pt x="202" y="0"/>
                    <a:pt x="165"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9" name="Google Shape;1239;p52"/>
            <p:cNvSpPr/>
            <p:nvPr/>
          </p:nvSpPr>
          <p:spPr>
            <a:xfrm flipH="1">
              <a:off x="7617292" y="3164084"/>
              <a:ext cx="61863" cy="56492"/>
            </a:xfrm>
            <a:custGeom>
              <a:avLst/>
              <a:gdLst/>
              <a:ahLst/>
              <a:cxnLst/>
              <a:rect l="l" t="t" r="r" b="b"/>
              <a:pathLst>
                <a:path w="334" h="305" extrusionOk="0">
                  <a:moveTo>
                    <a:pt x="167" y="1"/>
                  </a:moveTo>
                  <a:cubicBezTo>
                    <a:pt x="129" y="1"/>
                    <a:pt x="90" y="15"/>
                    <a:pt x="59" y="45"/>
                  </a:cubicBezTo>
                  <a:cubicBezTo>
                    <a:pt x="1" y="107"/>
                    <a:pt x="1" y="198"/>
                    <a:pt x="59" y="260"/>
                  </a:cubicBezTo>
                  <a:cubicBezTo>
                    <a:pt x="90" y="290"/>
                    <a:pt x="129" y="304"/>
                    <a:pt x="167" y="304"/>
                  </a:cubicBezTo>
                  <a:cubicBezTo>
                    <a:pt x="206" y="304"/>
                    <a:pt x="244" y="290"/>
                    <a:pt x="275" y="260"/>
                  </a:cubicBezTo>
                  <a:cubicBezTo>
                    <a:pt x="334" y="198"/>
                    <a:pt x="334" y="107"/>
                    <a:pt x="275" y="45"/>
                  </a:cubicBezTo>
                  <a:cubicBezTo>
                    <a:pt x="244" y="15"/>
                    <a:pt x="206" y="1"/>
                    <a:pt x="167"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0" name="Google Shape;1240;p52"/>
            <p:cNvSpPr/>
            <p:nvPr/>
          </p:nvSpPr>
          <p:spPr>
            <a:xfrm flipH="1">
              <a:off x="7741203" y="3169641"/>
              <a:ext cx="59825" cy="56863"/>
            </a:xfrm>
            <a:custGeom>
              <a:avLst/>
              <a:gdLst/>
              <a:ahLst/>
              <a:cxnLst/>
              <a:rect l="l" t="t" r="r" b="b"/>
              <a:pathLst>
                <a:path w="323" h="307" extrusionOk="0">
                  <a:moveTo>
                    <a:pt x="162" y="1"/>
                  </a:moveTo>
                  <a:cubicBezTo>
                    <a:pt x="125" y="1"/>
                    <a:pt x="86" y="16"/>
                    <a:pt x="62" y="47"/>
                  </a:cubicBezTo>
                  <a:cubicBezTo>
                    <a:pt x="0" y="106"/>
                    <a:pt x="0" y="197"/>
                    <a:pt x="48" y="260"/>
                  </a:cubicBezTo>
                  <a:cubicBezTo>
                    <a:pt x="79" y="291"/>
                    <a:pt x="117" y="306"/>
                    <a:pt x="155" y="306"/>
                  </a:cubicBezTo>
                  <a:cubicBezTo>
                    <a:pt x="193" y="306"/>
                    <a:pt x="231" y="291"/>
                    <a:pt x="260" y="260"/>
                  </a:cubicBezTo>
                  <a:cubicBezTo>
                    <a:pt x="322" y="197"/>
                    <a:pt x="322" y="106"/>
                    <a:pt x="260" y="47"/>
                  </a:cubicBezTo>
                  <a:cubicBezTo>
                    <a:pt x="238" y="16"/>
                    <a:pt x="200" y="1"/>
                    <a:pt x="162"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1" name="Google Shape;1241;p52"/>
            <p:cNvSpPr/>
            <p:nvPr/>
          </p:nvSpPr>
          <p:spPr>
            <a:xfrm flipH="1">
              <a:off x="7865300" y="3169641"/>
              <a:ext cx="59825" cy="53899"/>
            </a:xfrm>
            <a:custGeom>
              <a:avLst/>
              <a:gdLst/>
              <a:ahLst/>
              <a:cxnLst/>
              <a:rect l="l" t="t" r="r" b="b"/>
              <a:pathLst>
                <a:path w="323" h="291" extrusionOk="0">
                  <a:moveTo>
                    <a:pt x="167" y="1"/>
                  </a:moveTo>
                  <a:cubicBezTo>
                    <a:pt x="130" y="1"/>
                    <a:pt x="92" y="16"/>
                    <a:pt x="63" y="47"/>
                  </a:cubicBezTo>
                  <a:cubicBezTo>
                    <a:pt x="1" y="91"/>
                    <a:pt x="1" y="183"/>
                    <a:pt x="63" y="245"/>
                  </a:cubicBezTo>
                  <a:cubicBezTo>
                    <a:pt x="86" y="276"/>
                    <a:pt x="128" y="291"/>
                    <a:pt x="171" y="291"/>
                  </a:cubicBezTo>
                  <a:cubicBezTo>
                    <a:pt x="208" y="291"/>
                    <a:pt x="246" y="280"/>
                    <a:pt x="275" y="260"/>
                  </a:cubicBezTo>
                  <a:cubicBezTo>
                    <a:pt x="323" y="197"/>
                    <a:pt x="323" y="106"/>
                    <a:pt x="275" y="47"/>
                  </a:cubicBezTo>
                  <a:cubicBezTo>
                    <a:pt x="244" y="16"/>
                    <a:pt x="205" y="1"/>
                    <a:pt x="167"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2" name="Google Shape;1242;p52"/>
            <p:cNvSpPr/>
            <p:nvPr/>
          </p:nvSpPr>
          <p:spPr>
            <a:xfrm flipH="1">
              <a:off x="7987359" y="3162417"/>
              <a:ext cx="44823" cy="54825"/>
            </a:xfrm>
            <a:custGeom>
              <a:avLst/>
              <a:gdLst/>
              <a:ahLst/>
              <a:cxnLst/>
              <a:rect l="l" t="t" r="r" b="b"/>
              <a:pathLst>
                <a:path w="242" h="296" extrusionOk="0">
                  <a:moveTo>
                    <a:pt x="82" y="1"/>
                  </a:moveTo>
                  <a:cubicBezTo>
                    <a:pt x="60" y="1"/>
                    <a:pt x="38" y="4"/>
                    <a:pt x="15" y="10"/>
                  </a:cubicBezTo>
                  <a:cubicBezTo>
                    <a:pt x="15" y="86"/>
                    <a:pt x="15" y="178"/>
                    <a:pt x="0" y="269"/>
                  </a:cubicBezTo>
                  <a:cubicBezTo>
                    <a:pt x="25" y="288"/>
                    <a:pt x="52" y="296"/>
                    <a:pt x="79" y="296"/>
                  </a:cubicBezTo>
                  <a:cubicBezTo>
                    <a:pt x="117" y="296"/>
                    <a:pt x="155" y="279"/>
                    <a:pt x="183" y="251"/>
                  </a:cubicBezTo>
                  <a:cubicBezTo>
                    <a:pt x="242" y="193"/>
                    <a:pt x="242" y="101"/>
                    <a:pt x="183" y="39"/>
                  </a:cubicBezTo>
                  <a:cubicBezTo>
                    <a:pt x="153" y="11"/>
                    <a:pt x="119" y="1"/>
                    <a:pt x="82"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3" name="Google Shape;1243;p52"/>
            <p:cNvSpPr/>
            <p:nvPr/>
          </p:nvSpPr>
          <p:spPr>
            <a:xfrm flipH="1">
              <a:off x="7131277" y="3209093"/>
              <a:ext cx="62604" cy="56677"/>
            </a:xfrm>
            <a:custGeom>
              <a:avLst/>
              <a:gdLst/>
              <a:ahLst/>
              <a:cxnLst/>
              <a:rect l="l" t="t" r="r" b="b"/>
              <a:pathLst>
                <a:path w="338" h="306" extrusionOk="0">
                  <a:moveTo>
                    <a:pt x="176" y="0"/>
                  </a:moveTo>
                  <a:cubicBezTo>
                    <a:pt x="136" y="0"/>
                    <a:pt x="94" y="16"/>
                    <a:pt x="63" y="47"/>
                  </a:cubicBezTo>
                  <a:cubicBezTo>
                    <a:pt x="1" y="91"/>
                    <a:pt x="1" y="200"/>
                    <a:pt x="63" y="259"/>
                  </a:cubicBezTo>
                  <a:cubicBezTo>
                    <a:pt x="94" y="290"/>
                    <a:pt x="132" y="306"/>
                    <a:pt x="170" y="306"/>
                  </a:cubicBezTo>
                  <a:cubicBezTo>
                    <a:pt x="208" y="306"/>
                    <a:pt x="246" y="290"/>
                    <a:pt x="275" y="259"/>
                  </a:cubicBezTo>
                  <a:cubicBezTo>
                    <a:pt x="337" y="200"/>
                    <a:pt x="337" y="109"/>
                    <a:pt x="275" y="47"/>
                  </a:cubicBezTo>
                  <a:cubicBezTo>
                    <a:pt x="253" y="16"/>
                    <a:pt x="216" y="0"/>
                    <a:pt x="176"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4" name="Google Shape;1244;p52"/>
            <p:cNvSpPr/>
            <p:nvPr/>
          </p:nvSpPr>
          <p:spPr>
            <a:xfrm flipH="1">
              <a:off x="7244446" y="3234653"/>
              <a:ext cx="61863" cy="56307"/>
            </a:xfrm>
            <a:custGeom>
              <a:avLst/>
              <a:gdLst/>
              <a:ahLst/>
              <a:cxnLst/>
              <a:rect l="l" t="t" r="r" b="b"/>
              <a:pathLst>
                <a:path w="334" h="304" extrusionOk="0">
                  <a:moveTo>
                    <a:pt x="172" y="0"/>
                  </a:moveTo>
                  <a:cubicBezTo>
                    <a:pt x="132" y="0"/>
                    <a:pt x="90" y="15"/>
                    <a:pt x="59" y="44"/>
                  </a:cubicBezTo>
                  <a:cubicBezTo>
                    <a:pt x="0" y="106"/>
                    <a:pt x="0" y="198"/>
                    <a:pt x="59" y="260"/>
                  </a:cubicBezTo>
                  <a:cubicBezTo>
                    <a:pt x="90" y="289"/>
                    <a:pt x="128" y="304"/>
                    <a:pt x="167" y="304"/>
                  </a:cubicBezTo>
                  <a:cubicBezTo>
                    <a:pt x="205" y="304"/>
                    <a:pt x="243" y="289"/>
                    <a:pt x="275" y="260"/>
                  </a:cubicBezTo>
                  <a:cubicBezTo>
                    <a:pt x="333" y="212"/>
                    <a:pt x="333" y="106"/>
                    <a:pt x="275" y="44"/>
                  </a:cubicBezTo>
                  <a:cubicBezTo>
                    <a:pt x="251" y="15"/>
                    <a:pt x="212" y="0"/>
                    <a:pt x="172"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5" name="Google Shape;1245;p52"/>
            <p:cNvSpPr/>
            <p:nvPr/>
          </p:nvSpPr>
          <p:spPr>
            <a:xfrm flipH="1">
              <a:off x="7363171" y="3257065"/>
              <a:ext cx="61863" cy="56863"/>
            </a:xfrm>
            <a:custGeom>
              <a:avLst/>
              <a:gdLst/>
              <a:ahLst/>
              <a:cxnLst/>
              <a:rect l="l" t="t" r="r" b="b"/>
              <a:pathLst>
                <a:path w="334" h="307" extrusionOk="0">
                  <a:moveTo>
                    <a:pt x="175" y="1"/>
                  </a:moveTo>
                  <a:cubicBezTo>
                    <a:pt x="133" y="1"/>
                    <a:pt x="90" y="16"/>
                    <a:pt x="59" y="47"/>
                  </a:cubicBezTo>
                  <a:cubicBezTo>
                    <a:pt x="1" y="106"/>
                    <a:pt x="1" y="197"/>
                    <a:pt x="59" y="260"/>
                  </a:cubicBezTo>
                  <a:cubicBezTo>
                    <a:pt x="90" y="291"/>
                    <a:pt x="129" y="306"/>
                    <a:pt x="167" y="306"/>
                  </a:cubicBezTo>
                  <a:cubicBezTo>
                    <a:pt x="206" y="306"/>
                    <a:pt x="244" y="291"/>
                    <a:pt x="275" y="260"/>
                  </a:cubicBezTo>
                  <a:cubicBezTo>
                    <a:pt x="334" y="197"/>
                    <a:pt x="334" y="106"/>
                    <a:pt x="290" y="47"/>
                  </a:cubicBezTo>
                  <a:cubicBezTo>
                    <a:pt x="259" y="16"/>
                    <a:pt x="217" y="1"/>
                    <a:pt x="175"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6" name="Google Shape;1246;p52"/>
            <p:cNvSpPr/>
            <p:nvPr/>
          </p:nvSpPr>
          <p:spPr>
            <a:xfrm flipH="1">
              <a:off x="7484490" y="3274105"/>
              <a:ext cx="62418" cy="56677"/>
            </a:xfrm>
            <a:custGeom>
              <a:avLst/>
              <a:gdLst/>
              <a:ahLst/>
              <a:cxnLst/>
              <a:rect l="l" t="t" r="r" b="b"/>
              <a:pathLst>
                <a:path w="337" h="306" extrusionOk="0">
                  <a:moveTo>
                    <a:pt x="170" y="0"/>
                  </a:moveTo>
                  <a:cubicBezTo>
                    <a:pt x="132" y="0"/>
                    <a:pt x="94" y="16"/>
                    <a:pt x="62" y="47"/>
                  </a:cubicBezTo>
                  <a:cubicBezTo>
                    <a:pt x="0" y="91"/>
                    <a:pt x="0" y="197"/>
                    <a:pt x="62" y="259"/>
                  </a:cubicBezTo>
                  <a:cubicBezTo>
                    <a:pt x="94" y="290"/>
                    <a:pt x="132" y="306"/>
                    <a:pt x="170" y="306"/>
                  </a:cubicBezTo>
                  <a:cubicBezTo>
                    <a:pt x="208" y="306"/>
                    <a:pt x="245" y="290"/>
                    <a:pt x="275" y="259"/>
                  </a:cubicBezTo>
                  <a:cubicBezTo>
                    <a:pt x="337" y="197"/>
                    <a:pt x="337" y="105"/>
                    <a:pt x="275" y="47"/>
                  </a:cubicBezTo>
                  <a:cubicBezTo>
                    <a:pt x="245" y="16"/>
                    <a:pt x="208" y="0"/>
                    <a:pt x="170"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7" name="Google Shape;1247;p52"/>
            <p:cNvSpPr/>
            <p:nvPr/>
          </p:nvSpPr>
          <p:spPr>
            <a:xfrm flipH="1">
              <a:off x="7608401" y="3283921"/>
              <a:ext cx="62604" cy="56677"/>
            </a:xfrm>
            <a:custGeom>
              <a:avLst/>
              <a:gdLst/>
              <a:ahLst/>
              <a:cxnLst/>
              <a:rect l="l" t="t" r="r" b="b"/>
              <a:pathLst>
                <a:path w="338" h="306" extrusionOk="0">
                  <a:moveTo>
                    <a:pt x="154" y="1"/>
                  </a:moveTo>
                  <a:cubicBezTo>
                    <a:pt x="121" y="1"/>
                    <a:pt x="89" y="12"/>
                    <a:pt x="63" y="38"/>
                  </a:cubicBezTo>
                  <a:cubicBezTo>
                    <a:pt x="1" y="100"/>
                    <a:pt x="1" y="192"/>
                    <a:pt x="63" y="254"/>
                  </a:cubicBezTo>
                  <a:cubicBezTo>
                    <a:pt x="88" y="287"/>
                    <a:pt x="132" y="306"/>
                    <a:pt x="177" y="306"/>
                  </a:cubicBezTo>
                  <a:cubicBezTo>
                    <a:pt x="212" y="306"/>
                    <a:pt x="248" y="294"/>
                    <a:pt x="275" y="268"/>
                  </a:cubicBezTo>
                  <a:cubicBezTo>
                    <a:pt x="337" y="206"/>
                    <a:pt x="337" y="115"/>
                    <a:pt x="275" y="52"/>
                  </a:cubicBezTo>
                  <a:cubicBezTo>
                    <a:pt x="240" y="20"/>
                    <a:pt x="196" y="1"/>
                    <a:pt x="154"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8" name="Google Shape;1248;p52"/>
            <p:cNvSpPr/>
            <p:nvPr/>
          </p:nvSpPr>
          <p:spPr>
            <a:xfrm flipH="1">
              <a:off x="7735832" y="3288367"/>
              <a:ext cx="61863" cy="56677"/>
            </a:xfrm>
            <a:custGeom>
              <a:avLst/>
              <a:gdLst/>
              <a:ahLst/>
              <a:cxnLst/>
              <a:rect l="l" t="t" r="r" b="b"/>
              <a:pathLst>
                <a:path w="334" h="306" extrusionOk="0">
                  <a:moveTo>
                    <a:pt x="167" y="0"/>
                  </a:moveTo>
                  <a:cubicBezTo>
                    <a:pt x="128" y="0"/>
                    <a:pt x="90" y="16"/>
                    <a:pt x="59" y="47"/>
                  </a:cubicBezTo>
                  <a:cubicBezTo>
                    <a:pt x="0" y="105"/>
                    <a:pt x="0" y="197"/>
                    <a:pt x="59" y="259"/>
                  </a:cubicBezTo>
                  <a:cubicBezTo>
                    <a:pt x="90" y="290"/>
                    <a:pt x="128" y="306"/>
                    <a:pt x="167" y="306"/>
                  </a:cubicBezTo>
                  <a:cubicBezTo>
                    <a:pt x="205" y="306"/>
                    <a:pt x="244" y="290"/>
                    <a:pt x="275" y="259"/>
                  </a:cubicBezTo>
                  <a:cubicBezTo>
                    <a:pt x="333" y="211"/>
                    <a:pt x="333" y="105"/>
                    <a:pt x="275" y="47"/>
                  </a:cubicBezTo>
                  <a:cubicBezTo>
                    <a:pt x="244" y="16"/>
                    <a:pt x="205" y="0"/>
                    <a:pt x="167"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9" name="Google Shape;1249;p52"/>
            <p:cNvSpPr/>
            <p:nvPr/>
          </p:nvSpPr>
          <p:spPr>
            <a:xfrm flipH="1">
              <a:off x="7862521" y="3288367"/>
              <a:ext cx="62604" cy="56677"/>
            </a:xfrm>
            <a:custGeom>
              <a:avLst/>
              <a:gdLst/>
              <a:ahLst/>
              <a:cxnLst/>
              <a:rect l="l" t="t" r="r" b="b"/>
              <a:pathLst>
                <a:path w="338" h="306" extrusionOk="0">
                  <a:moveTo>
                    <a:pt x="174" y="0"/>
                  </a:moveTo>
                  <a:cubicBezTo>
                    <a:pt x="134" y="0"/>
                    <a:pt x="92" y="16"/>
                    <a:pt x="63" y="47"/>
                  </a:cubicBezTo>
                  <a:cubicBezTo>
                    <a:pt x="1" y="91"/>
                    <a:pt x="1" y="197"/>
                    <a:pt x="63" y="259"/>
                  </a:cubicBezTo>
                  <a:cubicBezTo>
                    <a:pt x="92" y="290"/>
                    <a:pt x="130" y="306"/>
                    <a:pt x="167" y="306"/>
                  </a:cubicBezTo>
                  <a:cubicBezTo>
                    <a:pt x="205" y="306"/>
                    <a:pt x="244" y="290"/>
                    <a:pt x="275" y="259"/>
                  </a:cubicBezTo>
                  <a:cubicBezTo>
                    <a:pt x="337" y="197"/>
                    <a:pt x="337" y="105"/>
                    <a:pt x="275" y="47"/>
                  </a:cubicBezTo>
                  <a:cubicBezTo>
                    <a:pt x="253" y="16"/>
                    <a:pt x="215" y="0"/>
                    <a:pt x="174"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0" name="Google Shape;1250;p52"/>
            <p:cNvSpPr/>
            <p:nvPr/>
          </p:nvSpPr>
          <p:spPr>
            <a:xfrm flipH="1">
              <a:off x="7987359" y="3279476"/>
              <a:ext cx="53713" cy="56863"/>
            </a:xfrm>
            <a:custGeom>
              <a:avLst/>
              <a:gdLst/>
              <a:ahLst/>
              <a:cxnLst/>
              <a:rect l="l" t="t" r="r" b="b"/>
              <a:pathLst>
                <a:path w="290" h="307" extrusionOk="0">
                  <a:moveTo>
                    <a:pt x="123" y="1"/>
                  </a:moveTo>
                  <a:cubicBezTo>
                    <a:pt x="85" y="1"/>
                    <a:pt x="47" y="16"/>
                    <a:pt x="15" y="47"/>
                  </a:cubicBezTo>
                  <a:cubicBezTo>
                    <a:pt x="15" y="109"/>
                    <a:pt x="1" y="186"/>
                    <a:pt x="1" y="245"/>
                  </a:cubicBezTo>
                  <a:cubicBezTo>
                    <a:pt x="1" y="245"/>
                    <a:pt x="1" y="259"/>
                    <a:pt x="15" y="259"/>
                  </a:cubicBezTo>
                  <a:cubicBezTo>
                    <a:pt x="47" y="291"/>
                    <a:pt x="85" y="306"/>
                    <a:pt x="123" y="306"/>
                  </a:cubicBezTo>
                  <a:cubicBezTo>
                    <a:pt x="162" y="306"/>
                    <a:pt x="200" y="291"/>
                    <a:pt x="231" y="259"/>
                  </a:cubicBezTo>
                  <a:cubicBezTo>
                    <a:pt x="290" y="201"/>
                    <a:pt x="290" y="109"/>
                    <a:pt x="231" y="47"/>
                  </a:cubicBezTo>
                  <a:cubicBezTo>
                    <a:pt x="200" y="16"/>
                    <a:pt x="162" y="1"/>
                    <a:pt x="123"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1" name="Google Shape;1251;p52"/>
            <p:cNvSpPr/>
            <p:nvPr/>
          </p:nvSpPr>
          <p:spPr>
            <a:xfrm flipH="1">
              <a:off x="7121544" y="3327633"/>
              <a:ext cx="65197" cy="58159"/>
            </a:xfrm>
            <a:custGeom>
              <a:avLst/>
              <a:gdLst/>
              <a:ahLst/>
              <a:cxnLst/>
              <a:rect l="l" t="t" r="r" b="b"/>
              <a:pathLst>
                <a:path w="352" h="314" extrusionOk="0">
                  <a:moveTo>
                    <a:pt x="184" y="0"/>
                  </a:moveTo>
                  <a:cubicBezTo>
                    <a:pt x="146" y="0"/>
                    <a:pt x="108" y="16"/>
                    <a:pt x="77" y="47"/>
                  </a:cubicBezTo>
                  <a:cubicBezTo>
                    <a:pt x="15" y="109"/>
                    <a:pt x="0" y="201"/>
                    <a:pt x="62" y="259"/>
                  </a:cubicBezTo>
                  <a:cubicBezTo>
                    <a:pt x="97" y="294"/>
                    <a:pt x="145" y="314"/>
                    <a:pt x="191" y="314"/>
                  </a:cubicBezTo>
                  <a:cubicBezTo>
                    <a:pt x="228" y="314"/>
                    <a:pt x="263" y="301"/>
                    <a:pt x="289" y="274"/>
                  </a:cubicBezTo>
                  <a:cubicBezTo>
                    <a:pt x="351" y="215"/>
                    <a:pt x="351" y="109"/>
                    <a:pt x="289" y="47"/>
                  </a:cubicBezTo>
                  <a:cubicBezTo>
                    <a:pt x="260" y="16"/>
                    <a:pt x="222" y="0"/>
                    <a:pt x="184"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2" name="Google Shape;1252;p52"/>
            <p:cNvSpPr/>
            <p:nvPr/>
          </p:nvSpPr>
          <p:spPr>
            <a:xfrm flipH="1">
              <a:off x="7237491" y="3356157"/>
              <a:ext cx="61863" cy="56677"/>
            </a:xfrm>
            <a:custGeom>
              <a:avLst/>
              <a:gdLst/>
              <a:ahLst/>
              <a:cxnLst/>
              <a:rect l="l" t="t" r="r" b="b"/>
              <a:pathLst>
                <a:path w="334" h="306" extrusionOk="0">
                  <a:moveTo>
                    <a:pt x="167" y="0"/>
                  </a:moveTo>
                  <a:cubicBezTo>
                    <a:pt x="129" y="0"/>
                    <a:pt x="90" y="16"/>
                    <a:pt x="59" y="47"/>
                  </a:cubicBezTo>
                  <a:cubicBezTo>
                    <a:pt x="1" y="91"/>
                    <a:pt x="1" y="197"/>
                    <a:pt x="45" y="259"/>
                  </a:cubicBezTo>
                  <a:cubicBezTo>
                    <a:pt x="76" y="290"/>
                    <a:pt x="118" y="306"/>
                    <a:pt x="160" y="306"/>
                  </a:cubicBezTo>
                  <a:cubicBezTo>
                    <a:pt x="202" y="306"/>
                    <a:pt x="244" y="290"/>
                    <a:pt x="275" y="259"/>
                  </a:cubicBezTo>
                  <a:cubicBezTo>
                    <a:pt x="334" y="197"/>
                    <a:pt x="334" y="105"/>
                    <a:pt x="275" y="47"/>
                  </a:cubicBezTo>
                  <a:cubicBezTo>
                    <a:pt x="244" y="16"/>
                    <a:pt x="206" y="0"/>
                    <a:pt x="167"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3" name="Google Shape;1253;p52"/>
            <p:cNvSpPr/>
            <p:nvPr/>
          </p:nvSpPr>
          <p:spPr>
            <a:xfrm flipH="1">
              <a:off x="7358809" y="3375976"/>
              <a:ext cx="62418" cy="59270"/>
            </a:xfrm>
            <a:custGeom>
              <a:avLst/>
              <a:gdLst/>
              <a:ahLst/>
              <a:cxnLst/>
              <a:rect l="l" t="t" r="r" b="b"/>
              <a:pathLst>
                <a:path w="337" h="320" extrusionOk="0">
                  <a:moveTo>
                    <a:pt x="164" y="1"/>
                  </a:moveTo>
                  <a:cubicBezTo>
                    <a:pt x="128" y="1"/>
                    <a:pt x="92" y="16"/>
                    <a:pt x="62" y="46"/>
                  </a:cubicBezTo>
                  <a:cubicBezTo>
                    <a:pt x="0" y="104"/>
                    <a:pt x="0" y="214"/>
                    <a:pt x="62" y="273"/>
                  </a:cubicBezTo>
                  <a:cubicBezTo>
                    <a:pt x="86" y="304"/>
                    <a:pt x="124" y="319"/>
                    <a:pt x="164" y="319"/>
                  </a:cubicBezTo>
                  <a:cubicBezTo>
                    <a:pt x="204" y="319"/>
                    <a:pt x="245" y="304"/>
                    <a:pt x="274" y="273"/>
                  </a:cubicBezTo>
                  <a:cubicBezTo>
                    <a:pt x="337" y="214"/>
                    <a:pt x="337" y="123"/>
                    <a:pt x="274" y="60"/>
                  </a:cubicBezTo>
                  <a:cubicBezTo>
                    <a:pt x="244" y="20"/>
                    <a:pt x="204" y="1"/>
                    <a:pt x="164"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4" name="Google Shape;1254;p52"/>
            <p:cNvSpPr/>
            <p:nvPr/>
          </p:nvSpPr>
          <p:spPr>
            <a:xfrm flipH="1">
              <a:off x="7472821" y="3392645"/>
              <a:ext cx="65382" cy="58344"/>
            </a:xfrm>
            <a:custGeom>
              <a:avLst/>
              <a:gdLst/>
              <a:ahLst/>
              <a:cxnLst/>
              <a:rect l="l" t="t" r="r" b="b"/>
              <a:pathLst>
                <a:path w="353" h="315" extrusionOk="0">
                  <a:moveTo>
                    <a:pt x="182" y="1"/>
                  </a:moveTo>
                  <a:cubicBezTo>
                    <a:pt x="144" y="1"/>
                    <a:pt x="107" y="16"/>
                    <a:pt x="78" y="47"/>
                  </a:cubicBezTo>
                  <a:cubicBezTo>
                    <a:pt x="1" y="106"/>
                    <a:pt x="1" y="197"/>
                    <a:pt x="63" y="259"/>
                  </a:cubicBezTo>
                  <a:cubicBezTo>
                    <a:pt x="96" y="294"/>
                    <a:pt x="143" y="314"/>
                    <a:pt x="190" y="314"/>
                  </a:cubicBezTo>
                  <a:cubicBezTo>
                    <a:pt x="226" y="314"/>
                    <a:pt x="262" y="302"/>
                    <a:pt x="290" y="274"/>
                  </a:cubicBezTo>
                  <a:cubicBezTo>
                    <a:pt x="352" y="216"/>
                    <a:pt x="352" y="106"/>
                    <a:pt x="290" y="47"/>
                  </a:cubicBezTo>
                  <a:cubicBezTo>
                    <a:pt x="259" y="16"/>
                    <a:pt x="220" y="1"/>
                    <a:pt x="182"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5" name="Google Shape;1255;p52"/>
            <p:cNvSpPr/>
            <p:nvPr/>
          </p:nvSpPr>
          <p:spPr>
            <a:xfrm flipH="1">
              <a:off x="7600252" y="3403944"/>
              <a:ext cx="65382" cy="56492"/>
            </a:xfrm>
            <a:custGeom>
              <a:avLst/>
              <a:gdLst/>
              <a:ahLst/>
              <a:cxnLst/>
              <a:rect l="l" t="t" r="r" b="b"/>
              <a:pathLst>
                <a:path w="353" h="305" extrusionOk="0">
                  <a:moveTo>
                    <a:pt x="178" y="1"/>
                  </a:moveTo>
                  <a:cubicBezTo>
                    <a:pt x="136" y="1"/>
                    <a:pt x="94" y="16"/>
                    <a:pt x="63" y="45"/>
                  </a:cubicBezTo>
                  <a:cubicBezTo>
                    <a:pt x="1" y="107"/>
                    <a:pt x="1" y="198"/>
                    <a:pt x="63" y="261"/>
                  </a:cubicBezTo>
                  <a:cubicBezTo>
                    <a:pt x="94" y="290"/>
                    <a:pt x="133" y="305"/>
                    <a:pt x="171" y="305"/>
                  </a:cubicBezTo>
                  <a:cubicBezTo>
                    <a:pt x="209" y="305"/>
                    <a:pt x="246" y="290"/>
                    <a:pt x="275" y="261"/>
                  </a:cubicBezTo>
                  <a:cubicBezTo>
                    <a:pt x="338" y="198"/>
                    <a:pt x="352" y="107"/>
                    <a:pt x="294" y="45"/>
                  </a:cubicBezTo>
                  <a:cubicBezTo>
                    <a:pt x="263" y="16"/>
                    <a:pt x="220" y="1"/>
                    <a:pt x="178"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6" name="Google Shape;1256;p52"/>
            <p:cNvSpPr/>
            <p:nvPr/>
          </p:nvSpPr>
          <p:spPr>
            <a:xfrm flipH="1">
              <a:off x="7729720" y="3406907"/>
              <a:ext cx="65197" cy="59456"/>
            </a:xfrm>
            <a:custGeom>
              <a:avLst/>
              <a:gdLst/>
              <a:ahLst/>
              <a:cxnLst/>
              <a:rect l="l" t="t" r="r" b="b"/>
              <a:pathLst>
                <a:path w="352" h="321" extrusionOk="0">
                  <a:moveTo>
                    <a:pt x="179" y="0"/>
                  </a:moveTo>
                  <a:cubicBezTo>
                    <a:pt x="139" y="0"/>
                    <a:pt x="97" y="16"/>
                    <a:pt x="59" y="47"/>
                  </a:cubicBezTo>
                  <a:cubicBezTo>
                    <a:pt x="0" y="106"/>
                    <a:pt x="0" y="212"/>
                    <a:pt x="59" y="274"/>
                  </a:cubicBezTo>
                  <a:cubicBezTo>
                    <a:pt x="90" y="305"/>
                    <a:pt x="132" y="321"/>
                    <a:pt x="174" y="321"/>
                  </a:cubicBezTo>
                  <a:cubicBezTo>
                    <a:pt x="216" y="321"/>
                    <a:pt x="258" y="305"/>
                    <a:pt x="289" y="274"/>
                  </a:cubicBezTo>
                  <a:cubicBezTo>
                    <a:pt x="351" y="212"/>
                    <a:pt x="351" y="120"/>
                    <a:pt x="289" y="47"/>
                  </a:cubicBezTo>
                  <a:cubicBezTo>
                    <a:pt x="258" y="16"/>
                    <a:pt x="220" y="0"/>
                    <a:pt x="179"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7" name="Google Shape;1257;p52"/>
            <p:cNvSpPr/>
            <p:nvPr/>
          </p:nvSpPr>
          <p:spPr>
            <a:xfrm flipH="1">
              <a:off x="7859928" y="3406352"/>
              <a:ext cx="65197" cy="57233"/>
            </a:xfrm>
            <a:custGeom>
              <a:avLst/>
              <a:gdLst/>
              <a:ahLst/>
              <a:cxnLst/>
              <a:rect l="l" t="t" r="r" b="b"/>
              <a:pathLst>
                <a:path w="352" h="309" extrusionOk="0">
                  <a:moveTo>
                    <a:pt x="175" y="1"/>
                  </a:moveTo>
                  <a:cubicBezTo>
                    <a:pt x="140" y="1"/>
                    <a:pt x="106" y="12"/>
                    <a:pt x="77" y="32"/>
                  </a:cubicBezTo>
                  <a:cubicBezTo>
                    <a:pt x="15" y="94"/>
                    <a:pt x="1" y="200"/>
                    <a:pt x="63" y="262"/>
                  </a:cubicBezTo>
                  <a:cubicBezTo>
                    <a:pt x="92" y="293"/>
                    <a:pt x="134" y="309"/>
                    <a:pt x="176" y="309"/>
                  </a:cubicBezTo>
                  <a:cubicBezTo>
                    <a:pt x="218" y="309"/>
                    <a:pt x="260" y="293"/>
                    <a:pt x="290" y="262"/>
                  </a:cubicBezTo>
                  <a:cubicBezTo>
                    <a:pt x="352" y="200"/>
                    <a:pt x="352" y="109"/>
                    <a:pt x="290" y="50"/>
                  </a:cubicBezTo>
                  <a:cubicBezTo>
                    <a:pt x="258" y="16"/>
                    <a:pt x="216" y="1"/>
                    <a:pt x="175"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8" name="Google Shape;1258;p52"/>
            <p:cNvSpPr/>
            <p:nvPr/>
          </p:nvSpPr>
          <p:spPr>
            <a:xfrm flipH="1">
              <a:off x="7987359" y="3398017"/>
              <a:ext cx="64456" cy="56863"/>
            </a:xfrm>
            <a:custGeom>
              <a:avLst/>
              <a:gdLst/>
              <a:ahLst/>
              <a:cxnLst/>
              <a:rect l="l" t="t" r="r" b="b"/>
              <a:pathLst>
                <a:path w="348" h="307" extrusionOk="0">
                  <a:moveTo>
                    <a:pt x="174" y="1"/>
                  </a:moveTo>
                  <a:cubicBezTo>
                    <a:pt x="132" y="1"/>
                    <a:pt x="90" y="16"/>
                    <a:pt x="59" y="48"/>
                  </a:cubicBezTo>
                  <a:cubicBezTo>
                    <a:pt x="0" y="95"/>
                    <a:pt x="0" y="201"/>
                    <a:pt x="59" y="260"/>
                  </a:cubicBezTo>
                  <a:cubicBezTo>
                    <a:pt x="90" y="291"/>
                    <a:pt x="128" y="306"/>
                    <a:pt x="169" y="306"/>
                  </a:cubicBezTo>
                  <a:cubicBezTo>
                    <a:pt x="209" y="306"/>
                    <a:pt x="251" y="291"/>
                    <a:pt x="289" y="260"/>
                  </a:cubicBezTo>
                  <a:cubicBezTo>
                    <a:pt x="348" y="201"/>
                    <a:pt x="348" y="110"/>
                    <a:pt x="289" y="48"/>
                  </a:cubicBezTo>
                  <a:cubicBezTo>
                    <a:pt x="258" y="16"/>
                    <a:pt x="216" y="1"/>
                    <a:pt x="174"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9" name="Google Shape;1259;p52"/>
            <p:cNvSpPr/>
            <p:nvPr/>
          </p:nvSpPr>
          <p:spPr>
            <a:xfrm flipH="1">
              <a:off x="7101911" y="3447470"/>
              <a:ext cx="65197" cy="59826"/>
            </a:xfrm>
            <a:custGeom>
              <a:avLst/>
              <a:gdLst/>
              <a:ahLst/>
              <a:cxnLst/>
              <a:rect l="l" t="t" r="r" b="b"/>
              <a:pathLst>
                <a:path w="352" h="323" extrusionOk="0">
                  <a:moveTo>
                    <a:pt x="163" y="0"/>
                  </a:moveTo>
                  <a:cubicBezTo>
                    <a:pt x="126" y="0"/>
                    <a:pt x="90" y="13"/>
                    <a:pt x="62" y="40"/>
                  </a:cubicBezTo>
                  <a:cubicBezTo>
                    <a:pt x="0" y="103"/>
                    <a:pt x="0" y="209"/>
                    <a:pt x="62" y="267"/>
                  </a:cubicBezTo>
                  <a:cubicBezTo>
                    <a:pt x="98" y="302"/>
                    <a:pt x="142" y="322"/>
                    <a:pt x="185" y="322"/>
                  </a:cubicBezTo>
                  <a:cubicBezTo>
                    <a:pt x="218" y="322"/>
                    <a:pt x="249" y="311"/>
                    <a:pt x="275" y="285"/>
                  </a:cubicBezTo>
                  <a:cubicBezTo>
                    <a:pt x="351" y="223"/>
                    <a:pt x="351" y="117"/>
                    <a:pt x="293" y="55"/>
                  </a:cubicBezTo>
                  <a:cubicBezTo>
                    <a:pt x="258" y="20"/>
                    <a:pt x="210" y="0"/>
                    <a:pt x="163"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0" name="Google Shape;1260;p52"/>
            <p:cNvSpPr/>
            <p:nvPr/>
          </p:nvSpPr>
          <p:spPr>
            <a:xfrm flipH="1">
              <a:off x="7220451" y="3474698"/>
              <a:ext cx="65382" cy="59456"/>
            </a:xfrm>
            <a:custGeom>
              <a:avLst/>
              <a:gdLst/>
              <a:ahLst/>
              <a:cxnLst/>
              <a:rect l="l" t="t" r="r" b="b"/>
              <a:pathLst>
                <a:path w="353" h="321" extrusionOk="0">
                  <a:moveTo>
                    <a:pt x="178" y="0"/>
                  </a:moveTo>
                  <a:cubicBezTo>
                    <a:pt x="136" y="0"/>
                    <a:pt x="94" y="16"/>
                    <a:pt x="63" y="47"/>
                  </a:cubicBezTo>
                  <a:cubicBezTo>
                    <a:pt x="1" y="106"/>
                    <a:pt x="1" y="212"/>
                    <a:pt x="63" y="274"/>
                  </a:cubicBezTo>
                  <a:cubicBezTo>
                    <a:pt x="94" y="305"/>
                    <a:pt x="133" y="320"/>
                    <a:pt x="173" y="320"/>
                  </a:cubicBezTo>
                  <a:cubicBezTo>
                    <a:pt x="213" y="320"/>
                    <a:pt x="255" y="305"/>
                    <a:pt x="294" y="274"/>
                  </a:cubicBezTo>
                  <a:cubicBezTo>
                    <a:pt x="352" y="212"/>
                    <a:pt x="352" y="120"/>
                    <a:pt x="294" y="47"/>
                  </a:cubicBezTo>
                  <a:cubicBezTo>
                    <a:pt x="262" y="16"/>
                    <a:pt x="220" y="0"/>
                    <a:pt x="178"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1" name="Google Shape;1261;p52"/>
            <p:cNvSpPr/>
            <p:nvPr/>
          </p:nvSpPr>
          <p:spPr>
            <a:xfrm flipH="1">
              <a:off x="7344548" y="3497109"/>
              <a:ext cx="65197" cy="59456"/>
            </a:xfrm>
            <a:custGeom>
              <a:avLst/>
              <a:gdLst/>
              <a:ahLst/>
              <a:cxnLst/>
              <a:rect l="l" t="t" r="r" b="b"/>
              <a:pathLst>
                <a:path w="352" h="321" extrusionOk="0">
                  <a:moveTo>
                    <a:pt x="176" y="0"/>
                  </a:moveTo>
                  <a:cubicBezTo>
                    <a:pt x="134" y="0"/>
                    <a:pt x="92" y="16"/>
                    <a:pt x="62" y="47"/>
                  </a:cubicBezTo>
                  <a:cubicBezTo>
                    <a:pt x="0" y="109"/>
                    <a:pt x="0" y="200"/>
                    <a:pt x="62" y="274"/>
                  </a:cubicBezTo>
                  <a:cubicBezTo>
                    <a:pt x="92" y="305"/>
                    <a:pt x="134" y="320"/>
                    <a:pt x="176" y="320"/>
                  </a:cubicBezTo>
                  <a:cubicBezTo>
                    <a:pt x="218" y="320"/>
                    <a:pt x="260" y="305"/>
                    <a:pt x="289" y="274"/>
                  </a:cubicBezTo>
                  <a:cubicBezTo>
                    <a:pt x="351" y="215"/>
                    <a:pt x="351" y="109"/>
                    <a:pt x="289" y="47"/>
                  </a:cubicBezTo>
                  <a:cubicBezTo>
                    <a:pt x="260" y="16"/>
                    <a:pt x="218" y="0"/>
                    <a:pt x="176"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2" name="Google Shape;1262;p52"/>
            <p:cNvSpPr/>
            <p:nvPr/>
          </p:nvSpPr>
          <p:spPr>
            <a:xfrm flipH="1">
              <a:off x="7471978" y="3512482"/>
              <a:ext cx="64641" cy="59826"/>
            </a:xfrm>
            <a:custGeom>
              <a:avLst/>
              <a:gdLst/>
              <a:ahLst/>
              <a:cxnLst/>
              <a:rect l="l" t="t" r="r" b="b"/>
              <a:pathLst>
                <a:path w="349" h="323" extrusionOk="0">
                  <a:moveTo>
                    <a:pt x="160" y="1"/>
                  </a:moveTo>
                  <a:cubicBezTo>
                    <a:pt x="123" y="1"/>
                    <a:pt x="87" y="13"/>
                    <a:pt x="60" y="41"/>
                  </a:cubicBezTo>
                  <a:cubicBezTo>
                    <a:pt x="1" y="99"/>
                    <a:pt x="1" y="209"/>
                    <a:pt x="60" y="267"/>
                  </a:cubicBezTo>
                  <a:cubicBezTo>
                    <a:pt x="94" y="302"/>
                    <a:pt x="138" y="322"/>
                    <a:pt x="181" y="322"/>
                  </a:cubicBezTo>
                  <a:cubicBezTo>
                    <a:pt x="215" y="322"/>
                    <a:pt x="248" y="310"/>
                    <a:pt x="275" y="282"/>
                  </a:cubicBezTo>
                  <a:cubicBezTo>
                    <a:pt x="349" y="224"/>
                    <a:pt x="349" y="117"/>
                    <a:pt x="290" y="55"/>
                  </a:cubicBezTo>
                  <a:cubicBezTo>
                    <a:pt x="255" y="20"/>
                    <a:pt x="207" y="1"/>
                    <a:pt x="160"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3" name="Google Shape;1263;p52"/>
            <p:cNvSpPr/>
            <p:nvPr/>
          </p:nvSpPr>
          <p:spPr>
            <a:xfrm flipH="1">
              <a:off x="7604039" y="3522669"/>
              <a:ext cx="65382" cy="59641"/>
            </a:xfrm>
            <a:custGeom>
              <a:avLst/>
              <a:gdLst/>
              <a:ahLst/>
              <a:cxnLst/>
              <a:rect l="l" t="t" r="r" b="b"/>
              <a:pathLst>
                <a:path w="353" h="322" extrusionOk="0">
                  <a:moveTo>
                    <a:pt x="182" y="0"/>
                  </a:moveTo>
                  <a:cubicBezTo>
                    <a:pt x="144" y="0"/>
                    <a:pt x="107" y="15"/>
                    <a:pt x="78" y="44"/>
                  </a:cubicBezTo>
                  <a:cubicBezTo>
                    <a:pt x="1" y="106"/>
                    <a:pt x="1" y="212"/>
                    <a:pt x="59" y="275"/>
                  </a:cubicBezTo>
                  <a:cubicBezTo>
                    <a:pt x="90" y="306"/>
                    <a:pt x="133" y="321"/>
                    <a:pt x="175" y="321"/>
                  </a:cubicBezTo>
                  <a:cubicBezTo>
                    <a:pt x="217" y="321"/>
                    <a:pt x="259" y="306"/>
                    <a:pt x="290" y="275"/>
                  </a:cubicBezTo>
                  <a:cubicBezTo>
                    <a:pt x="352" y="212"/>
                    <a:pt x="352" y="121"/>
                    <a:pt x="290" y="44"/>
                  </a:cubicBezTo>
                  <a:cubicBezTo>
                    <a:pt x="259" y="15"/>
                    <a:pt x="220" y="0"/>
                    <a:pt x="182"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4" name="Google Shape;1264;p52"/>
            <p:cNvSpPr/>
            <p:nvPr/>
          </p:nvSpPr>
          <p:spPr>
            <a:xfrm flipH="1">
              <a:off x="7734248" y="3526744"/>
              <a:ext cx="67975" cy="59641"/>
            </a:xfrm>
            <a:custGeom>
              <a:avLst/>
              <a:gdLst/>
              <a:ahLst/>
              <a:cxnLst/>
              <a:rect l="l" t="t" r="r" b="b"/>
              <a:pathLst>
                <a:path w="367" h="322" extrusionOk="0">
                  <a:moveTo>
                    <a:pt x="176" y="0"/>
                  </a:moveTo>
                  <a:cubicBezTo>
                    <a:pt x="139" y="0"/>
                    <a:pt x="103" y="13"/>
                    <a:pt x="78" y="40"/>
                  </a:cubicBezTo>
                  <a:cubicBezTo>
                    <a:pt x="15" y="99"/>
                    <a:pt x="1" y="205"/>
                    <a:pt x="63" y="267"/>
                  </a:cubicBezTo>
                  <a:cubicBezTo>
                    <a:pt x="96" y="302"/>
                    <a:pt x="143" y="322"/>
                    <a:pt x="189" y="322"/>
                  </a:cubicBezTo>
                  <a:cubicBezTo>
                    <a:pt x="226" y="322"/>
                    <a:pt x="262" y="309"/>
                    <a:pt x="290" y="282"/>
                  </a:cubicBezTo>
                  <a:cubicBezTo>
                    <a:pt x="352" y="223"/>
                    <a:pt x="367" y="114"/>
                    <a:pt x="304" y="55"/>
                  </a:cubicBezTo>
                  <a:cubicBezTo>
                    <a:pt x="272" y="20"/>
                    <a:pt x="223" y="0"/>
                    <a:pt x="176"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5" name="Google Shape;1265;p52"/>
            <p:cNvSpPr/>
            <p:nvPr/>
          </p:nvSpPr>
          <p:spPr>
            <a:xfrm flipH="1">
              <a:off x="7867050" y="3525448"/>
              <a:ext cx="65197" cy="58344"/>
            </a:xfrm>
            <a:custGeom>
              <a:avLst/>
              <a:gdLst/>
              <a:ahLst/>
              <a:cxnLst/>
              <a:rect l="l" t="t" r="r" b="b"/>
              <a:pathLst>
                <a:path w="352" h="315" extrusionOk="0">
                  <a:moveTo>
                    <a:pt x="177" y="1"/>
                  </a:moveTo>
                  <a:cubicBezTo>
                    <a:pt x="136" y="1"/>
                    <a:pt x="93" y="16"/>
                    <a:pt x="62" y="47"/>
                  </a:cubicBezTo>
                  <a:cubicBezTo>
                    <a:pt x="0" y="91"/>
                    <a:pt x="0" y="197"/>
                    <a:pt x="62" y="260"/>
                  </a:cubicBezTo>
                  <a:cubicBezTo>
                    <a:pt x="97" y="294"/>
                    <a:pt x="141" y="314"/>
                    <a:pt x="183" y="314"/>
                  </a:cubicBezTo>
                  <a:cubicBezTo>
                    <a:pt x="216" y="314"/>
                    <a:pt x="249" y="302"/>
                    <a:pt x="275" y="274"/>
                  </a:cubicBezTo>
                  <a:cubicBezTo>
                    <a:pt x="351" y="212"/>
                    <a:pt x="351" y="106"/>
                    <a:pt x="289" y="47"/>
                  </a:cubicBezTo>
                  <a:cubicBezTo>
                    <a:pt x="260" y="16"/>
                    <a:pt x="219" y="1"/>
                    <a:pt x="177"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6" name="Google Shape;1266;p52"/>
            <p:cNvSpPr/>
            <p:nvPr/>
          </p:nvSpPr>
          <p:spPr>
            <a:xfrm flipH="1">
              <a:off x="7997259" y="3515261"/>
              <a:ext cx="67790" cy="58159"/>
            </a:xfrm>
            <a:custGeom>
              <a:avLst/>
              <a:gdLst/>
              <a:ahLst/>
              <a:cxnLst/>
              <a:rect l="l" t="t" r="r" b="b"/>
              <a:pathLst>
                <a:path w="366" h="314" extrusionOk="0">
                  <a:moveTo>
                    <a:pt x="177" y="0"/>
                  </a:moveTo>
                  <a:cubicBezTo>
                    <a:pt x="140" y="0"/>
                    <a:pt x="104" y="13"/>
                    <a:pt x="77" y="40"/>
                  </a:cubicBezTo>
                  <a:cubicBezTo>
                    <a:pt x="18" y="102"/>
                    <a:pt x="0" y="209"/>
                    <a:pt x="62" y="267"/>
                  </a:cubicBezTo>
                  <a:cubicBezTo>
                    <a:pt x="93" y="298"/>
                    <a:pt x="135" y="314"/>
                    <a:pt x="177" y="314"/>
                  </a:cubicBezTo>
                  <a:cubicBezTo>
                    <a:pt x="220" y="314"/>
                    <a:pt x="262" y="298"/>
                    <a:pt x="293" y="267"/>
                  </a:cubicBezTo>
                  <a:cubicBezTo>
                    <a:pt x="351" y="223"/>
                    <a:pt x="366" y="117"/>
                    <a:pt x="307" y="55"/>
                  </a:cubicBezTo>
                  <a:cubicBezTo>
                    <a:pt x="273" y="20"/>
                    <a:pt x="224" y="0"/>
                    <a:pt x="177"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7" name="Google Shape;1267;p52"/>
            <p:cNvSpPr/>
            <p:nvPr/>
          </p:nvSpPr>
          <p:spPr>
            <a:xfrm flipH="1">
              <a:off x="7029671" y="3544896"/>
              <a:ext cx="25375" cy="48342"/>
            </a:xfrm>
            <a:custGeom>
              <a:avLst/>
              <a:gdLst/>
              <a:ahLst/>
              <a:cxnLst/>
              <a:rect l="l" t="t" r="r" b="b"/>
              <a:pathLst>
                <a:path w="137" h="261" extrusionOk="0">
                  <a:moveTo>
                    <a:pt x="59" y="1"/>
                  </a:moveTo>
                  <a:cubicBezTo>
                    <a:pt x="1" y="63"/>
                    <a:pt x="1" y="155"/>
                    <a:pt x="59" y="217"/>
                  </a:cubicBezTo>
                  <a:cubicBezTo>
                    <a:pt x="92" y="246"/>
                    <a:pt x="107" y="261"/>
                    <a:pt x="136" y="261"/>
                  </a:cubicBezTo>
                  <a:cubicBezTo>
                    <a:pt x="107" y="169"/>
                    <a:pt x="74" y="78"/>
                    <a:pt x="59"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8" name="Google Shape;1268;p52"/>
            <p:cNvSpPr/>
            <p:nvPr/>
          </p:nvSpPr>
          <p:spPr>
            <a:xfrm flipH="1">
              <a:off x="7092090" y="3567493"/>
              <a:ext cx="67975" cy="59641"/>
            </a:xfrm>
            <a:custGeom>
              <a:avLst/>
              <a:gdLst/>
              <a:ahLst/>
              <a:cxnLst/>
              <a:rect l="l" t="t" r="r" b="b"/>
              <a:pathLst>
                <a:path w="367" h="322" extrusionOk="0">
                  <a:moveTo>
                    <a:pt x="184" y="1"/>
                  </a:moveTo>
                  <a:cubicBezTo>
                    <a:pt x="143" y="1"/>
                    <a:pt x="101" y="16"/>
                    <a:pt x="63" y="47"/>
                  </a:cubicBezTo>
                  <a:cubicBezTo>
                    <a:pt x="1" y="109"/>
                    <a:pt x="1" y="216"/>
                    <a:pt x="63" y="278"/>
                  </a:cubicBezTo>
                  <a:cubicBezTo>
                    <a:pt x="94" y="307"/>
                    <a:pt x="136" y="322"/>
                    <a:pt x="178" y="322"/>
                  </a:cubicBezTo>
                  <a:cubicBezTo>
                    <a:pt x="220" y="322"/>
                    <a:pt x="262" y="307"/>
                    <a:pt x="293" y="278"/>
                  </a:cubicBezTo>
                  <a:cubicBezTo>
                    <a:pt x="352" y="216"/>
                    <a:pt x="367" y="124"/>
                    <a:pt x="293" y="47"/>
                  </a:cubicBezTo>
                  <a:cubicBezTo>
                    <a:pt x="262" y="16"/>
                    <a:pt x="224" y="1"/>
                    <a:pt x="184"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9" name="Google Shape;1269;p52"/>
            <p:cNvSpPr/>
            <p:nvPr/>
          </p:nvSpPr>
          <p:spPr>
            <a:xfrm flipH="1">
              <a:off x="7213409" y="3594905"/>
              <a:ext cx="67975" cy="60567"/>
            </a:xfrm>
            <a:custGeom>
              <a:avLst/>
              <a:gdLst/>
              <a:ahLst/>
              <a:cxnLst/>
              <a:rect l="l" t="t" r="r" b="b"/>
              <a:pathLst>
                <a:path w="367" h="327" extrusionOk="0">
                  <a:moveTo>
                    <a:pt x="186" y="1"/>
                  </a:moveTo>
                  <a:cubicBezTo>
                    <a:pt x="146" y="1"/>
                    <a:pt x="107" y="17"/>
                    <a:pt x="77" y="53"/>
                  </a:cubicBezTo>
                  <a:cubicBezTo>
                    <a:pt x="1" y="111"/>
                    <a:pt x="1" y="203"/>
                    <a:pt x="63" y="280"/>
                  </a:cubicBezTo>
                  <a:cubicBezTo>
                    <a:pt x="94" y="311"/>
                    <a:pt x="136" y="326"/>
                    <a:pt x="178" y="326"/>
                  </a:cubicBezTo>
                  <a:cubicBezTo>
                    <a:pt x="219" y="326"/>
                    <a:pt x="260" y="311"/>
                    <a:pt x="290" y="280"/>
                  </a:cubicBezTo>
                  <a:cubicBezTo>
                    <a:pt x="367" y="221"/>
                    <a:pt x="367" y="111"/>
                    <a:pt x="308" y="53"/>
                  </a:cubicBezTo>
                  <a:cubicBezTo>
                    <a:pt x="275" y="20"/>
                    <a:pt x="230" y="1"/>
                    <a:pt x="186"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0" name="Google Shape;1270;p52"/>
            <p:cNvSpPr/>
            <p:nvPr/>
          </p:nvSpPr>
          <p:spPr>
            <a:xfrm flipH="1">
              <a:off x="7340098" y="3616020"/>
              <a:ext cx="67975" cy="61678"/>
            </a:xfrm>
            <a:custGeom>
              <a:avLst/>
              <a:gdLst/>
              <a:ahLst/>
              <a:cxnLst/>
              <a:rect l="l" t="t" r="r" b="b"/>
              <a:pathLst>
                <a:path w="367" h="333" extrusionOk="0">
                  <a:moveTo>
                    <a:pt x="183" y="0"/>
                  </a:moveTo>
                  <a:cubicBezTo>
                    <a:pt x="143" y="0"/>
                    <a:pt x="105" y="16"/>
                    <a:pt x="77" y="45"/>
                  </a:cubicBezTo>
                  <a:cubicBezTo>
                    <a:pt x="0" y="107"/>
                    <a:pt x="0" y="213"/>
                    <a:pt x="59" y="272"/>
                  </a:cubicBezTo>
                  <a:cubicBezTo>
                    <a:pt x="92" y="313"/>
                    <a:pt x="138" y="332"/>
                    <a:pt x="183" y="332"/>
                  </a:cubicBezTo>
                  <a:cubicBezTo>
                    <a:pt x="222" y="332"/>
                    <a:pt x="260" y="317"/>
                    <a:pt x="289" y="290"/>
                  </a:cubicBezTo>
                  <a:cubicBezTo>
                    <a:pt x="366" y="228"/>
                    <a:pt x="366" y="122"/>
                    <a:pt x="304" y="60"/>
                  </a:cubicBezTo>
                  <a:cubicBezTo>
                    <a:pt x="271" y="19"/>
                    <a:pt x="226" y="0"/>
                    <a:pt x="183"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1" name="Google Shape;1271;p52"/>
            <p:cNvSpPr/>
            <p:nvPr/>
          </p:nvSpPr>
          <p:spPr>
            <a:xfrm flipH="1">
              <a:off x="7460495" y="3632505"/>
              <a:ext cx="67975" cy="59641"/>
            </a:xfrm>
            <a:custGeom>
              <a:avLst/>
              <a:gdLst/>
              <a:ahLst/>
              <a:cxnLst/>
              <a:rect l="l" t="t" r="r" b="b"/>
              <a:pathLst>
                <a:path w="367" h="322" extrusionOk="0">
                  <a:moveTo>
                    <a:pt x="185" y="1"/>
                  </a:moveTo>
                  <a:cubicBezTo>
                    <a:pt x="144" y="1"/>
                    <a:pt x="102" y="16"/>
                    <a:pt x="63" y="48"/>
                  </a:cubicBezTo>
                  <a:cubicBezTo>
                    <a:pt x="1" y="110"/>
                    <a:pt x="1" y="216"/>
                    <a:pt x="63" y="274"/>
                  </a:cubicBezTo>
                  <a:cubicBezTo>
                    <a:pt x="92" y="305"/>
                    <a:pt x="134" y="321"/>
                    <a:pt x="177" y="321"/>
                  </a:cubicBezTo>
                  <a:cubicBezTo>
                    <a:pt x="219" y="321"/>
                    <a:pt x="261" y="305"/>
                    <a:pt x="290" y="274"/>
                  </a:cubicBezTo>
                  <a:cubicBezTo>
                    <a:pt x="352" y="216"/>
                    <a:pt x="367" y="124"/>
                    <a:pt x="305" y="48"/>
                  </a:cubicBezTo>
                  <a:cubicBezTo>
                    <a:pt x="268" y="16"/>
                    <a:pt x="227" y="1"/>
                    <a:pt x="185"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2" name="Google Shape;1272;p52"/>
            <p:cNvSpPr/>
            <p:nvPr/>
          </p:nvSpPr>
          <p:spPr>
            <a:xfrm flipH="1">
              <a:off x="7596075" y="3641580"/>
              <a:ext cx="65197" cy="61678"/>
            </a:xfrm>
            <a:custGeom>
              <a:avLst/>
              <a:gdLst/>
              <a:ahLst/>
              <a:cxnLst/>
              <a:rect l="l" t="t" r="r" b="b"/>
              <a:pathLst>
                <a:path w="352" h="333" extrusionOk="0">
                  <a:moveTo>
                    <a:pt x="169" y="1"/>
                  </a:moveTo>
                  <a:cubicBezTo>
                    <a:pt x="130" y="1"/>
                    <a:pt x="92" y="15"/>
                    <a:pt x="63" y="42"/>
                  </a:cubicBezTo>
                  <a:cubicBezTo>
                    <a:pt x="1" y="105"/>
                    <a:pt x="1" y="211"/>
                    <a:pt x="63" y="273"/>
                  </a:cubicBezTo>
                  <a:cubicBezTo>
                    <a:pt x="96" y="313"/>
                    <a:pt x="137" y="333"/>
                    <a:pt x="179" y="333"/>
                  </a:cubicBezTo>
                  <a:cubicBezTo>
                    <a:pt x="216" y="333"/>
                    <a:pt x="255" y="317"/>
                    <a:pt x="290" y="288"/>
                  </a:cubicBezTo>
                  <a:cubicBezTo>
                    <a:pt x="352" y="225"/>
                    <a:pt x="352" y="119"/>
                    <a:pt x="290" y="61"/>
                  </a:cubicBezTo>
                  <a:cubicBezTo>
                    <a:pt x="259" y="20"/>
                    <a:pt x="214" y="1"/>
                    <a:pt x="169"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3" name="Google Shape;1273;p52"/>
            <p:cNvSpPr/>
            <p:nvPr/>
          </p:nvSpPr>
          <p:spPr>
            <a:xfrm flipH="1">
              <a:off x="7731470" y="3646767"/>
              <a:ext cx="65382" cy="59456"/>
            </a:xfrm>
            <a:custGeom>
              <a:avLst/>
              <a:gdLst/>
              <a:ahLst/>
              <a:cxnLst/>
              <a:rect l="l" t="t" r="r" b="b"/>
              <a:pathLst>
                <a:path w="353" h="321" extrusionOk="0">
                  <a:moveTo>
                    <a:pt x="183" y="1"/>
                  </a:moveTo>
                  <a:cubicBezTo>
                    <a:pt x="144" y="1"/>
                    <a:pt x="102" y="16"/>
                    <a:pt x="63" y="47"/>
                  </a:cubicBezTo>
                  <a:cubicBezTo>
                    <a:pt x="1" y="106"/>
                    <a:pt x="1" y="197"/>
                    <a:pt x="63" y="274"/>
                  </a:cubicBezTo>
                  <a:cubicBezTo>
                    <a:pt x="94" y="305"/>
                    <a:pt x="136" y="321"/>
                    <a:pt x="178" y="321"/>
                  </a:cubicBezTo>
                  <a:cubicBezTo>
                    <a:pt x="220" y="321"/>
                    <a:pt x="261" y="305"/>
                    <a:pt x="290" y="274"/>
                  </a:cubicBezTo>
                  <a:cubicBezTo>
                    <a:pt x="352" y="216"/>
                    <a:pt x="352" y="106"/>
                    <a:pt x="290" y="47"/>
                  </a:cubicBezTo>
                  <a:cubicBezTo>
                    <a:pt x="261" y="16"/>
                    <a:pt x="223" y="1"/>
                    <a:pt x="183"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4" name="Google Shape;1274;p52"/>
            <p:cNvSpPr/>
            <p:nvPr/>
          </p:nvSpPr>
          <p:spPr>
            <a:xfrm flipH="1">
              <a:off x="7864272" y="3643062"/>
              <a:ext cx="67975" cy="60567"/>
            </a:xfrm>
            <a:custGeom>
              <a:avLst/>
              <a:gdLst/>
              <a:ahLst/>
              <a:cxnLst/>
              <a:rect l="l" t="t" r="r" b="b"/>
              <a:pathLst>
                <a:path w="367" h="327" extrusionOk="0">
                  <a:moveTo>
                    <a:pt x="184" y="0"/>
                  </a:moveTo>
                  <a:cubicBezTo>
                    <a:pt x="142" y="0"/>
                    <a:pt x="99" y="16"/>
                    <a:pt x="62" y="53"/>
                  </a:cubicBezTo>
                  <a:cubicBezTo>
                    <a:pt x="0" y="111"/>
                    <a:pt x="0" y="203"/>
                    <a:pt x="62" y="280"/>
                  </a:cubicBezTo>
                  <a:cubicBezTo>
                    <a:pt x="93" y="311"/>
                    <a:pt x="136" y="326"/>
                    <a:pt x="177" y="326"/>
                  </a:cubicBezTo>
                  <a:cubicBezTo>
                    <a:pt x="219" y="326"/>
                    <a:pt x="260" y="311"/>
                    <a:pt x="289" y="280"/>
                  </a:cubicBezTo>
                  <a:cubicBezTo>
                    <a:pt x="351" y="217"/>
                    <a:pt x="366" y="111"/>
                    <a:pt x="308" y="53"/>
                  </a:cubicBezTo>
                  <a:cubicBezTo>
                    <a:pt x="275" y="20"/>
                    <a:pt x="230" y="0"/>
                    <a:pt x="184"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5" name="Google Shape;1275;p52"/>
            <p:cNvSpPr/>
            <p:nvPr/>
          </p:nvSpPr>
          <p:spPr>
            <a:xfrm flipH="1">
              <a:off x="7999852" y="3632875"/>
              <a:ext cx="65197" cy="61678"/>
            </a:xfrm>
            <a:custGeom>
              <a:avLst/>
              <a:gdLst/>
              <a:ahLst/>
              <a:cxnLst/>
              <a:rect l="l" t="t" r="r" b="b"/>
              <a:pathLst>
                <a:path w="352" h="333" extrusionOk="0">
                  <a:moveTo>
                    <a:pt x="177" y="1"/>
                  </a:moveTo>
                  <a:cubicBezTo>
                    <a:pt x="138" y="1"/>
                    <a:pt x="99" y="16"/>
                    <a:pt x="62" y="46"/>
                  </a:cubicBezTo>
                  <a:cubicBezTo>
                    <a:pt x="0" y="108"/>
                    <a:pt x="0" y="214"/>
                    <a:pt x="62" y="272"/>
                  </a:cubicBezTo>
                  <a:cubicBezTo>
                    <a:pt x="95" y="313"/>
                    <a:pt x="141" y="333"/>
                    <a:pt x="186" y="333"/>
                  </a:cubicBezTo>
                  <a:cubicBezTo>
                    <a:pt x="225" y="333"/>
                    <a:pt x="264" y="318"/>
                    <a:pt x="293" y="291"/>
                  </a:cubicBezTo>
                  <a:cubicBezTo>
                    <a:pt x="351" y="228"/>
                    <a:pt x="351" y="122"/>
                    <a:pt x="293" y="60"/>
                  </a:cubicBezTo>
                  <a:cubicBezTo>
                    <a:pt x="260" y="20"/>
                    <a:pt x="219" y="1"/>
                    <a:pt x="177"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6" name="Google Shape;1276;p52"/>
            <p:cNvSpPr/>
            <p:nvPr/>
          </p:nvSpPr>
          <p:spPr>
            <a:xfrm flipH="1">
              <a:off x="7018195" y="3607315"/>
              <a:ext cx="1073706" cy="143175"/>
            </a:xfrm>
            <a:custGeom>
              <a:avLst/>
              <a:gdLst/>
              <a:ahLst/>
              <a:cxnLst/>
              <a:rect l="l" t="t" r="r" b="b"/>
              <a:pathLst>
                <a:path w="5797" h="773" extrusionOk="0">
                  <a:moveTo>
                    <a:pt x="5763" y="1"/>
                  </a:moveTo>
                  <a:cubicBezTo>
                    <a:pt x="4616" y="524"/>
                    <a:pt x="3275" y="666"/>
                    <a:pt x="2157" y="666"/>
                  </a:cubicBezTo>
                  <a:cubicBezTo>
                    <a:pt x="1970" y="666"/>
                    <a:pt x="1790" y="662"/>
                    <a:pt x="1618" y="656"/>
                  </a:cubicBezTo>
                  <a:cubicBezTo>
                    <a:pt x="1025" y="626"/>
                    <a:pt x="458" y="579"/>
                    <a:pt x="1" y="502"/>
                  </a:cubicBezTo>
                  <a:lnTo>
                    <a:pt x="1" y="612"/>
                  </a:lnTo>
                  <a:cubicBezTo>
                    <a:pt x="458" y="670"/>
                    <a:pt x="1007" y="732"/>
                    <a:pt x="1603" y="762"/>
                  </a:cubicBezTo>
                  <a:cubicBezTo>
                    <a:pt x="1755" y="769"/>
                    <a:pt x="1908" y="773"/>
                    <a:pt x="2059" y="773"/>
                  </a:cubicBezTo>
                  <a:cubicBezTo>
                    <a:pt x="2210" y="773"/>
                    <a:pt x="2359" y="769"/>
                    <a:pt x="2503" y="762"/>
                  </a:cubicBezTo>
                  <a:cubicBezTo>
                    <a:pt x="3111" y="747"/>
                    <a:pt x="3692" y="685"/>
                    <a:pt x="4241" y="593"/>
                  </a:cubicBezTo>
                  <a:cubicBezTo>
                    <a:pt x="4805" y="473"/>
                    <a:pt x="5339" y="304"/>
                    <a:pt x="5796" y="92"/>
                  </a:cubicBezTo>
                  <a:cubicBezTo>
                    <a:pt x="5796" y="63"/>
                    <a:pt x="5782" y="30"/>
                    <a:pt x="5763"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7" name="Google Shape;1277;p52"/>
            <p:cNvSpPr/>
            <p:nvPr/>
          </p:nvSpPr>
          <p:spPr>
            <a:xfrm flipH="1">
              <a:off x="7743983" y="2661213"/>
              <a:ext cx="273937" cy="406928"/>
            </a:xfrm>
            <a:custGeom>
              <a:avLst/>
              <a:gdLst/>
              <a:ahLst/>
              <a:cxnLst/>
              <a:rect l="l" t="t" r="r" b="b"/>
              <a:pathLst>
                <a:path w="1479" h="2197" extrusionOk="0">
                  <a:moveTo>
                    <a:pt x="1325" y="1"/>
                  </a:moveTo>
                  <a:cubicBezTo>
                    <a:pt x="1310" y="15"/>
                    <a:pt x="1296" y="30"/>
                    <a:pt x="1310" y="63"/>
                  </a:cubicBezTo>
                  <a:cubicBezTo>
                    <a:pt x="1310" y="63"/>
                    <a:pt x="1387" y="323"/>
                    <a:pt x="1372" y="656"/>
                  </a:cubicBezTo>
                  <a:cubicBezTo>
                    <a:pt x="1372" y="689"/>
                    <a:pt x="1354" y="718"/>
                    <a:pt x="1354" y="732"/>
                  </a:cubicBezTo>
                  <a:cubicBezTo>
                    <a:pt x="1339" y="930"/>
                    <a:pt x="1296" y="1128"/>
                    <a:pt x="1171" y="1329"/>
                  </a:cubicBezTo>
                  <a:cubicBezTo>
                    <a:pt x="959" y="1709"/>
                    <a:pt x="564" y="1969"/>
                    <a:pt x="15" y="2105"/>
                  </a:cubicBezTo>
                  <a:cubicBezTo>
                    <a:pt x="0" y="2134"/>
                    <a:pt x="0" y="2167"/>
                    <a:pt x="0" y="2196"/>
                  </a:cubicBezTo>
                  <a:cubicBezTo>
                    <a:pt x="593" y="2042"/>
                    <a:pt x="1021" y="1768"/>
                    <a:pt x="1248" y="1373"/>
                  </a:cubicBezTo>
                  <a:cubicBezTo>
                    <a:pt x="1372" y="1161"/>
                    <a:pt x="1416" y="930"/>
                    <a:pt x="1446" y="732"/>
                  </a:cubicBezTo>
                  <a:lnTo>
                    <a:pt x="1446" y="656"/>
                  </a:lnTo>
                  <a:cubicBezTo>
                    <a:pt x="1478" y="323"/>
                    <a:pt x="1387" y="48"/>
                    <a:pt x="1387" y="30"/>
                  </a:cubicBezTo>
                  <a:cubicBezTo>
                    <a:pt x="1372" y="15"/>
                    <a:pt x="1354" y="1"/>
                    <a:pt x="1325"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8" name="Google Shape;1278;p52"/>
            <p:cNvSpPr/>
            <p:nvPr/>
          </p:nvSpPr>
          <p:spPr>
            <a:xfrm flipH="1">
              <a:off x="7264269" y="2695109"/>
              <a:ext cx="709013" cy="104649"/>
            </a:xfrm>
            <a:custGeom>
              <a:avLst/>
              <a:gdLst/>
              <a:ahLst/>
              <a:cxnLst/>
              <a:rect l="l" t="t" r="r" b="b"/>
              <a:pathLst>
                <a:path w="3828" h="565" extrusionOk="0">
                  <a:moveTo>
                    <a:pt x="3813" y="1"/>
                  </a:moveTo>
                  <a:cubicBezTo>
                    <a:pt x="3660" y="63"/>
                    <a:pt x="3510" y="121"/>
                    <a:pt x="3341" y="184"/>
                  </a:cubicBezTo>
                  <a:cubicBezTo>
                    <a:pt x="3327" y="184"/>
                    <a:pt x="3294" y="198"/>
                    <a:pt x="3265" y="198"/>
                  </a:cubicBezTo>
                  <a:cubicBezTo>
                    <a:pt x="2639" y="396"/>
                    <a:pt x="1936" y="458"/>
                    <a:pt x="1373" y="473"/>
                  </a:cubicBezTo>
                  <a:lnTo>
                    <a:pt x="1131" y="473"/>
                  </a:lnTo>
                  <a:cubicBezTo>
                    <a:pt x="689" y="473"/>
                    <a:pt x="290" y="458"/>
                    <a:pt x="15" y="429"/>
                  </a:cubicBezTo>
                  <a:cubicBezTo>
                    <a:pt x="15" y="458"/>
                    <a:pt x="1" y="487"/>
                    <a:pt x="1" y="520"/>
                  </a:cubicBezTo>
                  <a:cubicBezTo>
                    <a:pt x="261" y="535"/>
                    <a:pt x="641" y="564"/>
                    <a:pt x="1055" y="564"/>
                  </a:cubicBezTo>
                  <a:cubicBezTo>
                    <a:pt x="1069" y="564"/>
                    <a:pt x="1098" y="564"/>
                    <a:pt x="1113" y="549"/>
                  </a:cubicBezTo>
                  <a:lnTo>
                    <a:pt x="1373" y="549"/>
                  </a:lnTo>
                  <a:cubicBezTo>
                    <a:pt x="1936" y="535"/>
                    <a:pt x="2653" y="473"/>
                    <a:pt x="3294" y="275"/>
                  </a:cubicBezTo>
                  <a:cubicBezTo>
                    <a:pt x="3327" y="275"/>
                    <a:pt x="3341" y="260"/>
                    <a:pt x="3371" y="260"/>
                  </a:cubicBezTo>
                  <a:cubicBezTo>
                    <a:pt x="3539" y="198"/>
                    <a:pt x="3693" y="140"/>
                    <a:pt x="3828" y="77"/>
                  </a:cubicBezTo>
                  <a:cubicBezTo>
                    <a:pt x="3828" y="48"/>
                    <a:pt x="3813" y="15"/>
                    <a:pt x="3813"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9" name="Google Shape;1279;p52"/>
            <p:cNvSpPr/>
            <p:nvPr/>
          </p:nvSpPr>
          <p:spPr>
            <a:xfrm flipH="1">
              <a:off x="7207959" y="2661213"/>
              <a:ext cx="177624" cy="268569"/>
            </a:xfrm>
            <a:custGeom>
              <a:avLst/>
              <a:gdLst/>
              <a:ahLst/>
              <a:cxnLst/>
              <a:rect l="l" t="t" r="r" b="b"/>
              <a:pathLst>
                <a:path w="959" h="1450" extrusionOk="0">
                  <a:moveTo>
                    <a:pt x="29" y="1"/>
                  </a:moveTo>
                  <a:cubicBezTo>
                    <a:pt x="15" y="15"/>
                    <a:pt x="0" y="30"/>
                    <a:pt x="0" y="63"/>
                  </a:cubicBezTo>
                  <a:cubicBezTo>
                    <a:pt x="0" y="63"/>
                    <a:pt x="29" y="198"/>
                    <a:pt x="92" y="381"/>
                  </a:cubicBezTo>
                  <a:cubicBezTo>
                    <a:pt x="106" y="414"/>
                    <a:pt x="106" y="443"/>
                    <a:pt x="121" y="458"/>
                  </a:cubicBezTo>
                  <a:cubicBezTo>
                    <a:pt x="154" y="564"/>
                    <a:pt x="198" y="670"/>
                    <a:pt x="260" y="780"/>
                  </a:cubicBezTo>
                  <a:cubicBezTo>
                    <a:pt x="443" y="1128"/>
                    <a:pt x="684" y="1358"/>
                    <a:pt x="959" y="1450"/>
                  </a:cubicBezTo>
                  <a:cubicBezTo>
                    <a:pt x="944" y="1420"/>
                    <a:pt x="944" y="1387"/>
                    <a:pt x="929" y="1358"/>
                  </a:cubicBezTo>
                  <a:cubicBezTo>
                    <a:pt x="703" y="1267"/>
                    <a:pt x="501" y="1054"/>
                    <a:pt x="337" y="747"/>
                  </a:cubicBezTo>
                  <a:cubicBezTo>
                    <a:pt x="274" y="641"/>
                    <a:pt x="227" y="535"/>
                    <a:pt x="198" y="443"/>
                  </a:cubicBezTo>
                  <a:cubicBezTo>
                    <a:pt x="183" y="414"/>
                    <a:pt x="183" y="381"/>
                    <a:pt x="168" y="367"/>
                  </a:cubicBezTo>
                  <a:cubicBezTo>
                    <a:pt x="106" y="184"/>
                    <a:pt x="92" y="48"/>
                    <a:pt x="92" y="48"/>
                  </a:cubicBezTo>
                  <a:cubicBezTo>
                    <a:pt x="77" y="15"/>
                    <a:pt x="62" y="1"/>
                    <a:pt x="29"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0" name="Google Shape;1280;p52"/>
            <p:cNvSpPr/>
            <p:nvPr/>
          </p:nvSpPr>
          <p:spPr>
            <a:xfrm flipH="1">
              <a:off x="7232969" y="1746414"/>
              <a:ext cx="889970" cy="977962"/>
            </a:xfrm>
            <a:custGeom>
              <a:avLst/>
              <a:gdLst/>
              <a:ahLst/>
              <a:cxnLst/>
              <a:rect l="l" t="t" r="r" b="b"/>
              <a:pathLst>
                <a:path w="4805" h="5280" extrusionOk="0">
                  <a:moveTo>
                    <a:pt x="1800" y="0"/>
                  </a:moveTo>
                  <a:cubicBezTo>
                    <a:pt x="1800" y="0"/>
                    <a:pt x="1603" y="15"/>
                    <a:pt x="1358" y="62"/>
                  </a:cubicBezTo>
                  <a:cubicBezTo>
                    <a:pt x="1314" y="77"/>
                    <a:pt x="1251" y="92"/>
                    <a:pt x="1208" y="92"/>
                  </a:cubicBezTo>
                  <a:cubicBezTo>
                    <a:pt x="1039" y="139"/>
                    <a:pt x="842" y="183"/>
                    <a:pt x="673" y="231"/>
                  </a:cubicBezTo>
                  <a:cubicBezTo>
                    <a:pt x="0" y="457"/>
                    <a:pt x="48" y="1204"/>
                    <a:pt x="322" y="1877"/>
                  </a:cubicBezTo>
                  <a:cubicBezTo>
                    <a:pt x="384" y="2013"/>
                    <a:pt x="457" y="2181"/>
                    <a:pt x="505" y="2335"/>
                  </a:cubicBezTo>
                  <a:cubicBezTo>
                    <a:pt x="520" y="2364"/>
                    <a:pt x="520" y="2378"/>
                    <a:pt x="534" y="2393"/>
                  </a:cubicBezTo>
                  <a:cubicBezTo>
                    <a:pt x="732" y="2942"/>
                    <a:pt x="871" y="3476"/>
                    <a:pt x="933" y="3842"/>
                  </a:cubicBezTo>
                  <a:cubicBezTo>
                    <a:pt x="1039" y="4574"/>
                    <a:pt x="977" y="4179"/>
                    <a:pt x="915" y="5199"/>
                  </a:cubicBezTo>
                  <a:cubicBezTo>
                    <a:pt x="915" y="5199"/>
                    <a:pt x="1384" y="5279"/>
                    <a:pt x="2093" y="5279"/>
                  </a:cubicBezTo>
                  <a:cubicBezTo>
                    <a:pt x="2768" y="5279"/>
                    <a:pt x="3660" y="5207"/>
                    <a:pt x="4574" y="4925"/>
                  </a:cubicBezTo>
                  <a:cubicBezTo>
                    <a:pt x="4515" y="4588"/>
                    <a:pt x="4515" y="4559"/>
                    <a:pt x="4362" y="3813"/>
                  </a:cubicBezTo>
                  <a:cubicBezTo>
                    <a:pt x="4347" y="3736"/>
                    <a:pt x="4332" y="3674"/>
                    <a:pt x="4332" y="3630"/>
                  </a:cubicBezTo>
                  <a:lnTo>
                    <a:pt x="4332" y="3597"/>
                  </a:lnTo>
                  <a:lnTo>
                    <a:pt x="4332" y="3582"/>
                  </a:lnTo>
                  <a:lnTo>
                    <a:pt x="4362" y="3553"/>
                  </a:lnTo>
                  <a:cubicBezTo>
                    <a:pt x="4424" y="3476"/>
                    <a:pt x="4592" y="3293"/>
                    <a:pt x="4698" y="3048"/>
                  </a:cubicBezTo>
                  <a:cubicBezTo>
                    <a:pt x="4713" y="3019"/>
                    <a:pt x="4727" y="2975"/>
                    <a:pt x="4742" y="2942"/>
                  </a:cubicBezTo>
                  <a:lnTo>
                    <a:pt x="4742" y="2927"/>
                  </a:lnTo>
                  <a:cubicBezTo>
                    <a:pt x="4804" y="2682"/>
                    <a:pt x="4636" y="2287"/>
                    <a:pt x="4482" y="1815"/>
                  </a:cubicBezTo>
                  <a:cubicBezTo>
                    <a:pt x="4468" y="1767"/>
                    <a:pt x="4453" y="1723"/>
                    <a:pt x="4438" y="1676"/>
                  </a:cubicBezTo>
                  <a:cubicBezTo>
                    <a:pt x="4376" y="1511"/>
                    <a:pt x="4332" y="1358"/>
                    <a:pt x="4299" y="1189"/>
                  </a:cubicBezTo>
                  <a:cubicBezTo>
                    <a:pt x="4193" y="597"/>
                    <a:pt x="4179" y="275"/>
                    <a:pt x="3553" y="106"/>
                  </a:cubicBezTo>
                  <a:cubicBezTo>
                    <a:pt x="3494" y="92"/>
                    <a:pt x="3418" y="77"/>
                    <a:pt x="3326" y="62"/>
                  </a:cubicBezTo>
                  <a:cubicBezTo>
                    <a:pt x="3235" y="29"/>
                    <a:pt x="3129" y="15"/>
                    <a:pt x="3004" y="15"/>
                  </a:cubicBezTo>
                  <a:lnTo>
                    <a:pt x="1800" y="0"/>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1" name="Google Shape;1281;p52"/>
            <p:cNvSpPr/>
            <p:nvPr/>
          </p:nvSpPr>
          <p:spPr>
            <a:xfrm flipH="1">
              <a:off x="7213330" y="1913112"/>
              <a:ext cx="141136" cy="477312"/>
            </a:xfrm>
            <a:custGeom>
              <a:avLst/>
              <a:gdLst/>
              <a:ahLst/>
              <a:cxnLst/>
              <a:rect l="l" t="t" r="r" b="b"/>
              <a:pathLst>
                <a:path w="762" h="2577" extrusionOk="0">
                  <a:moveTo>
                    <a:pt x="44" y="0"/>
                  </a:moveTo>
                  <a:cubicBezTo>
                    <a:pt x="15" y="15"/>
                    <a:pt x="0" y="29"/>
                    <a:pt x="15" y="44"/>
                  </a:cubicBezTo>
                  <a:cubicBezTo>
                    <a:pt x="15" y="62"/>
                    <a:pt x="242" y="944"/>
                    <a:pt x="352" y="1252"/>
                  </a:cubicBezTo>
                  <a:cubicBezTo>
                    <a:pt x="366" y="1295"/>
                    <a:pt x="396" y="1343"/>
                    <a:pt x="410" y="1402"/>
                  </a:cubicBezTo>
                  <a:cubicBezTo>
                    <a:pt x="535" y="1647"/>
                    <a:pt x="670" y="1965"/>
                    <a:pt x="242" y="2499"/>
                  </a:cubicBezTo>
                  <a:cubicBezTo>
                    <a:pt x="242" y="2532"/>
                    <a:pt x="242" y="2547"/>
                    <a:pt x="260" y="2561"/>
                  </a:cubicBezTo>
                  <a:lnTo>
                    <a:pt x="275" y="2576"/>
                  </a:lnTo>
                  <a:cubicBezTo>
                    <a:pt x="289" y="2576"/>
                    <a:pt x="304" y="2561"/>
                    <a:pt x="304" y="2561"/>
                  </a:cubicBezTo>
                  <a:cubicBezTo>
                    <a:pt x="761" y="1983"/>
                    <a:pt x="593" y="1632"/>
                    <a:pt x="487" y="1372"/>
                  </a:cubicBezTo>
                  <a:cubicBezTo>
                    <a:pt x="458" y="1310"/>
                    <a:pt x="443" y="1266"/>
                    <a:pt x="425" y="1233"/>
                  </a:cubicBezTo>
                  <a:cubicBezTo>
                    <a:pt x="319" y="930"/>
                    <a:pt x="92" y="44"/>
                    <a:pt x="92" y="29"/>
                  </a:cubicBezTo>
                  <a:cubicBezTo>
                    <a:pt x="77" y="15"/>
                    <a:pt x="59" y="0"/>
                    <a:pt x="4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2" name="Google Shape;1282;p52"/>
            <p:cNvSpPr/>
            <p:nvPr/>
          </p:nvSpPr>
          <p:spPr>
            <a:xfrm flipH="1">
              <a:off x="7275753" y="2593423"/>
              <a:ext cx="686046" cy="138359"/>
            </a:xfrm>
            <a:custGeom>
              <a:avLst/>
              <a:gdLst/>
              <a:ahLst/>
              <a:cxnLst/>
              <a:rect l="l" t="t" r="r" b="b"/>
              <a:pathLst>
                <a:path w="3704" h="747" extrusionOk="0">
                  <a:moveTo>
                    <a:pt x="3645" y="1"/>
                  </a:moveTo>
                  <a:cubicBezTo>
                    <a:pt x="2584" y="302"/>
                    <a:pt x="1681" y="376"/>
                    <a:pt x="1048" y="376"/>
                  </a:cubicBezTo>
                  <a:cubicBezTo>
                    <a:pt x="426" y="376"/>
                    <a:pt x="63" y="304"/>
                    <a:pt x="63" y="304"/>
                  </a:cubicBezTo>
                  <a:lnTo>
                    <a:pt x="1" y="641"/>
                  </a:lnTo>
                  <a:cubicBezTo>
                    <a:pt x="401" y="717"/>
                    <a:pt x="800" y="746"/>
                    <a:pt x="1181" y="746"/>
                  </a:cubicBezTo>
                  <a:cubicBezTo>
                    <a:pt x="2568" y="746"/>
                    <a:pt x="3704" y="352"/>
                    <a:pt x="3704" y="352"/>
                  </a:cubicBezTo>
                  <a:lnTo>
                    <a:pt x="3645" y="1"/>
                  </a:ln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3" name="Google Shape;1283;p52"/>
            <p:cNvSpPr/>
            <p:nvPr/>
          </p:nvSpPr>
          <p:spPr>
            <a:xfrm flipH="1">
              <a:off x="7543391" y="1749007"/>
              <a:ext cx="251525" cy="217819"/>
            </a:xfrm>
            <a:custGeom>
              <a:avLst/>
              <a:gdLst/>
              <a:ahLst/>
              <a:cxnLst/>
              <a:rect l="l" t="t" r="r" b="b"/>
              <a:pathLst>
                <a:path w="1358" h="1176" extrusionOk="0">
                  <a:moveTo>
                    <a:pt x="0" y="1"/>
                  </a:moveTo>
                  <a:cubicBezTo>
                    <a:pt x="0" y="491"/>
                    <a:pt x="915" y="1084"/>
                    <a:pt x="1358" y="1175"/>
                  </a:cubicBezTo>
                  <a:lnTo>
                    <a:pt x="1233" y="107"/>
                  </a:lnTo>
                  <a:lnTo>
                    <a:pt x="0" y="1"/>
                  </a:ln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4" name="Google Shape;1284;p52"/>
            <p:cNvSpPr/>
            <p:nvPr/>
          </p:nvSpPr>
          <p:spPr>
            <a:xfrm flipH="1">
              <a:off x="7315017" y="2397646"/>
              <a:ext cx="392476" cy="52417"/>
            </a:xfrm>
            <a:custGeom>
              <a:avLst/>
              <a:gdLst/>
              <a:ahLst/>
              <a:cxnLst/>
              <a:rect l="l" t="t" r="r" b="b"/>
              <a:pathLst>
                <a:path w="2119" h="283" extrusionOk="0">
                  <a:moveTo>
                    <a:pt x="905" y="1"/>
                  </a:moveTo>
                  <a:cubicBezTo>
                    <a:pt x="399" y="1"/>
                    <a:pt x="39" y="208"/>
                    <a:pt x="15" y="220"/>
                  </a:cubicBezTo>
                  <a:cubicBezTo>
                    <a:pt x="0" y="235"/>
                    <a:pt x="0" y="249"/>
                    <a:pt x="0" y="264"/>
                  </a:cubicBezTo>
                  <a:cubicBezTo>
                    <a:pt x="15" y="282"/>
                    <a:pt x="15" y="282"/>
                    <a:pt x="29" y="282"/>
                  </a:cubicBezTo>
                  <a:lnTo>
                    <a:pt x="44" y="282"/>
                  </a:lnTo>
                  <a:cubicBezTo>
                    <a:pt x="59" y="282"/>
                    <a:pt x="429" y="70"/>
                    <a:pt x="932" y="70"/>
                  </a:cubicBezTo>
                  <a:cubicBezTo>
                    <a:pt x="1033" y="70"/>
                    <a:pt x="1141" y="78"/>
                    <a:pt x="1251" y="99"/>
                  </a:cubicBezTo>
                  <a:cubicBezTo>
                    <a:pt x="1418" y="136"/>
                    <a:pt x="1570" y="150"/>
                    <a:pt x="1709" y="150"/>
                  </a:cubicBezTo>
                  <a:cubicBezTo>
                    <a:pt x="1848" y="150"/>
                    <a:pt x="1974" y="136"/>
                    <a:pt x="2089" y="114"/>
                  </a:cubicBezTo>
                  <a:lnTo>
                    <a:pt x="2089" y="81"/>
                  </a:lnTo>
                  <a:lnTo>
                    <a:pt x="2089" y="66"/>
                  </a:lnTo>
                  <a:lnTo>
                    <a:pt x="2119" y="37"/>
                  </a:lnTo>
                  <a:lnTo>
                    <a:pt x="2119" y="37"/>
                  </a:lnTo>
                  <a:cubicBezTo>
                    <a:pt x="2007" y="70"/>
                    <a:pt x="1874" y="89"/>
                    <a:pt x="1722" y="89"/>
                  </a:cubicBezTo>
                  <a:cubicBezTo>
                    <a:pt x="1585" y="89"/>
                    <a:pt x="1433" y="73"/>
                    <a:pt x="1266" y="37"/>
                  </a:cubicBezTo>
                  <a:cubicBezTo>
                    <a:pt x="1140" y="11"/>
                    <a:pt x="1019" y="1"/>
                    <a:pt x="905"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5" name="Google Shape;1285;p52"/>
            <p:cNvSpPr/>
            <p:nvPr/>
          </p:nvSpPr>
          <p:spPr>
            <a:xfrm flipH="1">
              <a:off x="7416702" y="1976086"/>
              <a:ext cx="330243" cy="123542"/>
            </a:xfrm>
            <a:custGeom>
              <a:avLst/>
              <a:gdLst/>
              <a:ahLst/>
              <a:cxnLst/>
              <a:rect l="l" t="t" r="r" b="b"/>
              <a:pathLst>
                <a:path w="1783" h="667" extrusionOk="0">
                  <a:moveTo>
                    <a:pt x="23" y="1"/>
                  </a:moveTo>
                  <a:cubicBezTo>
                    <a:pt x="15" y="1"/>
                    <a:pt x="8" y="4"/>
                    <a:pt x="1" y="11"/>
                  </a:cubicBezTo>
                  <a:cubicBezTo>
                    <a:pt x="1" y="26"/>
                    <a:pt x="1" y="55"/>
                    <a:pt x="15" y="55"/>
                  </a:cubicBezTo>
                  <a:cubicBezTo>
                    <a:pt x="45" y="88"/>
                    <a:pt x="868" y="666"/>
                    <a:pt x="1263" y="666"/>
                  </a:cubicBezTo>
                  <a:cubicBezTo>
                    <a:pt x="1691" y="666"/>
                    <a:pt x="1783" y="209"/>
                    <a:pt x="1783" y="209"/>
                  </a:cubicBezTo>
                  <a:cubicBezTo>
                    <a:pt x="1783" y="194"/>
                    <a:pt x="1768" y="161"/>
                    <a:pt x="1753" y="161"/>
                  </a:cubicBezTo>
                  <a:cubicBezTo>
                    <a:pt x="1739" y="161"/>
                    <a:pt x="1721" y="180"/>
                    <a:pt x="1721" y="194"/>
                  </a:cubicBezTo>
                  <a:cubicBezTo>
                    <a:pt x="1721" y="194"/>
                    <a:pt x="1629" y="590"/>
                    <a:pt x="1263" y="590"/>
                  </a:cubicBezTo>
                  <a:cubicBezTo>
                    <a:pt x="883" y="590"/>
                    <a:pt x="59" y="11"/>
                    <a:pt x="45" y="11"/>
                  </a:cubicBezTo>
                  <a:cubicBezTo>
                    <a:pt x="37" y="4"/>
                    <a:pt x="30" y="1"/>
                    <a:pt x="23"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6" name="Google Shape;1286;p52"/>
            <p:cNvSpPr/>
            <p:nvPr/>
          </p:nvSpPr>
          <p:spPr>
            <a:xfrm flipH="1">
              <a:off x="7854376" y="1794756"/>
              <a:ext cx="576397" cy="1217822"/>
            </a:xfrm>
            <a:custGeom>
              <a:avLst/>
              <a:gdLst/>
              <a:ahLst/>
              <a:cxnLst/>
              <a:rect l="l" t="t" r="r" b="b"/>
              <a:pathLst>
                <a:path w="3112" h="6575" extrusionOk="0">
                  <a:moveTo>
                    <a:pt x="2323" y="0"/>
                  </a:moveTo>
                  <a:cubicBezTo>
                    <a:pt x="2102" y="0"/>
                    <a:pt x="1888" y="105"/>
                    <a:pt x="1754" y="303"/>
                  </a:cubicBezTo>
                  <a:lnTo>
                    <a:pt x="1680" y="409"/>
                  </a:lnTo>
                  <a:cubicBezTo>
                    <a:pt x="1662" y="442"/>
                    <a:pt x="1647" y="471"/>
                    <a:pt x="1618" y="500"/>
                  </a:cubicBezTo>
                  <a:cubicBezTo>
                    <a:pt x="1571" y="577"/>
                    <a:pt x="1541" y="639"/>
                    <a:pt x="1497" y="701"/>
                  </a:cubicBezTo>
                  <a:cubicBezTo>
                    <a:pt x="1406" y="837"/>
                    <a:pt x="1329" y="976"/>
                    <a:pt x="1252" y="1111"/>
                  </a:cubicBezTo>
                  <a:cubicBezTo>
                    <a:pt x="1099" y="1371"/>
                    <a:pt x="949" y="1645"/>
                    <a:pt x="795" y="1934"/>
                  </a:cubicBezTo>
                  <a:cubicBezTo>
                    <a:pt x="718" y="2074"/>
                    <a:pt x="656" y="2209"/>
                    <a:pt x="583" y="2348"/>
                  </a:cubicBezTo>
                  <a:cubicBezTo>
                    <a:pt x="521" y="2498"/>
                    <a:pt x="458" y="2637"/>
                    <a:pt x="381" y="2787"/>
                  </a:cubicBezTo>
                  <a:cubicBezTo>
                    <a:pt x="323" y="2926"/>
                    <a:pt x="261" y="3080"/>
                    <a:pt x="199" y="3230"/>
                  </a:cubicBezTo>
                  <a:cubicBezTo>
                    <a:pt x="155" y="3383"/>
                    <a:pt x="92" y="3537"/>
                    <a:pt x="49" y="3687"/>
                  </a:cubicBezTo>
                  <a:lnTo>
                    <a:pt x="34" y="3720"/>
                  </a:lnTo>
                  <a:cubicBezTo>
                    <a:pt x="16" y="3812"/>
                    <a:pt x="1" y="3885"/>
                    <a:pt x="16" y="3976"/>
                  </a:cubicBezTo>
                  <a:cubicBezTo>
                    <a:pt x="49" y="4236"/>
                    <a:pt x="125" y="4481"/>
                    <a:pt x="199" y="4708"/>
                  </a:cubicBezTo>
                  <a:cubicBezTo>
                    <a:pt x="290" y="4938"/>
                    <a:pt x="400" y="5151"/>
                    <a:pt x="521" y="5348"/>
                  </a:cubicBezTo>
                  <a:cubicBezTo>
                    <a:pt x="583" y="5458"/>
                    <a:pt x="641" y="5550"/>
                    <a:pt x="718" y="5641"/>
                  </a:cubicBezTo>
                  <a:cubicBezTo>
                    <a:pt x="780" y="5747"/>
                    <a:pt x="857" y="5839"/>
                    <a:pt x="916" y="5930"/>
                  </a:cubicBezTo>
                  <a:cubicBezTo>
                    <a:pt x="1069" y="6113"/>
                    <a:pt x="1223" y="6281"/>
                    <a:pt x="1406" y="6431"/>
                  </a:cubicBezTo>
                  <a:cubicBezTo>
                    <a:pt x="1507" y="6525"/>
                    <a:pt x="1639" y="6574"/>
                    <a:pt x="1773" y="6574"/>
                  </a:cubicBezTo>
                  <a:cubicBezTo>
                    <a:pt x="1901" y="6574"/>
                    <a:pt x="2032" y="6528"/>
                    <a:pt x="2138" y="6431"/>
                  </a:cubicBezTo>
                  <a:cubicBezTo>
                    <a:pt x="2365" y="6234"/>
                    <a:pt x="2379" y="5882"/>
                    <a:pt x="2182" y="5670"/>
                  </a:cubicBezTo>
                  <a:lnTo>
                    <a:pt x="2167" y="5656"/>
                  </a:lnTo>
                  <a:cubicBezTo>
                    <a:pt x="2046" y="5517"/>
                    <a:pt x="1937" y="5381"/>
                    <a:pt x="1830" y="5228"/>
                  </a:cubicBezTo>
                  <a:cubicBezTo>
                    <a:pt x="1787" y="5151"/>
                    <a:pt x="1739" y="5092"/>
                    <a:pt x="1695" y="5001"/>
                  </a:cubicBezTo>
                  <a:cubicBezTo>
                    <a:pt x="1633" y="4924"/>
                    <a:pt x="1604" y="4847"/>
                    <a:pt x="1556" y="4770"/>
                  </a:cubicBezTo>
                  <a:cubicBezTo>
                    <a:pt x="1479" y="4616"/>
                    <a:pt x="1406" y="4452"/>
                    <a:pt x="1358" y="4298"/>
                  </a:cubicBezTo>
                  <a:cubicBezTo>
                    <a:pt x="1329" y="4184"/>
                    <a:pt x="1304" y="4077"/>
                    <a:pt x="1287" y="3973"/>
                  </a:cubicBezTo>
                  <a:lnTo>
                    <a:pt x="1287" y="3973"/>
                  </a:lnTo>
                  <a:cubicBezTo>
                    <a:pt x="1321" y="3887"/>
                    <a:pt x="1358" y="3800"/>
                    <a:pt x="1388" y="3720"/>
                  </a:cubicBezTo>
                  <a:cubicBezTo>
                    <a:pt x="1450" y="3596"/>
                    <a:pt x="1512" y="3460"/>
                    <a:pt x="1571" y="3336"/>
                  </a:cubicBezTo>
                  <a:cubicBezTo>
                    <a:pt x="1633" y="3200"/>
                    <a:pt x="1710" y="3080"/>
                    <a:pt x="1772" y="2955"/>
                  </a:cubicBezTo>
                  <a:cubicBezTo>
                    <a:pt x="1845" y="2820"/>
                    <a:pt x="1907" y="2696"/>
                    <a:pt x="1984" y="2575"/>
                  </a:cubicBezTo>
                  <a:cubicBezTo>
                    <a:pt x="2061" y="2439"/>
                    <a:pt x="2119" y="2315"/>
                    <a:pt x="2196" y="2194"/>
                  </a:cubicBezTo>
                  <a:cubicBezTo>
                    <a:pt x="2273" y="2055"/>
                    <a:pt x="2350" y="1934"/>
                    <a:pt x="2427" y="1814"/>
                  </a:cubicBezTo>
                  <a:cubicBezTo>
                    <a:pt x="2504" y="1689"/>
                    <a:pt x="2577" y="1569"/>
                    <a:pt x="2654" y="1448"/>
                  </a:cubicBezTo>
                  <a:cubicBezTo>
                    <a:pt x="2701" y="1386"/>
                    <a:pt x="2745" y="1323"/>
                    <a:pt x="2778" y="1265"/>
                  </a:cubicBezTo>
                  <a:lnTo>
                    <a:pt x="2837" y="1173"/>
                  </a:lnTo>
                  <a:lnTo>
                    <a:pt x="2899" y="1082"/>
                  </a:lnTo>
                  <a:lnTo>
                    <a:pt x="2899" y="1067"/>
                  </a:lnTo>
                  <a:cubicBezTo>
                    <a:pt x="3111" y="745"/>
                    <a:pt x="3020" y="336"/>
                    <a:pt x="2716" y="120"/>
                  </a:cubicBezTo>
                  <a:cubicBezTo>
                    <a:pt x="2594" y="39"/>
                    <a:pt x="2457" y="0"/>
                    <a:pt x="2323"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7" name="Google Shape;1287;p52"/>
            <p:cNvSpPr/>
            <p:nvPr/>
          </p:nvSpPr>
          <p:spPr>
            <a:xfrm flipH="1">
              <a:off x="8077376" y="2782532"/>
              <a:ext cx="164288" cy="135766"/>
            </a:xfrm>
            <a:custGeom>
              <a:avLst/>
              <a:gdLst/>
              <a:ahLst/>
              <a:cxnLst/>
              <a:rect l="l" t="t" r="r" b="b"/>
              <a:pathLst>
                <a:path w="887" h="733" extrusionOk="0">
                  <a:moveTo>
                    <a:pt x="842" y="1"/>
                  </a:moveTo>
                  <a:cubicBezTo>
                    <a:pt x="842" y="1"/>
                    <a:pt x="246" y="48"/>
                    <a:pt x="1" y="689"/>
                  </a:cubicBezTo>
                  <a:cubicBezTo>
                    <a:pt x="1" y="703"/>
                    <a:pt x="1" y="718"/>
                    <a:pt x="34" y="732"/>
                  </a:cubicBezTo>
                  <a:cubicBezTo>
                    <a:pt x="48" y="732"/>
                    <a:pt x="63" y="718"/>
                    <a:pt x="63" y="703"/>
                  </a:cubicBezTo>
                  <a:cubicBezTo>
                    <a:pt x="294" y="125"/>
                    <a:pt x="842" y="63"/>
                    <a:pt x="857" y="63"/>
                  </a:cubicBezTo>
                  <a:cubicBezTo>
                    <a:pt x="872" y="63"/>
                    <a:pt x="886" y="48"/>
                    <a:pt x="886" y="34"/>
                  </a:cubicBezTo>
                  <a:cubicBezTo>
                    <a:pt x="886" y="1"/>
                    <a:pt x="872" y="1"/>
                    <a:pt x="84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8" name="Google Shape;1288;p52"/>
            <p:cNvSpPr/>
            <p:nvPr/>
          </p:nvSpPr>
          <p:spPr>
            <a:xfrm flipH="1">
              <a:off x="8187210" y="2901073"/>
              <a:ext cx="23152" cy="20004"/>
            </a:xfrm>
            <a:custGeom>
              <a:avLst/>
              <a:gdLst/>
              <a:ahLst/>
              <a:cxnLst/>
              <a:rect l="l" t="t" r="r" b="b"/>
              <a:pathLst>
                <a:path w="125" h="108" extrusionOk="0">
                  <a:moveTo>
                    <a:pt x="62" y="1"/>
                  </a:moveTo>
                  <a:cubicBezTo>
                    <a:pt x="33" y="1"/>
                    <a:pt x="0" y="34"/>
                    <a:pt x="0" y="63"/>
                  </a:cubicBezTo>
                  <a:cubicBezTo>
                    <a:pt x="15" y="92"/>
                    <a:pt x="33" y="107"/>
                    <a:pt x="62" y="107"/>
                  </a:cubicBezTo>
                  <a:cubicBezTo>
                    <a:pt x="92" y="107"/>
                    <a:pt x="125" y="78"/>
                    <a:pt x="125" y="49"/>
                  </a:cubicBezTo>
                  <a:cubicBezTo>
                    <a:pt x="125" y="16"/>
                    <a:pt x="92" y="1"/>
                    <a:pt x="6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9" name="Google Shape;1289;p52"/>
            <p:cNvSpPr/>
            <p:nvPr/>
          </p:nvSpPr>
          <p:spPr>
            <a:xfrm flipH="1">
              <a:off x="8130904" y="2840135"/>
              <a:ext cx="67975" cy="70013"/>
            </a:xfrm>
            <a:custGeom>
              <a:avLst/>
              <a:gdLst/>
              <a:ahLst/>
              <a:cxnLst/>
              <a:rect l="l" t="t" r="r" b="b"/>
              <a:pathLst>
                <a:path w="367" h="378" extrusionOk="0">
                  <a:moveTo>
                    <a:pt x="32" y="1"/>
                  </a:moveTo>
                  <a:cubicBezTo>
                    <a:pt x="22" y="1"/>
                    <a:pt x="15" y="4"/>
                    <a:pt x="15" y="12"/>
                  </a:cubicBezTo>
                  <a:cubicBezTo>
                    <a:pt x="0" y="26"/>
                    <a:pt x="0" y="56"/>
                    <a:pt x="15" y="56"/>
                  </a:cubicBezTo>
                  <a:lnTo>
                    <a:pt x="304" y="363"/>
                  </a:lnTo>
                  <a:lnTo>
                    <a:pt x="319" y="378"/>
                  </a:lnTo>
                  <a:cubicBezTo>
                    <a:pt x="337" y="378"/>
                    <a:pt x="352" y="363"/>
                    <a:pt x="352" y="363"/>
                  </a:cubicBezTo>
                  <a:cubicBezTo>
                    <a:pt x="366" y="345"/>
                    <a:pt x="366" y="330"/>
                    <a:pt x="352" y="315"/>
                  </a:cubicBezTo>
                  <a:lnTo>
                    <a:pt x="63" y="12"/>
                  </a:lnTo>
                  <a:cubicBezTo>
                    <a:pt x="53" y="4"/>
                    <a:pt x="41" y="1"/>
                    <a:pt x="3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0" name="Google Shape;1290;p52"/>
            <p:cNvSpPr/>
            <p:nvPr/>
          </p:nvSpPr>
          <p:spPr>
            <a:xfrm flipH="1">
              <a:off x="7885674" y="1992386"/>
              <a:ext cx="146507" cy="223190"/>
            </a:xfrm>
            <a:custGeom>
              <a:avLst/>
              <a:gdLst/>
              <a:ahLst/>
              <a:cxnLst/>
              <a:rect l="l" t="t" r="r" b="b"/>
              <a:pathLst>
                <a:path w="791" h="1205" extrusionOk="0">
                  <a:moveTo>
                    <a:pt x="761" y="0"/>
                  </a:moveTo>
                  <a:cubicBezTo>
                    <a:pt x="747" y="0"/>
                    <a:pt x="732" y="0"/>
                    <a:pt x="718" y="15"/>
                  </a:cubicBezTo>
                  <a:lnTo>
                    <a:pt x="0" y="1157"/>
                  </a:lnTo>
                  <a:cubicBezTo>
                    <a:pt x="0" y="1171"/>
                    <a:pt x="0" y="1189"/>
                    <a:pt x="15" y="1204"/>
                  </a:cubicBezTo>
                  <a:lnTo>
                    <a:pt x="30" y="1204"/>
                  </a:lnTo>
                  <a:cubicBezTo>
                    <a:pt x="44" y="1204"/>
                    <a:pt x="59" y="1204"/>
                    <a:pt x="59" y="1189"/>
                  </a:cubicBezTo>
                  <a:lnTo>
                    <a:pt x="776" y="44"/>
                  </a:lnTo>
                  <a:cubicBezTo>
                    <a:pt x="791" y="30"/>
                    <a:pt x="776" y="15"/>
                    <a:pt x="761"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1" name="Google Shape;1291;p52"/>
            <p:cNvSpPr/>
            <p:nvPr/>
          </p:nvSpPr>
          <p:spPr>
            <a:xfrm flipH="1">
              <a:off x="7859928" y="2026281"/>
              <a:ext cx="65197" cy="25190"/>
            </a:xfrm>
            <a:custGeom>
              <a:avLst/>
              <a:gdLst/>
              <a:ahLst/>
              <a:cxnLst/>
              <a:rect l="l" t="t" r="r" b="b"/>
              <a:pathLst>
                <a:path w="352" h="136" extrusionOk="0">
                  <a:moveTo>
                    <a:pt x="304" y="0"/>
                  </a:moveTo>
                  <a:lnTo>
                    <a:pt x="15" y="73"/>
                  </a:lnTo>
                  <a:cubicBezTo>
                    <a:pt x="1" y="73"/>
                    <a:pt x="1" y="106"/>
                    <a:pt x="1" y="121"/>
                  </a:cubicBezTo>
                  <a:cubicBezTo>
                    <a:pt x="1" y="136"/>
                    <a:pt x="15" y="136"/>
                    <a:pt x="30" y="136"/>
                  </a:cubicBezTo>
                  <a:lnTo>
                    <a:pt x="48" y="136"/>
                  </a:lnTo>
                  <a:lnTo>
                    <a:pt x="323" y="59"/>
                  </a:lnTo>
                  <a:cubicBezTo>
                    <a:pt x="337" y="59"/>
                    <a:pt x="352" y="44"/>
                    <a:pt x="352" y="30"/>
                  </a:cubicBezTo>
                  <a:cubicBezTo>
                    <a:pt x="337" y="0"/>
                    <a:pt x="323" y="0"/>
                    <a:pt x="30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2" name="Google Shape;1292;p52"/>
            <p:cNvSpPr/>
            <p:nvPr/>
          </p:nvSpPr>
          <p:spPr>
            <a:xfrm flipH="1">
              <a:off x="8193323" y="2523225"/>
              <a:ext cx="90386" cy="16855"/>
            </a:xfrm>
            <a:custGeom>
              <a:avLst/>
              <a:gdLst/>
              <a:ahLst/>
              <a:cxnLst/>
              <a:rect l="l" t="t" r="r" b="b"/>
              <a:pathLst>
                <a:path w="488" h="91" extrusionOk="0">
                  <a:moveTo>
                    <a:pt x="286" y="1"/>
                  </a:moveTo>
                  <a:cubicBezTo>
                    <a:pt x="159" y="1"/>
                    <a:pt x="30" y="14"/>
                    <a:pt x="30" y="14"/>
                  </a:cubicBezTo>
                  <a:cubicBezTo>
                    <a:pt x="1" y="14"/>
                    <a:pt x="1" y="29"/>
                    <a:pt x="1" y="43"/>
                  </a:cubicBezTo>
                  <a:cubicBezTo>
                    <a:pt x="1" y="61"/>
                    <a:pt x="16" y="76"/>
                    <a:pt x="30" y="76"/>
                  </a:cubicBezTo>
                  <a:cubicBezTo>
                    <a:pt x="30" y="76"/>
                    <a:pt x="128" y="65"/>
                    <a:pt x="234" y="65"/>
                  </a:cubicBezTo>
                  <a:cubicBezTo>
                    <a:pt x="310" y="65"/>
                    <a:pt x="392" y="71"/>
                    <a:pt x="444" y="91"/>
                  </a:cubicBezTo>
                  <a:lnTo>
                    <a:pt x="458" y="91"/>
                  </a:lnTo>
                  <a:cubicBezTo>
                    <a:pt x="473" y="91"/>
                    <a:pt x="488" y="76"/>
                    <a:pt x="488" y="61"/>
                  </a:cubicBezTo>
                  <a:cubicBezTo>
                    <a:pt x="488" y="43"/>
                    <a:pt x="473" y="29"/>
                    <a:pt x="458" y="14"/>
                  </a:cubicBezTo>
                  <a:cubicBezTo>
                    <a:pt x="412" y="4"/>
                    <a:pt x="349" y="1"/>
                    <a:pt x="286"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3" name="Google Shape;1293;p52"/>
            <p:cNvSpPr/>
            <p:nvPr/>
          </p:nvSpPr>
          <p:spPr>
            <a:xfrm flipH="1">
              <a:off x="8193322" y="2488033"/>
              <a:ext cx="59084" cy="52047"/>
            </a:xfrm>
            <a:custGeom>
              <a:avLst/>
              <a:gdLst/>
              <a:ahLst/>
              <a:cxnLst/>
              <a:rect l="l" t="t" r="r" b="b"/>
              <a:pathLst>
                <a:path w="319" h="281" extrusionOk="0">
                  <a:moveTo>
                    <a:pt x="43" y="0"/>
                  </a:moveTo>
                  <a:cubicBezTo>
                    <a:pt x="30" y="0"/>
                    <a:pt x="15" y="11"/>
                    <a:pt x="15" y="21"/>
                  </a:cubicBezTo>
                  <a:cubicBezTo>
                    <a:pt x="0" y="36"/>
                    <a:pt x="0" y="50"/>
                    <a:pt x="15" y="69"/>
                  </a:cubicBezTo>
                  <a:cubicBezTo>
                    <a:pt x="15" y="69"/>
                    <a:pt x="198" y="204"/>
                    <a:pt x="260" y="266"/>
                  </a:cubicBezTo>
                  <a:cubicBezTo>
                    <a:pt x="275" y="266"/>
                    <a:pt x="275" y="281"/>
                    <a:pt x="289" y="281"/>
                  </a:cubicBezTo>
                  <a:lnTo>
                    <a:pt x="304" y="266"/>
                  </a:lnTo>
                  <a:cubicBezTo>
                    <a:pt x="319" y="251"/>
                    <a:pt x="319" y="233"/>
                    <a:pt x="304" y="219"/>
                  </a:cubicBezTo>
                  <a:cubicBezTo>
                    <a:pt x="242" y="160"/>
                    <a:pt x="59" y="21"/>
                    <a:pt x="59" y="6"/>
                  </a:cubicBezTo>
                  <a:cubicBezTo>
                    <a:pt x="55" y="2"/>
                    <a:pt x="49" y="0"/>
                    <a:pt x="43"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4" name="Google Shape;1294;p52"/>
            <p:cNvSpPr/>
            <p:nvPr/>
          </p:nvSpPr>
          <p:spPr>
            <a:xfrm flipH="1">
              <a:off x="7794734" y="2819206"/>
              <a:ext cx="401552" cy="272273"/>
            </a:xfrm>
            <a:custGeom>
              <a:avLst/>
              <a:gdLst/>
              <a:ahLst/>
              <a:cxnLst/>
              <a:rect l="l" t="t" r="r" b="b"/>
              <a:pathLst>
                <a:path w="2168" h="1470" extrusionOk="0">
                  <a:moveTo>
                    <a:pt x="1022" y="0"/>
                  </a:moveTo>
                  <a:cubicBezTo>
                    <a:pt x="945" y="0"/>
                    <a:pt x="853" y="33"/>
                    <a:pt x="780" y="62"/>
                  </a:cubicBezTo>
                  <a:cubicBezTo>
                    <a:pt x="703" y="92"/>
                    <a:pt x="641" y="125"/>
                    <a:pt x="641" y="125"/>
                  </a:cubicBezTo>
                  <a:cubicBezTo>
                    <a:pt x="381" y="275"/>
                    <a:pt x="169" y="491"/>
                    <a:pt x="1" y="750"/>
                  </a:cubicBezTo>
                  <a:cubicBezTo>
                    <a:pt x="1" y="750"/>
                    <a:pt x="30" y="780"/>
                    <a:pt x="30" y="809"/>
                  </a:cubicBezTo>
                  <a:cubicBezTo>
                    <a:pt x="92" y="915"/>
                    <a:pt x="290" y="1160"/>
                    <a:pt x="550" y="1208"/>
                  </a:cubicBezTo>
                  <a:cubicBezTo>
                    <a:pt x="872" y="1266"/>
                    <a:pt x="1099" y="1299"/>
                    <a:pt x="1219" y="1299"/>
                  </a:cubicBezTo>
                  <a:cubicBezTo>
                    <a:pt x="1296" y="1299"/>
                    <a:pt x="1402" y="1372"/>
                    <a:pt x="1494" y="1420"/>
                  </a:cubicBezTo>
                  <a:cubicBezTo>
                    <a:pt x="1555" y="1443"/>
                    <a:pt x="1598" y="1469"/>
                    <a:pt x="1628" y="1469"/>
                  </a:cubicBezTo>
                  <a:cubicBezTo>
                    <a:pt x="1635" y="1469"/>
                    <a:pt x="1642" y="1467"/>
                    <a:pt x="1647" y="1464"/>
                  </a:cubicBezTo>
                  <a:cubicBezTo>
                    <a:pt x="1662" y="1449"/>
                    <a:pt x="1662" y="1405"/>
                    <a:pt x="1662" y="1372"/>
                  </a:cubicBezTo>
                  <a:cubicBezTo>
                    <a:pt x="1633" y="1299"/>
                    <a:pt x="1585" y="1208"/>
                    <a:pt x="1541" y="1175"/>
                  </a:cubicBezTo>
                  <a:cubicBezTo>
                    <a:pt x="1512" y="1160"/>
                    <a:pt x="1479" y="1145"/>
                    <a:pt x="1465" y="1116"/>
                  </a:cubicBezTo>
                  <a:lnTo>
                    <a:pt x="1450" y="1116"/>
                  </a:lnTo>
                  <a:cubicBezTo>
                    <a:pt x="1402" y="1083"/>
                    <a:pt x="1373" y="1069"/>
                    <a:pt x="1373" y="1069"/>
                  </a:cubicBezTo>
                  <a:cubicBezTo>
                    <a:pt x="1388" y="1054"/>
                    <a:pt x="1402" y="1054"/>
                    <a:pt x="1435" y="1054"/>
                  </a:cubicBezTo>
                  <a:cubicBezTo>
                    <a:pt x="1479" y="1069"/>
                    <a:pt x="1512" y="1083"/>
                    <a:pt x="1556" y="1098"/>
                  </a:cubicBezTo>
                  <a:cubicBezTo>
                    <a:pt x="1585" y="1131"/>
                    <a:pt x="1633" y="1145"/>
                    <a:pt x="1695" y="1160"/>
                  </a:cubicBezTo>
                  <a:cubicBezTo>
                    <a:pt x="1729" y="1172"/>
                    <a:pt x="1765" y="1177"/>
                    <a:pt x="1798" y="1177"/>
                  </a:cubicBezTo>
                  <a:cubicBezTo>
                    <a:pt x="1896" y="1177"/>
                    <a:pt x="1976" y="1133"/>
                    <a:pt x="1951" y="1098"/>
                  </a:cubicBezTo>
                  <a:cubicBezTo>
                    <a:pt x="1922" y="1069"/>
                    <a:pt x="1860" y="1039"/>
                    <a:pt x="1816" y="992"/>
                  </a:cubicBezTo>
                  <a:cubicBezTo>
                    <a:pt x="1787" y="977"/>
                    <a:pt x="1754" y="963"/>
                    <a:pt x="1724" y="948"/>
                  </a:cubicBezTo>
                  <a:cubicBezTo>
                    <a:pt x="1710" y="933"/>
                    <a:pt x="1695" y="915"/>
                    <a:pt x="1677" y="915"/>
                  </a:cubicBezTo>
                  <a:cubicBezTo>
                    <a:pt x="1604" y="871"/>
                    <a:pt x="1450" y="842"/>
                    <a:pt x="1450" y="842"/>
                  </a:cubicBezTo>
                  <a:cubicBezTo>
                    <a:pt x="1486" y="836"/>
                    <a:pt x="1517" y="834"/>
                    <a:pt x="1547" y="834"/>
                  </a:cubicBezTo>
                  <a:cubicBezTo>
                    <a:pt x="1616" y="834"/>
                    <a:pt x="1679" y="846"/>
                    <a:pt x="1787" y="856"/>
                  </a:cubicBezTo>
                  <a:lnTo>
                    <a:pt x="1845" y="856"/>
                  </a:lnTo>
                  <a:cubicBezTo>
                    <a:pt x="1878" y="856"/>
                    <a:pt x="1922" y="871"/>
                    <a:pt x="1969" y="871"/>
                  </a:cubicBezTo>
                  <a:cubicBezTo>
                    <a:pt x="2076" y="871"/>
                    <a:pt x="2167" y="871"/>
                    <a:pt x="2152" y="823"/>
                  </a:cubicBezTo>
                  <a:cubicBezTo>
                    <a:pt x="2152" y="794"/>
                    <a:pt x="2119" y="765"/>
                    <a:pt x="2076" y="732"/>
                  </a:cubicBezTo>
                  <a:cubicBezTo>
                    <a:pt x="2043" y="717"/>
                    <a:pt x="2013" y="703"/>
                    <a:pt x="1984" y="688"/>
                  </a:cubicBezTo>
                  <a:cubicBezTo>
                    <a:pt x="1922" y="659"/>
                    <a:pt x="1845" y="641"/>
                    <a:pt x="1801" y="611"/>
                  </a:cubicBezTo>
                  <a:cubicBezTo>
                    <a:pt x="1695" y="567"/>
                    <a:pt x="1512" y="567"/>
                    <a:pt x="1512" y="567"/>
                  </a:cubicBezTo>
                  <a:cubicBezTo>
                    <a:pt x="1545" y="557"/>
                    <a:pt x="1600" y="548"/>
                    <a:pt x="1665" y="548"/>
                  </a:cubicBezTo>
                  <a:cubicBezTo>
                    <a:pt x="1715" y="548"/>
                    <a:pt x="1772" y="553"/>
                    <a:pt x="1830" y="567"/>
                  </a:cubicBezTo>
                  <a:cubicBezTo>
                    <a:pt x="1839" y="568"/>
                    <a:pt x="1847" y="569"/>
                    <a:pt x="1855" y="569"/>
                  </a:cubicBezTo>
                  <a:cubicBezTo>
                    <a:pt x="1995" y="569"/>
                    <a:pt x="2086" y="456"/>
                    <a:pt x="2013" y="428"/>
                  </a:cubicBezTo>
                  <a:cubicBezTo>
                    <a:pt x="1922" y="399"/>
                    <a:pt x="1768" y="293"/>
                    <a:pt x="1585" y="293"/>
                  </a:cubicBezTo>
                  <a:cubicBezTo>
                    <a:pt x="1559" y="289"/>
                    <a:pt x="1534" y="287"/>
                    <a:pt x="1511" y="287"/>
                  </a:cubicBezTo>
                  <a:cubicBezTo>
                    <a:pt x="1426" y="287"/>
                    <a:pt x="1360" y="308"/>
                    <a:pt x="1311" y="308"/>
                  </a:cubicBezTo>
                  <a:lnTo>
                    <a:pt x="1113" y="337"/>
                  </a:lnTo>
                  <a:lnTo>
                    <a:pt x="1113" y="337"/>
                  </a:lnTo>
                  <a:lnTo>
                    <a:pt x="1175" y="19"/>
                  </a:lnTo>
                  <a:lnTo>
                    <a:pt x="1099" y="0"/>
                  </a:ln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5" name="Google Shape;1295;p52"/>
            <p:cNvSpPr/>
            <p:nvPr/>
          </p:nvSpPr>
          <p:spPr>
            <a:xfrm flipH="1">
              <a:off x="7554874" y="1559898"/>
              <a:ext cx="240042" cy="303946"/>
            </a:xfrm>
            <a:custGeom>
              <a:avLst/>
              <a:gdLst/>
              <a:ahLst/>
              <a:cxnLst/>
              <a:rect l="l" t="t" r="r" b="b"/>
              <a:pathLst>
                <a:path w="1296" h="1641" extrusionOk="0">
                  <a:moveTo>
                    <a:pt x="135" y="1"/>
                  </a:moveTo>
                  <a:cubicBezTo>
                    <a:pt x="135" y="1"/>
                    <a:pt x="168" y="521"/>
                    <a:pt x="0" y="1007"/>
                  </a:cubicBezTo>
                  <a:cubicBezTo>
                    <a:pt x="10" y="1145"/>
                    <a:pt x="392" y="1641"/>
                    <a:pt x="777" y="1641"/>
                  </a:cubicBezTo>
                  <a:cubicBezTo>
                    <a:pt x="943" y="1641"/>
                    <a:pt x="1110" y="1549"/>
                    <a:pt x="1248" y="1296"/>
                  </a:cubicBezTo>
                  <a:cubicBezTo>
                    <a:pt x="1248" y="1205"/>
                    <a:pt x="1233" y="1128"/>
                    <a:pt x="1233" y="1055"/>
                  </a:cubicBezTo>
                  <a:cubicBezTo>
                    <a:pt x="1233" y="872"/>
                    <a:pt x="1266" y="718"/>
                    <a:pt x="1281" y="550"/>
                  </a:cubicBezTo>
                  <a:cubicBezTo>
                    <a:pt x="1281" y="520"/>
                    <a:pt x="1281" y="488"/>
                    <a:pt x="1295" y="458"/>
                  </a:cubicBezTo>
                  <a:lnTo>
                    <a:pt x="135" y="1"/>
                  </a:ln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6" name="Google Shape;1296;p52"/>
            <p:cNvSpPr/>
            <p:nvPr/>
          </p:nvSpPr>
          <p:spPr>
            <a:xfrm flipH="1">
              <a:off x="7557652" y="1605462"/>
              <a:ext cx="192626" cy="149843"/>
            </a:xfrm>
            <a:custGeom>
              <a:avLst/>
              <a:gdLst/>
              <a:ahLst/>
              <a:cxnLst/>
              <a:rect l="l" t="t" r="r" b="b"/>
              <a:pathLst>
                <a:path w="1040" h="809" extrusionOk="0">
                  <a:moveTo>
                    <a:pt x="1" y="0"/>
                  </a:moveTo>
                  <a:cubicBezTo>
                    <a:pt x="1" y="0"/>
                    <a:pt x="385" y="655"/>
                    <a:pt x="992" y="809"/>
                  </a:cubicBezTo>
                  <a:cubicBezTo>
                    <a:pt x="992" y="626"/>
                    <a:pt x="1025" y="472"/>
                    <a:pt x="1040" y="304"/>
                  </a:cubicBez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7" name="Google Shape;1297;p52"/>
            <p:cNvSpPr/>
            <p:nvPr/>
          </p:nvSpPr>
          <p:spPr>
            <a:xfrm flipH="1">
              <a:off x="7401142" y="1441728"/>
              <a:ext cx="103166" cy="152621"/>
            </a:xfrm>
            <a:custGeom>
              <a:avLst/>
              <a:gdLst/>
              <a:ahLst/>
              <a:cxnLst/>
              <a:rect l="l" t="t" r="r" b="b"/>
              <a:pathLst>
                <a:path w="557" h="824" extrusionOk="0">
                  <a:moveTo>
                    <a:pt x="246" y="0"/>
                  </a:moveTo>
                  <a:cubicBezTo>
                    <a:pt x="72" y="0"/>
                    <a:pt x="1" y="229"/>
                    <a:pt x="1" y="229"/>
                  </a:cubicBezTo>
                  <a:lnTo>
                    <a:pt x="107" y="822"/>
                  </a:lnTo>
                  <a:cubicBezTo>
                    <a:pt x="120" y="823"/>
                    <a:pt x="133" y="824"/>
                    <a:pt x="145" y="824"/>
                  </a:cubicBezTo>
                  <a:cubicBezTo>
                    <a:pt x="550" y="824"/>
                    <a:pt x="557" y="88"/>
                    <a:pt x="319" y="13"/>
                  </a:cubicBezTo>
                  <a:cubicBezTo>
                    <a:pt x="293" y="4"/>
                    <a:pt x="268" y="0"/>
                    <a:pt x="246" y="0"/>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8" name="Google Shape;1298;p52"/>
            <p:cNvSpPr/>
            <p:nvPr/>
          </p:nvSpPr>
          <p:spPr>
            <a:xfrm flipH="1">
              <a:off x="7399660" y="1554341"/>
              <a:ext cx="152804" cy="144286"/>
            </a:xfrm>
            <a:custGeom>
              <a:avLst/>
              <a:gdLst/>
              <a:ahLst/>
              <a:cxnLst/>
              <a:rect l="l" t="t" r="r" b="b"/>
              <a:pathLst>
                <a:path w="825" h="779" extrusionOk="0">
                  <a:moveTo>
                    <a:pt x="396" y="59"/>
                  </a:moveTo>
                  <a:cubicBezTo>
                    <a:pt x="567" y="59"/>
                    <a:pt x="719" y="180"/>
                    <a:pt x="733" y="353"/>
                  </a:cubicBezTo>
                  <a:cubicBezTo>
                    <a:pt x="762" y="536"/>
                    <a:pt x="627" y="701"/>
                    <a:pt x="444" y="719"/>
                  </a:cubicBezTo>
                  <a:cubicBezTo>
                    <a:pt x="434" y="720"/>
                    <a:pt x="424" y="720"/>
                    <a:pt x="414" y="720"/>
                  </a:cubicBezTo>
                  <a:cubicBezTo>
                    <a:pt x="243" y="720"/>
                    <a:pt x="92" y="599"/>
                    <a:pt x="78" y="426"/>
                  </a:cubicBezTo>
                  <a:cubicBezTo>
                    <a:pt x="63" y="243"/>
                    <a:pt x="184" y="78"/>
                    <a:pt x="367" y="60"/>
                  </a:cubicBezTo>
                  <a:cubicBezTo>
                    <a:pt x="377" y="59"/>
                    <a:pt x="386" y="59"/>
                    <a:pt x="396" y="59"/>
                  </a:cubicBezTo>
                  <a:close/>
                  <a:moveTo>
                    <a:pt x="395" y="1"/>
                  </a:moveTo>
                  <a:cubicBezTo>
                    <a:pt x="386" y="1"/>
                    <a:pt x="376" y="1"/>
                    <a:pt x="367" y="2"/>
                  </a:cubicBezTo>
                  <a:cubicBezTo>
                    <a:pt x="155" y="31"/>
                    <a:pt x="1" y="214"/>
                    <a:pt x="16" y="426"/>
                  </a:cubicBezTo>
                  <a:cubicBezTo>
                    <a:pt x="47" y="632"/>
                    <a:pt x="215" y="778"/>
                    <a:pt x="415" y="778"/>
                  </a:cubicBezTo>
                  <a:cubicBezTo>
                    <a:pt x="425" y="778"/>
                    <a:pt x="434" y="778"/>
                    <a:pt x="444" y="777"/>
                  </a:cubicBezTo>
                  <a:cubicBezTo>
                    <a:pt x="656" y="748"/>
                    <a:pt x="824" y="565"/>
                    <a:pt x="795" y="353"/>
                  </a:cubicBezTo>
                  <a:cubicBezTo>
                    <a:pt x="781" y="147"/>
                    <a:pt x="597" y="1"/>
                    <a:pt x="39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9" name="Google Shape;1299;p52"/>
            <p:cNvSpPr/>
            <p:nvPr/>
          </p:nvSpPr>
          <p:spPr>
            <a:xfrm flipH="1">
              <a:off x="7430964" y="1222984"/>
              <a:ext cx="361359" cy="459716"/>
            </a:xfrm>
            <a:custGeom>
              <a:avLst/>
              <a:gdLst/>
              <a:ahLst/>
              <a:cxnLst/>
              <a:rect l="l" t="t" r="r" b="b"/>
              <a:pathLst>
                <a:path w="1951" h="2482" extrusionOk="0">
                  <a:moveTo>
                    <a:pt x="871" y="1"/>
                  </a:moveTo>
                  <a:cubicBezTo>
                    <a:pt x="642" y="1"/>
                    <a:pt x="421" y="74"/>
                    <a:pt x="260" y="250"/>
                  </a:cubicBezTo>
                  <a:cubicBezTo>
                    <a:pt x="260" y="250"/>
                    <a:pt x="1" y="569"/>
                    <a:pt x="1" y="1180"/>
                  </a:cubicBezTo>
                  <a:cubicBezTo>
                    <a:pt x="15" y="1776"/>
                    <a:pt x="15" y="1685"/>
                    <a:pt x="92" y="1911"/>
                  </a:cubicBezTo>
                  <a:cubicBezTo>
                    <a:pt x="193" y="2181"/>
                    <a:pt x="777" y="2482"/>
                    <a:pt x="1162" y="2482"/>
                  </a:cubicBezTo>
                  <a:cubicBezTo>
                    <a:pt x="1237" y="2482"/>
                    <a:pt x="1304" y="2471"/>
                    <a:pt x="1358" y="2446"/>
                  </a:cubicBezTo>
                  <a:cubicBezTo>
                    <a:pt x="1556" y="2354"/>
                    <a:pt x="1739" y="2171"/>
                    <a:pt x="1845" y="1758"/>
                  </a:cubicBezTo>
                  <a:lnTo>
                    <a:pt x="1845" y="1743"/>
                  </a:lnTo>
                  <a:cubicBezTo>
                    <a:pt x="1845" y="1728"/>
                    <a:pt x="1859" y="1699"/>
                    <a:pt x="1859" y="1685"/>
                  </a:cubicBezTo>
                  <a:cubicBezTo>
                    <a:pt x="1859" y="1637"/>
                    <a:pt x="1874" y="1593"/>
                    <a:pt x="1874" y="1545"/>
                  </a:cubicBezTo>
                  <a:cubicBezTo>
                    <a:pt x="1892" y="1545"/>
                    <a:pt x="1892" y="1531"/>
                    <a:pt x="1892" y="1531"/>
                  </a:cubicBezTo>
                  <a:lnTo>
                    <a:pt x="1892" y="1454"/>
                  </a:lnTo>
                  <a:cubicBezTo>
                    <a:pt x="1907" y="1425"/>
                    <a:pt x="1907" y="1392"/>
                    <a:pt x="1907" y="1363"/>
                  </a:cubicBezTo>
                  <a:cubicBezTo>
                    <a:pt x="1922" y="953"/>
                    <a:pt x="1951" y="477"/>
                    <a:pt x="1570" y="221"/>
                  </a:cubicBezTo>
                  <a:cubicBezTo>
                    <a:pt x="1373" y="86"/>
                    <a:pt x="1117" y="1"/>
                    <a:pt x="871" y="1"/>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0" name="Google Shape;1300;p52"/>
            <p:cNvSpPr/>
            <p:nvPr/>
          </p:nvSpPr>
          <p:spPr>
            <a:xfrm flipH="1">
              <a:off x="7580618" y="1579717"/>
              <a:ext cx="39451" cy="23152"/>
            </a:xfrm>
            <a:custGeom>
              <a:avLst/>
              <a:gdLst/>
              <a:ahLst/>
              <a:cxnLst/>
              <a:rect l="l" t="t" r="r" b="b"/>
              <a:pathLst>
                <a:path w="213" h="125" extrusionOk="0">
                  <a:moveTo>
                    <a:pt x="15" y="0"/>
                  </a:moveTo>
                  <a:cubicBezTo>
                    <a:pt x="0" y="15"/>
                    <a:pt x="0" y="33"/>
                    <a:pt x="0" y="33"/>
                  </a:cubicBezTo>
                  <a:cubicBezTo>
                    <a:pt x="62" y="106"/>
                    <a:pt x="139" y="124"/>
                    <a:pt x="168" y="124"/>
                  </a:cubicBezTo>
                  <a:lnTo>
                    <a:pt x="183" y="124"/>
                  </a:lnTo>
                  <a:cubicBezTo>
                    <a:pt x="198" y="124"/>
                    <a:pt x="212" y="106"/>
                    <a:pt x="198" y="91"/>
                  </a:cubicBezTo>
                  <a:cubicBezTo>
                    <a:pt x="198" y="77"/>
                    <a:pt x="198" y="77"/>
                    <a:pt x="183" y="77"/>
                  </a:cubicBezTo>
                  <a:cubicBezTo>
                    <a:pt x="183" y="77"/>
                    <a:pt x="92" y="77"/>
                    <a:pt x="48" y="15"/>
                  </a:cubicBezTo>
                  <a:cubicBezTo>
                    <a:pt x="29" y="0"/>
                    <a:pt x="15" y="0"/>
                    <a:pt x="15" y="0"/>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1" name="Google Shape;1301;p52"/>
            <p:cNvSpPr/>
            <p:nvPr/>
          </p:nvSpPr>
          <p:spPr>
            <a:xfrm flipH="1">
              <a:off x="7543389" y="1520631"/>
              <a:ext cx="76680" cy="56492"/>
            </a:xfrm>
            <a:custGeom>
              <a:avLst/>
              <a:gdLst/>
              <a:ahLst/>
              <a:cxnLst/>
              <a:rect l="l" t="t" r="r" b="b"/>
              <a:pathLst>
                <a:path w="414" h="305" extrusionOk="0">
                  <a:moveTo>
                    <a:pt x="29" y="1"/>
                  </a:moveTo>
                  <a:cubicBezTo>
                    <a:pt x="15" y="1"/>
                    <a:pt x="0" y="15"/>
                    <a:pt x="0" y="30"/>
                  </a:cubicBezTo>
                  <a:cubicBezTo>
                    <a:pt x="62" y="260"/>
                    <a:pt x="260" y="304"/>
                    <a:pt x="351" y="304"/>
                  </a:cubicBezTo>
                  <a:lnTo>
                    <a:pt x="395" y="304"/>
                  </a:lnTo>
                  <a:cubicBezTo>
                    <a:pt x="414" y="290"/>
                    <a:pt x="414" y="290"/>
                    <a:pt x="414" y="275"/>
                  </a:cubicBezTo>
                  <a:cubicBezTo>
                    <a:pt x="414" y="265"/>
                    <a:pt x="405" y="253"/>
                    <a:pt x="399" y="253"/>
                  </a:cubicBezTo>
                  <a:cubicBezTo>
                    <a:pt x="397" y="253"/>
                    <a:pt x="395" y="255"/>
                    <a:pt x="395" y="260"/>
                  </a:cubicBezTo>
                  <a:cubicBezTo>
                    <a:pt x="393" y="260"/>
                    <a:pt x="382" y="261"/>
                    <a:pt x="366" y="261"/>
                  </a:cubicBezTo>
                  <a:cubicBezTo>
                    <a:pt x="291" y="261"/>
                    <a:pt x="96" y="242"/>
                    <a:pt x="48" y="15"/>
                  </a:cubicBezTo>
                  <a:cubicBezTo>
                    <a:pt x="48" y="1"/>
                    <a:pt x="29" y="1"/>
                    <a:pt x="2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2" name="Google Shape;1302;p52"/>
            <p:cNvSpPr/>
            <p:nvPr/>
          </p:nvSpPr>
          <p:spPr>
            <a:xfrm flipH="1">
              <a:off x="7526534" y="1424503"/>
              <a:ext cx="42785" cy="104464"/>
            </a:xfrm>
            <a:custGeom>
              <a:avLst/>
              <a:gdLst/>
              <a:ahLst/>
              <a:cxnLst/>
              <a:rect l="l" t="t" r="r" b="b"/>
              <a:pathLst>
                <a:path w="231" h="564" extrusionOk="0">
                  <a:moveTo>
                    <a:pt x="63" y="0"/>
                  </a:moveTo>
                  <a:cubicBezTo>
                    <a:pt x="48" y="0"/>
                    <a:pt x="30" y="15"/>
                    <a:pt x="30" y="29"/>
                  </a:cubicBezTo>
                  <a:cubicBezTo>
                    <a:pt x="30" y="48"/>
                    <a:pt x="77" y="337"/>
                    <a:pt x="154" y="457"/>
                  </a:cubicBezTo>
                  <a:cubicBezTo>
                    <a:pt x="140" y="487"/>
                    <a:pt x="92" y="505"/>
                    <a:pt x="30" y="505"/>
                  </a:cubicBezTo>
                  <a:cubicBezTo>
                    <a:pt x="15" y="505"/>
                    <a:pt x="0" y="505"/>
                    <a:pt x="0" y="520"/>
                  </a:cubicBezTo>
                  <a:cubicBezTo>
                    <a:pt x="0" y="534"/>
                    <a:pt x="15" y="549"/>
                    <a:pt x="30" y="549"/>
                  </a:cubicBezTo>
                  <a:cubicBezTo>
                    <a:pt x="48" y="564"/>
                    <a:pt x="63" y="564"/>
                    <a:pt x="63" y="564"/>
                  </a:cubicBezTo>
                  <a:cubicBezTo>
                    <a:pt x="154" y="549"/>
                    <a:pt x="213" y="487"/>
                    <a:pt x="213" y="487"/>
                  </a:cubicBezTo>
                  <a:cubicBezTo>
                    <a:pt x="231" y="472"/>
                    <a:pt x="231" y="457"/>
                    <a:pt x="213" y="443"/>
                  </a:cubicBezTo>
                  <a:cubicBezTo>
                    <a:pt x="154" y="366"/>
                    <a:pt x="107" y="121"/>
                    <a:pt x="92" y="15"/>
                  </a:cubicBezTo>
                  <a:cubicBezTo>
                    <a:pt x="92" y="0"/>
                    <a:pt x="77" y="0"/>
                    <a:pt x="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3" name="Google Shape;1303;p52"/>
            <p:cNvSpPr/>
            <p:nvPr/>
          </p:nvSpPr>
          <p:spPr>
            <a:xfrm flipH="1">
              <a:off x="7441704" y="1503777"/>
              <a:ext cx="59825" cy="42230"/>
            </a:xfrm>
            <a:custGeom>
              <a:avLst/>
              <a:gdLst/>
              <a:ahLst/>
              <a:cxnLst/>
              <a:rect l="l" t="t" r="r" b="b"/>
              <a:pathLst>
                <a:path w="323" h="228" extrusionOk="0">
                  <a:moveTo>
                    <a:pt x="289" y="0"/>
                  </a:moveTo>
                  <a:cubicBezTo>
                    <a:pt x="139" y="0"/>
                    <a:pt x="15" y="44"/>
                    <a:pt x="0" y="106"/>
                  </a:cubicBezTo>
                  <a:cubicBezTo>
                    <a:pt x="0" y="169"/>
                    <a:pt x="121" y="227"/>
                    <a:pt x="275" y="227"/>
                  </a:cubicBezTo>
                  <a:cubicBezTo>
                    <a:pt x="275" y="212"/>
                    <a:pt x="289" y="183"/>
                    <a:pt x="289" y="169"/>
                  </a:cubicBezTo>
                  <a:cubicBezTo>
                    <a:pt x="289" y="121"/>
                    <a:pt x="304" y="77"/>
                    <a:pt x="304" y="29"/>
                  </a:cubicBezTo>
                  <a:cubicBezTo>
                    <a:pt x="322" y="29"/>
                    <a:pt x="322" y="15"/>
                    <a:pt x="322" y="15"/>
                  </a:cubicBezTo>
                  <a:cubicBezTo>
                    <a:pt x="304" y="0"/>
                    <a:pt x="304" y="0"/>
                    <a:pt x="289" y="0"/>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4" name="Google Shape;1304;p52"/>
            <p:cNvSpPr/>
            <p:nvPr/>
          </p:nvSpPr>
          <p:spPr>
            <a:xfrm flipH="1">
              <a:off x="7619885" y="1489515"/>
              <a:ext cx="107426" cy="42971"/>
            </a:xfrm>
            <a:custGeom>
              <a:avLst/>
              <a:gdLst/>
              <a:ahLst/>
              <a:cxnLst/>
              <a:rect l="l" t="t" r="r" b="b"/>
              <a:pathLst>
                <a:path w="580" h="232" extrusionOk="0">
                  <a:moveTo>
                    <a:pt x="290" y="0"/>
                  </a:moveTo>
                  <a:cubicBezTo>
                    <a:pt x="136" y="0"/>
                    <a:pt x="16" y="44"/>
                    <a:pt x="16" y="106"/>
                  </a:cubicBezTo>
                  <a:cubicBezTo>
                    <a:pt x="1" y="169"/>
                    <a:pt x="122" y="227"/>
                    <a:pt x="290" y="227"/>
                  </a:cubicBezTo>
                  <a:cubicBezTo>
                    <a:pt x="312" y="230"/>
                    <a:pt x="334" y="231"/>
                    <a:pt x="354" y="231"/>
                  </a:cubicBezTo>
                  <a:cubicBezTo>
                    <a:pt x="476" y="231"/>
                    <a:pt x="567" y="187"/>
                    <a:pt x="579" y="121"/>
                  </a:cubicBezTo>
                  <a:cubicBezTo>
                    <a:pt x="579" y="63"/>
                    <a:pt x="458" y="15"/>
                    <a:pt x="290" y="0"/>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5" name="Google Shape;1305;p52"/>
            <p:cNvSpPr/>
            <p:nvPr/>
          </p:nvSpPr>
          <p:spPr>
            <a:xfrm flipH="1">
              <a:off x="7557652" y="1390422"/>
              <a:ext cx="147248" cy="138730"/>
            </a:xfrm>
            <a:custGeom>
              <a:avLst/>
              <a:gdLst/>
              <a:ahLst/>
              <a:cxnLst/>
              <a:rect l="l" t="t" r="r" b="b"/>
              <a:pathLst>
                <a:path w="795" h="749" extrusionOk="0">
                  <a:moveTo>
                    <a:pt x="381" y="49"/>
                  </a:moveTo>
                  <a:cubicBezTo>
                    <a:pt x="550" y="49"/>
                    <a:pt x="718" y="169"/>
                    <a:pt x="718" y="352"/>
                  </a:cubicBezTo>
                  <a:cubicBezTo>
                    <a:pt x="732" y="535"/>
                    <a:pt x="597" y="689"/>
                    <a:pt x="429" y="704"/>
                  </a:cubicBezTo>
                  <a:cubicBezTo>
                    <a:pt x="420" y="704"/>
                    <a:pt x="411" y="705"/>
                    <a:pt x="402" y="705"/>
                  </a:cubicBezTo>
                  <a:cubicBezTo>
                    <a:pt x="231" y="705"/>
                    <a:pt x="91" y="570"/>
                    <a:pt x="78" y="396"/>
                  </a:cubicBezTo>
                  <a:cubicBezTo>
                    <a:pt x="63" y="213"/>
                    <a:pt x="198" y="63"/>
                    <a:pt x="381" y="49"/>
                  </a:cubicBezTo>
                  <a:close/>
                  <a:moveTo>
                    <a:pt x="394" y="0"/>
                  </a:moveTo>
                  <a:cubicBezTo>
                    <a:pt x="385" y="0"/>
                    <a:pt x="376" y="1"/>
                    <a:pt x="367" y="1"/>
                  </a:cubicBezTo>
                  <a:cubicBezTo>
                    <a:pt x="169" y="16"/>
                    <a:pt x="1" y="199"/>
                    <a:pt x="15" y="396"/>
                  </a:cubicBezTo>
                  <a:cubicBezTo>
                    <a:pt x="29" y="602"/>
                    <a:pt x="197" y="749"/>
                    <a:pt x="400" y="749"/>
                  </a:cubicBezTo>
                  <a:cubicBezTo>
                    <a:pt x="409" y="749"/>
                    <a:pt x="419" y="748"/>
                    <a:pt x="429" y="748"/>
                  </a:cubicBezTo>
                  <a:cubicBezTo>
                    <a:pt x="641" y="748"/>
                    <a:pt x="795" y="565"/>
                    <a:pt x="780" y="352"/>
                  </a:cubicBezTo>
                  <a:cubicBezTo>
                    <a:pt x="763" y="150"/>
                    <a:pt x="595" y="0"/>
                    <a:pt x="39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6" name="Google Shape;1306;p52"/>
            <p:cNvSpPr/>
            <p:nvPr/>
          </p:nvSpPr>
          <p:spPr>
            <a:xfrm flipH="1">
              <a:off x="7397067" y="1399127"/>
              <a:ext cx="143729" cy="141508"/>
            </a:xfrm>
            <a:custGeom>
              <a:avLst/>
              <a:gdLst/>
              <a:ahLst/>
              <a:cxnLst/>
              <a:rect l="l" t="t" r="r" b="b"/>
              <a:pathLst>
                <a:path w="776" h="764" extrusionOk="0">
                  <a:moveTo>
                    <a:pt x="392" y="59"/>
                  </a:moveTo>
                  <a:cubicBezTo>
                    <a:pt x="563" y="59"/>
                    <a:pt x="700" y="193"/>
                    <a:pt x="717" y="349"/>
                  </a:cubicBezTo>
                  <a:cubicBezTo>
                    <a:pt x="717" y="532"/>
                    <a:pt x="593" y="686"/>
                    <a:pt x="410" y="701"/>
                  </a:cubicBezTo>
                  <a:cubicBezTo>
                    <a:pt x="401" y="701"/>
                    <a:pt x="392" y="702"/>
                    <a:pt x="383" y="702"/>
                  </a:cubicBezTo>
                  <a:cubicBezTo>
                    <a:pt x="212" y="702"/>
                    <a:pt x="76" y="571"/>
                    <a:pt x="59" y="397"/>
                  </a:cubicBezTo>
                  <a:cubicBezTo>
                    <a:pt x="44" y="229"/>
                    <a:pt x="183" y="75"/>
                    <a:pt x="366" y="60"/>
                  </a:cubicBezTo>
                  <a:cubicBezTo>
                    <a:pt x="375" y="60"/>
                    <a:pt x="384" y="59"/>
                    <a:pt x="392" y="59"/>
                  </a:cubicBezTo>
                  <a:close/>
                  <a:moveTo>
                    <a:pt x="396" y="0"/>
                  </a:moveTo>
                  <a:cubicBezTo>
                    <a:pt x="386" y="0"/>
                    <a:pt x="376" y="1"/>
                    <a:pt x="366" y="2"/>
                  </a:cubicBezTo>
                  <a:cubicBezTo>
                    <a:pt x="150" y="16"/>
                    <a:pt x="0" y="199"/>
                    <a:pt x="15" y="412"/>
                  </a:cubicBezTo>
                  <a:cubicBezTo>
                    <a:pt x="29" y="601"/>
                    <a:pt x="198" y="764"/>
                    <a:pt x="386" y="764"/>
                  </a:cubicBezTo>
                  <a:cubicBezTo>
                    <a:pt x="394" y="764"/>
                    <a:pt x="402" y="763"/>
                    <a:pt x="410" y="763"/>
                  </a:cubicBezTo>
                  <a:cubicBezTo>
                    <a:pt x="626" y="748"/>
                    <a:pt x="776" y="565"/>
                    <a:pt x="761" y="349"/>
                  </a:cubicBezTo>
                  <a:cubicBezTo>
                    <a:pt x="747" y="162"/>
                    <a:pt x="582" y="0"/>
                    <a:pt x="396"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7" name="Google Shape;1307;p52"/>
            <p:cNvSpPr/>
            <p:nvPr/>
          </p:nvSpPr>
          <p:spPr>
            <a:xfrm flipH="1">
              <a:off x="7529868" y="1455619"/>
              <a:ext cx="39451" cy="17040"/>
            </a:xfrm>
            <a:custGeom>
              <a:avLst/>
              <a:gdLst/>
              <a:ahLst/>
              <a:cxnLst/>
              <a:rect l="l" t="t" r="r" b="b"/>
              <a:pathLst>
                <a:path w="213" h="92" extrusionOk="0">
                  <a:moveTo>
                    <a:pt x="95" y="1"/>
                  </a:moveTo>
                  <a:cubicBezTo>
                    <a:pt x="58" y="1"/>
                    <a:pt x="24" y="15"/>
                    <a:pt x="0" y="30"/>
                  </a:cubicBezTo>
                  <a:lnTo>
                    <a:pt x="48" y="77"/>
                  </a:lnTo>
                  <a:cubicBezTo>
                    <a:pt x="48" y="77"/>
                    <a:pt x="69" y="60"/>
                    <a:pt x="100" y="60"/>
                  </a:cubicBezTo>
                  <a:cubicBezTo>
                    <a:pt x="120" y="60"/>
                    <a:pt x="144" y="67"/>
                    <a:pt x="169" y="92"/>
                  </a:cubicBezTo>
                  <a:lnTo>
                    <a:pt x="213" y="63"/>
                  </a:lnTo>
                  <a:cubicBezTo>
                    <a:pt x="176" y="16"/>
                    <a:pt x="134" y="1"/>
                    <a:pt x="9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8" name="Google Shape;1308;p52"/>
            <p:cNvSpPr/>
            <p:nvPr/>
          </p:nvSpPr>
          <p:spPr>
            <a:xfrm flipH="1">
              <a:off x="7687675" y="1421724"/>
              <a:ext cx="62604" cy="22597"/>
            </a:xfrm>
            <a:custGeom>
              <a:avLst/>
              <a:gdLst/>
              <a:ahLst/>
              <a:cxnLst/>
              <a:rect l="l" t="t" r="r" b="b"/>
              <a:pathLst>
                <a:path w="338" h="122" extrusionOk="0">
                  <a:moveTo>
                    <a:pt x="33" y="0"/>
                  </a:moveTo>
                  <a:cubicBezTo>
                    <a:pt x="19" y="0"/>
                    <a:pt x="1" y="15"/>
                    <a:pt x="1" y="30"/>
                  </a:cubicBezTo>
                  <a:cubicBezTo>
                    <a:pt x="1" y="44"/>
                    <a:pt x="19" y="63"/>
                    <a:pt x="33" y="63"/>
                  </a:cubicBezTo>
                  <a:cubicBezTo>
                    <a:pt x="231" y="77"/>
                    <a:pt x="275" y="107"/>
                    <a:pt x="275" y="121"/>
                  </a:cubicBezTo>
                  <a:lnTo>
                    <a:pt x="323" y="121"/>
                  </a:lnTo>
                  <a:cubicBezTo>
                    <a:pt x="337" y="107"/>
                    <a:pt x="337" y="92"/>
                    <a:pt x="323" y="77"/>
                  </a:cubicBezTo>
                  <a:cubicBezTo>
                    <a:pt x="323" y="77"/>
                    <a:pt x="260" y="15"/>
                    <a:pt x="33" y="0"/>
                  </a:cubicBezTo>
                  <a:close/>
                </a:path>
              </a:pathLst>
            </a:custGeom>
            <a:solidFill>
              <a:srgbClr val="ECEEF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9" name="Google Shape;1309;p52"/>
            <p:cNvSpPr/>
            <p:nvPr/>
          </p:nvSpPr>
          <p:spPr>
            <a:xfrm flipH="1">
              <a:off x="7397066" y="1452841"/>
              <a:ext cx="42044" cy="17225"/>
            </a:xfrm>
            <a:custGeom>
              <a:avLst/>
              <a:gdLst/>
              <a:ahLst/>
              <a:cxnLst/>
              <a:rect l="l" t="t" r="r" b="b"/>
              <a:pathLst>
                <a:path w="227" h="93" extrusionOk="0">
                  <a:moveTo>
                    <a:pt x="29" y="1"/>
                  </a:moveTo>
                  <a:cubicBezTo>
                    <a:pt x="15" y="1"/>
                    <a:pt x="0" y="15"/>
                    <a:pt x="0" y="30"/>
                  </a:cubicBezTo>
                  <a:cubicBezTo>
                    <a:pt x="0" y="45"/>
                    <a:pt x="15" y="59"/>
                    <a:pt x="29" y="59"/>
                  </a:cubicBezTo>
                  <a:cubicBezTo>
                    <a:pt x="44" y="59"/>
                    <a:pt x="135" y="59"/>
                    <a:pt x="168" y="92"/>
                  </a:cubicBezTo>
                  <a:lnTo>
                    <a:pt x="198" y="92"/>
                  </a:lnTo>
                  <a:cubicBezTo>
                    <a:pt x="198" y="92"/>
                    <a:pt x="212" y="92"/>
                    <a:pt x="212" y="78"/>
                  </a:cubicBezTo>
                  <a:cubicBezTo>
                    <a:pt x="227" y="59"/>
                    <a:pt x="212" y="45"/>
                    <a:pt x="198" y="45"/>
                  </a:cubicBezTo>
                  <a:cubicBezTo>
                    <a:pt x="135" y="1"/>
                    <a:pt x="29" y="1"/>
                    <a:pt x="2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0" name="Google Shape;1310;p52"/>
            <p:cNvSpPr/>
            <p:nvPr/>
          </p:nvSpPr>
          <p:spPr>
            <a:xfrm flipH="1">
              <a:off x="7584508" y="1344302"/>
              <a:ext cx="75013" cy="34636"/>
            </a:xfrm>
            <a:custGeom>
              <a:avLst/>
              <a:gdLst/>
              <a:ahLst/>
              <a:cxnLst/>
              <a:rect l="l" t="t" r="r" b="b"/>
              <a:pathLst>
                <a:path w="405" h="187" extrusionOk="0">
                  <a:moveTo>
                    <a:pt x="145" y="0"/>
                  </a:moveTo>
                  <a:cubicBezTo>
                    <a:pt x="128" y="0"/>
                    <a:pt x="111" y="2"/>
                    <a:pt x="92" y="5"/>
                  </a:cubicBezTo>
                  <a:cubicBezTo>
                    <a:pt x="1" y="38"/>
                    <a:pt x="15" y="129"/>
                    <a:pt x="122" y="129"/>
                  </a:cubicBezTo>
                  <a:cubicBezTo>
                    <a:pt x="198" y="129"/>
                    <a:pt x="242" y="129"/>
                    <a:pt x="305" y="173"/>
                  </a:cubicBezTo>
                  <a:cubicBezTo>
                    <a:pt x="320" y="183"/>
                    <a:pt x="333" y="187"/>
                    <a:pt x="345" y="187"/>
                  </a:cubicBezTo>
                  <a:cubicBezTo>
                    <a:pt x="391" y="187"/>
                    <a:pt x="405" y="123"/>
                    <a:pt x="381" y="97"/>
                  </a:cubicBezTo>
                  <a:cubicBezTo>
                    <a:pt x="381" y="97"/>
                    <a:pt x="285" y="0"/>
                    <a:pt x="14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1" name="Google Shape;1311;p52"/>
            <p:cNvSpPr/>
            <p:nvPr/>
          </p:nvSpPr>
          <p:spPr>
            <a:xfrm flipH="1">
              <a:off x="7437815" y="1356342"/>
              <a:ext cx="77050" cy="30006"/>
            </a:xfrm>
            <a:custGeom>
              <a:avLst/>
              <a:gdLst/>
              <a:ahLst/>
              <a:cxnLst/>
              <a:rect l="l" t="t" r="r" b="b"/>
              <a:pathLst>
                <a:path w="416" h="162" extrusionOk="0">
                  <a:moveTo>
                    <a:pt x="238" y="1"/>
                  </a:moveTo>
                  <a:cubicBezTo>
                    <a:pt x="116" y="1"/>
                    <a:pt x="28" y="79"/>
                    <a:pt x="28" y="79"/>
                  </a:cubicBezTo>
                  <a:cubicBezTo>
                    <a:pt x="0" y="92"/>
                    <a:pt x="7" y="162"/>
                    <a:pt x="68" y="162"/>
                  </a:cubicBezTo>
                  <a:cubicBezTo>
                    <a:pt x="78" y="162"/>
                    <a:pt x="89" y="160"/>
                    <a:pt x="102" y="156"/>
                  </a:cubicBezTo>
                  <a:cubicBezTo>
                    <a:pt x="178" y="123"/>
                    <a:pt x="211" y="123"/>
                    <a:pt x="285" y="123"/>
                  </a:cubicBezTo>
                  <a:cubicBezTo>
                    <a:pt x="294" y="125"/>
                    <a:pt x="304" y="125"/>
                    <a:pt x="312" y="125"/>
                  </a:cubicBezTo>
                  <a:cubicBezTo>
                    <a:pt x="399" y="125"/>
                    <a:pt x="415" y="47"/>
                    <a:pt x="332" y="17"/>
                  </a:cubicBezTo>
                  <a:cubicBezTo>
                    <a:pt x="299" y="5"/>
                    <a:pt x="268" y="1"/>
                    <a:pt x="23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2" name="Google Shape;1312;p52"/>
            <p:cNvSpPr/>
            <p:nvPr/>
          </p:nvSpPr>
          <p:spPr>
            <a:xfrm flipH="1">
              <a:off x="7763615" y="1397090"/>
              <a:ext cx="114094" cy="166698"/>
            </a:xfrm>
            <a:custGeom>
              <a:avLst/>
              <a:gdLst/>
              <a:ahLst/>
              <a:cxnLst/>
              <a:rect l="l" t="t" r="r" b="b"/>
              <a:pathLst>
                <a:path w="616" h="900" extrusionOk="0">
                  <a:moveTo>
                    <a:pt x="358" y="0"/>
                  </a:moveTo>
                  <a:cubicBezTo>
                    <a:pt x="320" y="0"/>
                    <a:pt x="278" y="8"/>
                    <a:pt x="231" y="27"/>
                  </a:cubicBezTo>
                  <a:cubicBezTo>
                    <a:pt x="0" y="115"/>
                    <a:pt x="74" y="899"/>
                    <a:pt x="507" y="899"/>
                  </a:cubicBezTo>
                  <a:cubicBezTo>
                    <a:pt x="527" y="899"/>
                    <a:pt x="547" y="898"/>
                    <a:pt x="568" y="895"/>
                  </a:cubicBezTo>
                  <a:lnTo>
                    <a:pt x="615" y="163"/>
                  </a:lnTo>
                  <a:cubicBezTo>
                    <a:pt x="615" y="163"/>
                    <a:pt x="532" y="0"/>
                    <a:pt x="358" y="0"/>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3" name="Google Shape;1313;p52"/>
            <p:cNvSpPr/>
            <p:nvPr/>
          </p:nvSpPr>
          <p:spPr>
            <a:xfrm flipH="1">
              <a:off x="7741204" y="1528781"/>
              <a:ext cx="152804" cy="144657"/>
            </a:xfrm>
            <a:custGeom>
              <a:avLst/>
              <a:gdLst/>
              <a:ahLst/>
              <a:cxnLst/>
              <a:rect l="l" t="t" r="r" b="b"/>
              <a:pathLst>
                <a:path w="825" h="781" extrusionOk="0">
                  <a:moveTo>
                    <a:pt x="458" y="1"/>
                  </a:moveTo>
                  <a:cubicBezTo>
                    <a:pt x="458" y="34"/>
                    <a:pt x="473" y="63"/>
                    <a:pt x="550" y="92"/>
                  </a:cubicBezTo>
                  <a:cubicBezTo>
                    <a:pt x="656" y="140"/>
                    <a:pt x="733" y="231"/>
                    <a:pt x="747" y="352"/>
                  </a:cubicBezTo>
                  <a:cubicBezTo>
                    <a:pt x="762" y="535"/>
                    <a:pt x="627" y="703"/>
                    <a:pt x="444" y="718"/>
                  </a:cubicBezTo>
                  <a:cubicBezTo>
                    <a:pt x="434" y="719"/>
                    <a:pt x="424" y="719"/>
                    <a:pt x="414" y="719"/>
                  </a:cubicBezTo>
                  <a:cubicBezTo>
                    <a:pt x="244" y="719"/>
                    <a:pt x="105" y="602"/>
                    <a:pt x="78" y="429"/>
                  </a:cubicBezTo>
                  <a:cubicBezTo>
                    <a:pt x="63" y="260"/>
                    <a:pt x="169" y="107"/>
                    <a:pt x="337" y="77"/>
                  </a:cubicBezTo>
                  <a:cubicBezTo>
                    <a:pt x="319" y="48"/>
                    <a:pt x="305" y="34"/>
                    <a:pt x="290" y="15"/>
                  </a:cubicBezTo>
                  <a:cubicBezTo>
                    <a:pt x="122" y="77"/>
                    <a:pt x="1" y="246"/>
                    <a:pt x="30" y="429"/>
                  </a:cubicBezTo>
                  <a:cubicBezTo>
                    <a:pt x="44" y="632"/>
                    <a:pt x="229" y="781"/>
                    <a:pt x="430" y="781"/>
                  </a:cubicBezTo>
                  <a:cubicBezTo>
                    <a:pt x="440" y="781"/>
                    <a:pt x="449" y="781"/>
                    <a:pt x="458" y="780"/>
                  </a:cubicBezTo>
                  <a:cubicBezTo>
                    <a:pt x="670" y="747"/>
                    <a:pt x="824" y="564"/>
                    <a:pt x="795" y="352"/>
                  </a:cubicBezTo>
                  <a:cubicBezTo>
                    <a:pt x="777" y="169"/>
                    <a:pt x="641" y="34"/>
                    <a:pt x="458"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4" name="Google Shape;1314;p52"/>
            <p:cNvSpPr/>
            <p:nvPr/>
          </p:nvSpPr>
          <p:spPr>
            <a:xfrm flipH="1">
              <a:off x="7783989" y="1444136"/>
              <a:ext cx="59084" cy="62419"/>
            </a:xfrm>
            <a:custGeom>
              <a:avLst/>
              <a:gdLst/>
              <a:ahLst/>
              <a:cxnLst/>
              <a:rect l="l" t="t" r="r" b="b"/>
              <a:pathLst>
                <a:path w="319" h="337" extrusionOk="0">
                  <a:moveTo>
                    <a:pt x="30" y="0"/>
                  </a:moveTo>
                  <a:cubicBezTo>
                    <a:pt x="30" y="0"/>
                    <a:pt x="15" y="0"/>
                    <a:pt x="15" y="15"/>
                  </a:cubicBezTo>
                  <a:cubicBezTo>
                    <a:pt x="0" y="33"/>
                    <a:pt x="15" y="48"/>
                    <a:pt x="30" y="48"/>
                  </a:cubicBezTo>
                  <a:cubicBezTo>
                    <a:pt x="92" y="62"/>
                    <a:pt x="136" y="92"/>
                    <a:pt x="169" y="125"/>
                  </a:cubicBezTo>
                  <a:cubicBezTo>
                    <a:pt x="121" y="169"/>
                    <a:pt x="77" y="198"/>
                    <a:pt x="77" y="198"/>
                  </a:cubicBezTo>
                  <a:lnTo>
                    <a:pt x="77" y="245"/>
                  </a:lnTo>
                  <a:lnTo>
                    <a:pt x="106" y="245"/>
                  </a:lnTo>
                  <a:lnTo>
                    <a:pt x="198" y="154"/>
                  </a:lnTo>
                  <a:cubicBezTo>
                    <a:pt x="260" y="231"/>
                    <a:pt x="275" y="322"/>
                    <a:pt x="275" y="322"/>
                  </a:cubicBezTo>
                  <a:lnTo>
                    <a:pt x="289" y="337"/>
                  </a:lnTo>
                  <a:lnTo>
                    <a:pt x="304" y="337"/>
                  </a:lnTo>
                  <a:cubicBezTo>
                    <a:pt x="319" y="337"/>
                    <a:pt x="319" y="322"/>
                    <a:pt x="319" y="308"/>
                  </a:cubicBezTo>
                  <a:cubicBezTo>
                    <a:pt x="319" y="289"/>
                    <a:pt x="260" y="48"/>
                    <a:pt x="3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5" name="Google Shape;1315;p52"/>
            <p:cNvSpPr/>
            <p:nvPr/>
          </p:nvSpPr>
          <p:spPr>
            <a:xfrm flipH="1">
              <a:off x="7611179" y="1438209"/>
              <a:ext cx="23152" cy="37229"/>
            </a:xfrm>
            <a:custGeom>
              <a:avLst/>
              <a:gdLst/>
              <a:ahLst/>
              <a:cxnLst/>
              <a:rect l="l" t="t" r="r" b="b"/>
              <a:pathLst>
                <a:path w="125" h="201" extrusionOk="0">
                  <a:moveTo>
                    <a:pt x="65" y="0"/>
                  </a:moveTo>
                  <a:cubicBezTo>
                    <a:pt x="40" y="0"/>
                    <a:pt x="15" y="40"/>
                    <a:pt x="15" y="94"/>
                  </a:cubicBezTo>
                  <a:cubicBezTo>
                    <a:pt x="0" y="157"/>
                    <a:pt x="33" y="201"/>
                    <a:pt x="62" y="201"/>
                  </a:cubicBezTo>
                  <a:cubicBezTo>
                    <a:pt x="92" y="201"/>
                    <a:pt x="125" y="157"/>
                    <a:pt x="125" y="94"/>
                  </a:cubicBezTo>
                  <a:cubicBezTo>
                    <a:pt x="125" y="47"/>
                    <a:pt x="106" y="3"/>
                    <a:pt x="77" y="3"/>
                  </a:cubicBezTo>
                  <a:cubicBezTo>
                    <a:pt x="73" y="1"/>
                    <a:pt x="69" y="0"/>
                    <a:pt x="6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6" name="Google Shape;1316;p52"/>
            <p:cNvSpPr/>
            <p:nvPr/>
          </p:nvSpPr>
          <p:spPr>
            <a:xfrm flipH="1">
              <a:off x="7492639" y="1446729"/>
              <a:ext cx="23152" cy="37600"/>
            </a:xfrm>
            <a:custGeom>
              <a:avLst/>
              <a:gdLst/>
              <a:ahLst/>
              <a:cxnLst/>
              <a:rect l="l" t="t" r="r" b="b"/>
              <a:pathLst>
                <a:path w="125" h="203" extrusionOk="0">
                  <a:moveTo>
                    <a:pt x="63" y="1"/>
                  </a:moveTo>
                  <a:cubicBezTo>
                    <a:pt x="33" y="1"/>
                    <a:pt x="1" y="48"/>
                    <a:pt x="1" y="92"/>
                  </a:cubicBezTo>
                  <a:cubicBezTo>
                    <a:pt x="1" y="155"/>
                    <a:pt x="15" y="202"/>
                    <a:pt x="48" y="202"/>
                  </a:cubicBezTo>
                  <a:cubicBezTo>
                    <a:pt x="77" y="202"/>
                    <a:pt x="107" y="155"/>
                    <a:pt x="107" y="111"/>
                  </a:cubicBezTo>
                  <a:cubicBezTo>
                    <a:pt x="125" y="48"/>
                    <a:pt x="92" y="1"/>
                    <a:pt x="6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7" name="Google Shape;1317;p52"/>
            <p:cNvSpPr/>
            <p:nvPr/>
          </p:nvSpPr>
          <p:spPr>
            <a:xfrm flipH="1">
              <a:off x="7436335" y="1190756"/>
              <a:ext cx="293570" cy="157993"/>
            </a:xfrm>
            <a:custGeom>
              <a:avLst/>
              <a:gdLst/>
              <a:ahLst/>
              <a:cxnLst/>
              <a:rect l="l" t="t" r="r" b="b"/>
              <a:pathLst>
                <a:path w="1585" h="853" extrusionOk="0">
                  <a:moveTo>
                    <a:pt x="888" y="0"/>
                  </a:moveTo>
                  <a:cubicBezTo>
                    <a:pt x="674" y="0"/>
                    <a:pt x="394" y="62"/>
                    <a:pt x="30" y="227"/>
                  </a:cubicBezTo>
                  <a:cubicBezTo>
                    <a:pt x="30" y="227"/>
                    <a:pt x="0" y="775"/>
                    <a:pt x="1021" y="852"/>
                  </a:cubicBezTo>
                  <a:cubicBezTo>
                    <a:pt x="1127" y="852"/>
                    <a:pt x="1204" y="852"/>
                    <a:pt x="1281" y="834"/>
                  </a:cubicBezTo>
                  <a:lnTo>
                    <a:pt x="1310" y="593"/>
                  </a:lnTo>
                  <a:lnTo>
                    <a:pt x="1372" y="805"/>
                  </a:lnTo>
                  <a:cubicBezTo>
                    <a:pt x="1570" y="713"/>
                    <a:pt x="1585" y="545"/>
                    <a:pt x="1585" y="545"/>
                  </a:cubicBezTo>
                  <a:cubicBezTo>
                    <a:pt x="1585" y="545"/>
                    <a:pt x="1525" y="0"/>
                    <a:pt x="88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8" name="Google Shape;1318;p52"/>
            <p:cNvSpPr/>
            <p:nvPr/>
          </p:nvSpPr>
          <p:spPr>
            <a:xfrm flipH="1">
              <a:off x="7685082" y="1225206"/>
              <a:ext cx="143914" cy="193925"/>
            </a:xfrm>
            <a:custGeom>
              <a:avLst/>
              <a:gdLst/>
              <a:ahLst/>
              <a:cxnLst/>
              <a:rect l="l" t="t" r="r" b="b"/>
              <a:pathLst>
                <a:path w="777" h="1047" extrusionOk="0">
                  <a:moveTo>
                    <a:pt x="678" y="1"/>
                  </a:moveTo>
                  <a:cubicBezTo>
                    <a:pt x="450" y="1"/>
                    <a:pt x="1" y="883"/>
                    <a:pt x="122" y="922"/>
                  </a:cubicBezTo>
                  <a:cubicBezTo>
                    <a:pt x="261" y="970"/>
                    <a:pt x="319" y="1047"/>
                    <a:pt x="319" y="1047"/>
                  </a:cubicBezTo>
                  <a:cubicBezTo>
                    <a:pt x="641" y="970"/>
                    <a:pt x="733" y="238"/>
                    <a:pt x="733" y="238"/>
                  </a:cubicBezTo>
                  <a:cubicBezTo>
                    <a:pt x="733" y="238"/>
                    <a:pt x="777" y="85"/>
                    <a:pt x="748" y="41"/>
                  </a:cubicBezTo>
                  <a:cubicBezTo>
                    <a:pt x="728" y="13"/>
                    <a:pt x="704" y="1"/>
                    <a:pt x="67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9" name="Google Shape;1319;p52"/>
            <p:cNvSpPr/>
            <p:nvPr/>
          </p:nvSpPr>
          <p:spPr>
            <a:xfrm flipH="1">
              <a:off x="7704715" y="1361528"/>
              <a:ext cx="90201" cy="254863"/>
            </a:xfrm>
            <a:custGeom>
              <a:avLst/>
              <a:gdLst/>
              <a:ahLst/>
              <a:cxnLst/>
              <a:rect l="l" t="t" r="r" b="b"/>
              <a:pathLst>
                <a:path w="487" h="1376" extrusionOk="0">
                  <a:moveTo>
                    <a:pt x="235" y="0"/>
                  </a:moveTo>
                  <a:cubicBezTo>
                    <a:pt x="112" y="0"/>
                    <a:pt x="0" y="205"/>
                    <a:pt x="0" y="205"/>
                  </a:cubicBezTo>
                  <a:cubicBezTo>
                    <a:pt x="0" y="205"/>
                    <a:pt x="168" y="278"/>
                    <a:pt x="183" y="508"/>
                  </a:cubicBezTo>
                  <a:cubicBezTo>
                    <a:pt x="212" y="721"/>
                    <a:pt x="227" y="1255"/>
                    <a:pt x="487" y="1376"/>
                  </a:cubicBezTo>
                  <a:cubicBezTo>
                    <a:pt x="487" y="1376"/>
                    <a:pt x="395" y="1302"/>
                    <a:pt x="318" y="845"/>
                  </a:cubicBezTo>
                  <a:cubicBezTo>
                    <a:pt x="274" y="538"/>
                    <a:pt x="472" y="157"/>
                    <a:pt x="318" y="36"/>
                  </a:cubicBezTo>
                  <a:cubicBezTo>
                    <a:pt x="291" y="11"/>
                    <a:pt x="262" y="0"/>
                    <a:pt x="23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321" name="Google Shape;1321;p52"/>
          <p:cNvSpPr/>
          <p:nvPr/>
        </p:nvSpPr>
        <p:spPr>
          <a:xfrm>
            <a:off x="6874575" y="542850"/>
            <a:ext cx="227100" cy="2271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22" name="Google Shape;1322;p52"/>
          <p:cNvSpPr/>
          <p:nvPr/>
        </p:nvSpPr>
        <p:spPr>
          <a:xfrm>
            <a:off x="6482653" y="1356305"/>
            <a:ext cx="513300" cy="500400"/>
          </a:xfrm>
          <a:prstGeom prst="star7">
            <a:avLst>
              <a:gd name="adj" fmla="val 22626"/>
              <a:gd name="hf" fmla="val 102572"/>
              <a:gd name="vf" fmla="val 10521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23" name="Google Shape;1323;p52"/>
          <p:cNvSpPr/>
          <p:nvPr/>
        </p:nvSpPr>
        <p:spPr>
          <a:xfrm>
            <a:off x="1149325" y="979050"/>
            <a:ext cx="227100" cy="2271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C6ED979-098B-80AC-762A-A1D039A25F11}"/>
              </a:ext>
            </a:extLst>
          </p:cNvPr>
          <p:cNvSpPr/>
          <p:nvPr/>
        </p:nvSpPr>
        <p:spPr>
          <a:xfrm>
            <a:off x="1018241" y="1559898"/>
            <a:ext cx="5174910" cy="2544961"/>
          </a:xfrm>
          <a:prstGeom prst="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Những tác động lớn và tích cực của công nghệ thông tin đối với giáo dục và đào tạo gồm: mở rộng phạm vi tiếp cận học tập; cung cấp các công cụ giáo dục tiên tiến; tăng cường tính tương tác và linh hoạt trong học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grpSp>
        <p:nvGrpSpPr>
          <p:cNvPr id="1331" name="Google Shape;1331;p53"/>
          <p:cNvGrpSpPr/>
          <p:nvPr/>
        </p:nvGrpSpPr>
        <p:grpSpPr>
          <a:xfrm>
            <a:off x="256215" y="1473071"/>
            <a:ext cx="2563402" cy="3681929"/>
            <a:chOff x="796567" y="250610"/>
            <a:chExt cx="3156899" cy="4534396"/>
          </a:xfrm>
        </p:grpSpPr>
        <p:sp>
          <p:nvSpPr>
            <p:cNvPr id="1332" name="Google Shape;1332;p53"/>
            <p:cNvSpPr/>
            <p:nvPr/>
          </p:nvSpPr>
          <p:spPr>
            <a:xfrm>
              <a:off x="3455283" y="1154555"/>
              <a:ext cx="498184" cy="510718"/>
            </a:xfrm>
            <a:custGeom>
              <a:avLst/>
              <a:gdLst/>
              <a:ahLst/>
              <a:cxnLst/>
              <a:rect l="l" t="t" r="r" b="b"/>
              <a:pathLst>
                <a:path w="2345" h="2404" extrusionOk="0">
                  <a:moveTo>
                    <a:pt x="1374" y="0"/>
                  </a:moveTo>
                  <a:cubicBezTo>
                    <a:pt x="1200" y="0"/>
                    <a:pt x="953" y="266"/>
                    <a:pt x="820" y="495"/>
                  </a:cubicBezTo>
                  <a:cubicBezTo>
                    <a:pt x="802" y="531"/>
                    <a:pt x="779" y="554"/>
                    <a:pt x="779" y="554"/>
                  </a:cubicBezTo>
                  <a:lnTo>
                    <a:pt x="742" y="554"/>
                  </a:lnTo>
                  <a:cubicBezTo>
                    <a:pt x="690" y="532"/>
                    <a:pt x="566" y="494"/>
                    <a:pt x="441" y="494"/>
                  </a:cubicBezTo>
                  <a:cubicBezTo>
                    <a:pt x="336" y="494"/>
                    <a:pt x="231" y="521"/>
                    <a:pt x="170" y="609"/>
                  </a:cubicBezTo>
                  <a:cubicBezTo>
                    <a:pt x="1" y="856"/>
                    <a:pt x="248" y="1754"/>
                    <a:pt x="248" y="1754"/>
                  </a:cubicBezTo>
                  <a:cubicBezTo>
                    <a:pt x="248" y="1754"/>
                    <a:pt x="532" y="2404"/>
                    <a:pt x="1067" y="2404"/>
                  </a:cubicBezTo>
                  <a:cubicBezTo>
                    <a:pt x="1489" y="2385"/>
                    <a:pt x="1772" y="1905"/>
                    <a:pt x="1869" y="1717"/>
                  </a:cubicBezTo>
                  <a:cubicBezTo>
                    <a:pt x="1887" y="1676"/>
                    <a:pt x="1887" y="1657"/>
                    <a:pt x="1887" y="1657"/>
                  </a:cubicBezTo>
                  <a:cubicBezTo>
                    <a:pt x="1887" y="1657"/>
                    <a:pt x="1923" y="1639"/>
                    <a:pt x="1965" y="1639"/>
                  </a:cubicBezTo>
                  <a:cubicBezTo>
                    <a:pt x="2079" y="1603"/>
                    <a:pt x="2248" y="1543"/>
                    <a:pt x="2290" y="1392"/>
                  </a:cubicBezTo>
                  <a:cubicBezTo>
                    <a:pt x="2345" y="1181"/>
                    <a:pt x="1946" y="1145"/>
                    <a:pt x="1946" y="1145"/>
                  </a:cubicBezTo>
                  <a:cubicBezTo>
                    <a:pt x="1946" y="1145"/>
                    <a:pt x="2079" y="934"/>
                    <a:pt x="2001" y="820"/>
                  </a:cubicBezTo>
                  <a:cubicBezTo>
                    <a:pt x="1954" y="750"/>
                    <a:pt x="1837" y="736"/>
                    <a:pt x="1752" y="736"/>
                  </a:cubicBezTo>
                  <a:cubicBezTo>
                    <a:pt x="1698" y="736"/>
                    <a:pt x="1658" y="742"/>
                    <a:pt x="1658" y="742"/>
                  </a:cubicBezTo>
                  <a:cubicBezTo>
                    <a:pt x="1658" y="742"/>
                    <a:pt x="1887" y="495"/>
                    <a:pt x="1754" y="362"/>
                  </a:cubicBezTo>
                  <a:cubicBezTo>
                    <a:pt x="1709" y="313"/>
                    <a:pt x="1662" y="294"/>
                    <a:pt x="1617" y="294"/>
                  </a:cubicBezTo>
                  <a:cubicBezTo>
                    <a:pt x="1467" y="294"/>
                    <a:pt x="1329" y="499"/>
                    <a:pt x="1315" y="513"/>
                  </a:cubicBezTo>
                  <a:cubicBezTo>
                    <a:pt x="1333" y="495"/>
                    <a:pt x="1603" y="19"/>
                    <a:pt x="1374" y="0"/>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33" name="Google Shape;1333;p53"/>
            <p:cNvSpPr/>
            <p:nvPr/>
          </p:nvSpPr>
          <p:spPr>
            <a:xfrm>
              <a:off x="3605054" y="1385056"/>
              <a:ext cx="80942" cy="203310"/>
            </a:xfrm>
            <a:custGeom>
              <a:avLst/>
              <a:gdLst/>
              <a:ahLst/>
              <a:cxnLst/>
              <a:rect l="l" t="t" r="r" b="b"/>
              <a:pathLst>
                <a:path w="381" h="957" extrusionOk="0">
                  <a:moveTo>
                    <a:pt x="303" y="0"/>
                  </a:moveTo>
                  <a:cubicBezTo>
                    <a:pt x="303" y="19"/>
                    <a:pt x="1" y="307"/>
                    <a:pt x="1" y="614"/>
                  </a:cubicBezTo>
                  <a:cubicBezTo>
                    <a:pt x="1" y="728"/>
                    <a:pt x="37" y="843"/>
                    <a:pt x="152" y="934"/>
                  </a:cubicBezTo>
                  <a:lnTo>
                    <a:pt x="170" y="957"/>
                  </a:lnTo>
                  <a:cubicBezTo>
                    <a:pt x="189" y="957"/>
                    <a:pt x="211" y="957"/>
                    <a:pt x="211" y="934"/>
                  </a:cubicBezTo>
                  <a:cubicBezTo>
                    <a:pt x="230" y="916"/>
                    <a:pt x="230" y="897"/>
                    <a:pt x="211" y="879"/>
                  </a:cubicBezTo>
                  <a:cubicBezTo>
                    <a:pt x="115" y="801"/>
                    <a:pt x="74" y="705"/>
                    <a:pt x="74" y="614"/>
                  </a:cubicBezTo>
                  <a:cubicBezTo>
                    <a:pt x="74" y="325"/>
                    <a:pt x="362" y="78"/>
                    <a:pt x="362" y="78"/>
                  </a:cubicBezTo>
                  <a:cubicBezTo>
                    <a:pt x="381" y="60"/>
                    <a:pt x="381" y="19"/>
                    <a:pt x="362" y="19"/>
                  </a:cubicBezTo>
                  <a:cubicBezTo>
                    <a:pt x="362" y="0"/>
                    <a:pt x="326" y="0"/>
                    <a:pt x="303" y="0"/>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34" name="Google Shape;1334;p53"/>
            <p:cNvSpPr/>
            <p:nvPr/>
          </p:nvSpPr>
          <p:spPr>
            <a:xfrm>
              <a:off x="3657740" y="1318774"/>
              <a:ext cx="214994" cy="203522"/>
            </a:xfrm>
            <a:custGeom>
              <a:avLst/>
              <a:gdLst/>
              <a:ahLst/>
              <a:cxnLst/>
              <a:rect l="l" t="t" r="r" b="b"/>
              <a:pathLst>
                <a:path w="1012" h="958" extrusionOk="0">
                  <a:moveTo>
                    <a:pt x="75" y="1"/>
                  </a:moveTo>
                  <a:cubicBezTo>
                    <a:pt x="57" y="1"/>
                    <a:pt x="37" y="16"/>
                    <a:pt x="37" y="28"/>
                  </a:cubicBezTo>
                  <a:cubicBezTo>
                    <a:pt x="18" y="83"/>
                    <a:pt x="0" y="161"/>
                    <a:pt x="18" y="198"/>
                  </a:cubicBezTo>
                  <a:cubicBezTo>
                    <a:pt x="37" y="257"/>
                    <a:pt x="55" y="276"/>
                    <a:pt x="96" y="294"/>
                  </a:cubicBezTo>
                  <a:cubicBezTo>
                    <a:pt x="114" y="294"/>
                    <a:pt x="114" y="294"/>
                    <a:pt x="133" y="312"/>
                  </a:cubicBezTo>
                  <a:cubicBezTo>
                    <a:pt x="151" y="312"/>
                    <a:pt x="169" y="312"/>
                    <a:pt x="211" y="294"/>
                  </a:cubicBezTo>
                  <a:lnTo>
                    <a:pt x="211" y="294"/>
                  </a:lnTo>
                  <a:cubicBezTo>
                    <a:pt x="192" y="312"/>
                    <a:pt x="169" y="331"/>
                    <a:pt x="169" y="353"/>
                  </a:cubicBezTo>
                  <a:cubicBezTo>
                    <a:pt x="151" y="372"/>
                    <a:pt x="151" y="390"/>
                    <a:pt x="151" y="408"/>
                  </a:cubicBezTo>
                  <a:cubicBezTo>
                    <a:pt x="151" y="427"/>
                    <a:pt x="151" y="468"/>
                    <a:pt x="192" y="505"/>
                  </a:cubicBezTo>
                  <a:cubicBezTo>
                    <a:pt x="238" y="554"/>
                    <a:pt x="324" y="563"/>
                    <a:pt x="410" y="563"/>
                  </a:cubicBezTo>
                  <a:cubicBezTo>
                    <a:pt x="461" y="563"/>
                    <a:pt x="512" y="559"/>
                    <a:pt x="554" y="559"/>
                  </a:cubicBezTo>
                  <a:cubicBezTo>
                    <a:pt x="476" y="619"/>
                    <a:pt x="421" y="715"/>
                    <a:pt x="421" y="788"/>
                  </a:cubicBezTo>
                  <a:cubicBezTo>
                    <a:pt x="421" y="830"/>
                    <a:pt x="421" y="866"/>
                    <a:pt x="458" y="903"/>
                  </a:cubicBezTo>
                  <a:cubicBezTo>
                    <a:pt x="494" y="926"/>
                    <a:pt x="513" y="944"/>
                    <a:pt x="572" y="944"/>
                  </a:cubicBezTo>
                  <a:cubicBezTo>
                    <a:pt x="620" y="953"/>
                    <a:pt x="682" y="958"/>
                    <a:pt x="744" y="958"/>
                  </a:cubicBezTo>
                  <a:cubicBezTo>
                    <a:pt x="806" y="958"/>
                    <a:pt x="867" y="953"/>
                    <a:pt x="916" y="944"/>
                  </a:cubicBezTo>
                  <a:cubicBezTo>
                    <a:pt x="934" y="903"/>
                    <a:pt x="934" y="884"/>
                    <a:pt x="934" y="884"/>
                  </a:cubicBezTo>
                  <a:cubicBezTo>
                    <a:pt x="934" y="884"/>
                    <a:pt x="970" y="866"/>
                    <a:pt x="1012" y="866"/>
                  </a:cubicBezTo>
                  <a:cubicBezTo>
                    <a:pt x="1012" y="866"/>
                    <a:pt x="1004" y="858"/>
                    <a:pt x="998" y="858"/>
                  </a:cubicBezTo>
                  <a:cubicBezTo>
                    <a:pt x="995" y="858"/>
                    <a:pt x="993" y="860"/>
                    <a:pt x="993" y="866"/>
                  </a:cubicBezTo>
                  <a:cubicBezTo>
                    <a:pt x="929" y="874"/>
                    <a:pt x="846" y="878"/>
                    <a:pt x="766" y="878"/>
                  </a:cubicBezTo>
                  <a:cubicBezTo>
                    <a:pt x="653" y="878"/>
                    <a:pt x="548" y="869"/>
                    <a:pt x="513" y="848"/>
                  </a:cubicBezTo>
                  <a:cubicBezTo>
                    <a:pt x="494" y="830"/>
                    <a:pt x="494" y="830"/>
                    <a:pt x="494" y="788"/>
                  </a:cubicBezTo>
                  <a:cubicBezTo>
                    <a:pt x="513" y="715"/>
                    <a:pt x="627" y="582"/>
                    <a:pt x="742" y="505"/>
                  </a:cubicBezTo>
                  <a:cubicBezTo>
                    <a:pt x="764" y="505"/>
                    <a:pt x="764" y="486"/>
                    <a:pt x="764" y="468"/>
                  </a:cubicBezTo>
                  <a:cubicBezTo>
                    <a:pt x="748" y="452"/>
                    <a:pt x="734" y="438"/>
                    <a:pt x="721" y="438"/>
                  </a:cubicBezTo>
                  <a:cubicBezTo>
                    <a:pt x="715" y="438"/>
                    <a:pt x="710" y="440"/>
                    <a:pt x="705" y="445"/>
                  </a:cubicBezTo>
                  <a:cubicBezTo>
                    <a:pt x="646" y="459"/>
                    <a:pt x="523" y="485"/>
                    <a:pt x="414" y="485"/>
                  </a:cubicBezTo>
                  <a:cubicBezTo>
                    <a:pt x="346" y="485"/>
                    <a:pt x="284" y="475"/>
                    <a:pt x="247" y="445"/>
                  </a:cubicBezTo>
                  <a:cubicBezTo>
                    <a:pt x="229" y="427"/>
                    <a:pt x="229" y="427"/>
                    <a:pt x="229" y="408"/>
                  </a:cubicBezTo>
                  <a:cubicBezTo>
                    <a:pt x="229" y="390"/>
                    <a:pt x="247" y="372"/>
                    <a:pt x="266" y="353"/>
                  </a:cubicBezTo>
                  <a:cubicBezTo>
                    <a:pt x="325" y="294"/>
                    <a:pt x="421" y="239"/>
                    <a:pt x="476" y="198"/>
                  </a:cubicBezTo>
                  <a:cubicBezTo>
                    <a:pt x="494" y="198"/>
                    <a:pt x="494" y="198"/>
                    <a:pt x="494" y="180"/>
                  </a:cubicBezTo>
                  <a:cubicBezTo>
                    <a:pt x="513" y="180"/>
                    <a:pt x="513" y="161"/>
                    <a:pt x="494" y="143"/>
                  </a:cubicBezTo>
                  <a:cubicBezTo>
                    <a:pt x="494" y="125"/>
                    <a:pt x="458" y="125"/>
                    <a:pt x="439" y="125"/>
                  </a:cubicBezTo>
                  <a:cubicBezTo>
                    <a:pt x="439" y="143"/>
                    <a:pt x="398" y="143"/>
                    <a:pt x="380" y="161"/>
                  </a:cubicBezTo>
                  <a:cubicBezTo>
                    <a:pt x="307" y="198"/>
                    <a:pt x="247" y="216"/>
                    <a:pt x="192" y="216"/>
                  </a:cubicBezTo>
                  <a:lnTo>
                    <a:pt x="133" y="216"/>
                  </a:lnTo>
                  <a:cubicBezTo>
                    <a:pt x="114" y="216"/>
                    <a:pt x="96" y="216"/>
                    <a:pt x="96" y="180"/>
                  </a:cubicBezTo>
                  <a:cubicBezTo>
                    <a:pt x="96" y="161"/>
                    <a:pt x="96" y="102"/>
                    <a:pt x="114" y="47"/>
                  </a:cubicBezTo>
                  <a:cubicBezTo>
                    <a:pt x="114" y="47"/>
                    <a:pt x="114" y="28"/>
                    <a:pt x="96" y="10"/>
                  </a:cubicBezTo>
                  <a:cubicBezTo>
                    <a:pt x="91" y="3"/>
                    <a:pt x="83" y="1"/>
                    <a:pt x="75" y="1"/>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35" name="Google Shape;1335;p53"/>
            <p:cNvSpPr/>
            <p:nvPr/>
          </p:nvSpPr>
          <p:spPr>
            <a:xfrm>
              <a:off x="3612915" y="529335"/>
              <a:ext cx="69257" cy="730386"/>
            </a:xfrm>
            <a:custGeom>
              <a:avLst/>
              <a:gdLst/>
              <a:ahLst/>
              <a:cxnLst/>
              <a:rect l="l" t="t" r="r" b="b"/>
              <a:pathLst>
                <a:path w="326" h="3438" extrusionOk="0">
                  <a:moveTo>
                    <a:pt x="39" y="0"/>
                  </a:moveTo>
                  <a:cubicBezTo>
                    <a:pt x="20" y="0"/>
                    <a:pt x="0" y="14"/>
                    <a:pt x="0" y="41"/>
                  </a:cubicBezTo>
                  <a:lnTo>
                    <a:pt x="78" y="3438"/>
                  </a:lnTo>
                  <a:cubicBezTo>
                    <a:pt x="115" y="3401"/>
                    <a:pt x="133" y="3360"/>
                    <a:pt x="174" y="3287"/>
                  </a:cubicBezTo>
                  <a:cubicBezTo>
                    <a:pt x="229" y="3227"/>
                    <a:pt x="266" y="3172"/>
                    <a:pt x="325" y="3113"/>
                  </a:cubicBezTo>
                  <a:lnTo>
                    <a:pt x="78" y="41"/>
                  </a:lnTo>
                  <a:cubicBezTo>
                    <a:pt x="78" y="14"/>
                    <a:pt x="59" y="0"/>
                    <a:pt x="3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36" name="Google Shape;1336;p53"/>
            <p:cNvSpPr/>
            <p:nvPr/>
          </p:nvSpPr>
          <p:spPr>
            <a:xfrm>
              <a:off x="3633309" y="1373372"/>
              <a:ext cx="80942" cy="238151"/>
            </a:xfrm>
            <a:custGeom>
              <a:avLst/>
              <a:gdLst/>
              <a:ahLst/>
              <a:cxnLst/>
              <a:rect l="l" t="t" r="r" b="b"/>
              <a:pathLst>
                <a:path w="381" h="1121" extrusionOk="0">
                  <a:moveTo>
                    <a:pt x="152" y="0"/>
                  </a:moveTo>
                  <a:cubicBezTo>
                    <a:pt x="133" y="37"/>
                    <a:pt x="97" y="55"/>
                    <a:pt x="37" y="74"/>
                  </a:cubicBezTo>
                  <a:lnTo>
                    <a:pt x="1" y="74"/>
                  </a:lnTo>
                  <a:lnTo>
                    <a:pt x="37" y="1085"/>
                  </a:lnTo>
                  <a:cubicBezTo>
                    <a:pt x="119" y="1111"/>
                    <a:pt x="181" y="1120"/>
                    <a:pt x="229" y="1120"/>
                  </a:cubicBezTo>
                  <a:cubicBezTo>
                    <a:pt x="361" y="1120"/>
                    <a:pt x="381" y="1049"/>
                    <a:pt x="381" y="1049"/>
                  </a:cubicBezTo>
                  <a:lnTo>
                    <a:pt x="326" y="266"/>
                  </a:lnTo>
                  <a:lnTo>
                    <a:pt x="307" y="248"/>
                  </a:lnTo>
                  <a:cubicBezTo>
                    <a:pt x="266" y="211"/>
                    <a:pt x="266" y="170"/>
                    <a:pt x="266" y="151"/>
                  </a:cubicBezTo>
                  <a:cubicBezTo>
                    <a:pt x="266" y="133"/>
                    <a:pt x="266" y="115"/>
                    <a:pt x="284" y="96"/>
                  </a:cubicBezTo>
                  <a:cubicBezTo>
                    <a:pt x="284" y="96"/>
                    <a:pt x="284" y="74"/>
                    <a:pt x="307" y="55"/>
                  </a:cubicBezTo>
                  <a:lnTo>
                    <a:pt x="248" y="55"/>
                  </a:lnTo>
                  <a:cubicBezTo>
                    <a:pt x="229" y="37"/>
                    <a:pt x="229" y="37"/>
                    <a:pt x="211" y="37"/>
                  </a:cubicBezTo>
                  <a:cubicBezTo>
                    <a:pt x="193" y="37"/>
                    <a:pt x="170" y="19"/>
                    <a:pt x="152"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37" name="Google Shape;1337;p53"/>
            <p:cNvSpPr/>
            <p:nvPr/>
          </p:nvSpPr>
          <p:spPr>
            <a:xfrm>
              <a:off x="3519653" y="1259502"/>
              <a:ext cx="166344" cy="133203"/>
            </a:xfrm>
            <a:custGeom>
              <a:avLst/>
              <a:gdLst/>
              <a:ahLst/>
              <a:cxnLst/>
              <a:rect l="l" t="t" r="r" b="b"/>
              <a:pathLst>
                <a:path w="783" h="627" extrusionOk="0">
                  <a:moveTo>
                    <a:pt x="517" y="1"/>
                  </a:moveTo>
                  <a:cubicBezTo>
                    <a:pt x="499" y="37"/>
                    <a:pt x="476" y="60"/>
                    <a:pt x="476" y="60"/>
                  </a:cubicBezTo>
                  <a:lnTo>
                    <a:pt x="439" y="60"/>
                  </a:lnTo>
                  <a:cubicBezTo>
                    <a:pt x="536" y="134"/>
                    <a:pt x="687" y="307"/>
                    <a:pt x="632" y="459"/>
                  </a:cubicBezTo>
                  <a:cubicBezTo>
                    <a:pt x="613" y="495"/>
                    <a:pt x="591" y="518"/>
                    <a:pt x="554" y="536"/>
                  </a:cubicBezTo>
                  <a:cubicBezTo>
                    <a:pt x="529" y="547"/>
                    <a:pt x="499" y="551"/>
                    <a:pt x="467" y="551"/>
                  </a:cubicBezTo>
                  <a:cubicBezTo>
                    <a:pt x="328" y="551"/>
                    <a:pt x="141" y="470"/>
                    <a:pt x="78" y="440"/>
                  </a:cubicBezTo>
                  <a:cubicBezTo>
                    <a:pt x="72" y="435"/>
                    <a:pt x="67" y="433"/>
                    <a:pt x="62" y="433"/>
                  </a:cubicBezTo>
                  <a:cubicBezTo>
                    <a:pt x="48" y="433"/>
                    <a:pt x="35" y="446"/>
                    <a:pt x="18" y="459"/>
                  </a:cubicBezTo>
                  <a:cubicBezTo>
                    <a:pt x="0" y="477"/>
                    <a:pt x="18" y="495"/>
                    <a:pt x="41" y="518"/>
                  </a:cubicBezTo>
                  <a:cubicBezTo>
                    <a:pt x="41" y="518"/>
                    <a:pt x="192" y="591"/>
                    <a:pt x="343" y="610"/>
                  </a:cubicBezTo>
                  <a:cubicBezTo>
                    <a:pt x="382" y="621"/>
                    <a:pt x="426" y="627"/>
                    <a:pt x="466" y="627"/>
                  </a:cubicBezTo>
                  <a:cubicBezTo>
                    <a:pt x="507" y="627"/>
                    <a:pt x="545" y="621"/>
                    <a:pt x="572" y="610"/>
                  </a:cubicBezTo>
                  <a:cubicBezTo>
                    <a:pt x="632" y="591"/>
                    <a:pt x="687" y="555"/>
                    <a:pt x="705" y="495"/>
                  </a:cubicBezTo>
                  <a:cubicBezTo>
                    <a:pt x="783" y="289"/>
                    <a:pt x="632" y="97"/>
                    <a:pt x="517" y="1"/>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38" name="Google Shape;1338;p53"/>
            <p:cNvSpPr/>
            <p:nvPr/>
          </p:nvSpPr>
          <p:spPr>
            <a:xfrm>
              <a:off x="2275803" y="1425845"/>
              <a:ext cx="1499649" cy="1008689"/>
            </a:xfrm>
            <a:custGeom>
              <a:avLst/>
              <a:gdLst/>
              <a:ahLst/>
              <a:cxnLst/>
              <a:rect l="l" t="t" r="r" b="b"/>
              <a:pathLst>
                <a:path w="7059" h="4748" extrusionOk="0">
                  <a:moveTo>
                    <a:pt x="4006" y="2861"/>
                  </a:moveTo>
                  <a:cubicBezTo>
                    <a:pt x="3992" y="2868"/>
                    <a:pt x="3981" y="2872"/>
                    <a:pt x="3974" y="2875"/>
                  </a:cubicBezTo>
                  <a:lnTo>
                    <a:pt x="3987" y="2861"/>
                  </a:lnTo>
                  <a:close/>
                  <a:moveTo>
                    <a:pt x="4313" y="2881"/>
                  </a:moveTo>
                  <a:cubicBezTo>
                    <a:pt x="4323" y="2882"/>
                    <a:pt x="4331" y="2887"/>
                    <a:pt x="4331" y="2898"/>
                  </a:cubicBezTo>
                  <a:lnTo>
                    <a:pt x="4313" y="2881"/>
                  </a:lnTo>
                  <a:close/>
                  <a:moveTo>
                    <a:pt x="1639" y="1"/>
                  </a:moveTo>
                  <a:lnTo>
                    <a:pt x="0" y="573"/>
                  </a:lnTo>
                  <a:lnTo>
                    <a:pt x="37" y="669"/>
                  </a:lnTo>
                  <a:cubicBezTo>
                    <a:pt x="37" y="705"/>
                    <a:pt x="60" y="724"/>
                    <a:pt x="60" y="742"/>
                  </a:cubicBezTo>
                  <a:cubicBezTo>
                    <a:pt x="78" y="783"/>
                    <a:pt x="78" y="802"/>
                    <a:pt x="97" y="820"/>
                  </a:cubicBezTo>
                  <a:cubicBezTo>
                    <a:pt x="97" y="857"/>
                    <a:pt x="115" y="879"/>
                    <a:pt x="133" y="898"/>
                  </a:cubicBezTo>
                  <a:cubicBezTo>
                    <a:pt x="174" y="994"/>
                    <a:pt x="211" y="1085"/>
                    <a:pt x="248" y="1182"/>
                  </a:cubicBezTo>
                  <a:cubicBezTo>
                    <a:pt x="344" y="1374"/>
                    <a:pt x="440" y="1566"/>
                    <a:pt x="536" y="1735"/>
                  </a:cubicBezTo>
                  <a:cubicBezTo>
                    <a:pt x="747" y="2097"/>
                    <a:pt x="975" y="2440"/>
                    <a:pt x="1223" y="2765"/>
                  </a:cubicBezTo>
                  <a:lnTo>
                    <a:pt x="1319" y="2880"/>
                  </a:lnTo>
                  <a:lnTo>
                    <a:pt x="1433" y="2994"/>
                  </a:lnTo>
                  <a:cubicBezTo>
                    <a:pt x="1470" y="3031"/>
                    <a:pt x="1488" y="3072"/>
                    <a:pt x="1525" y="3109"/>
                  </a:cubicBezTo>
                  <a:lnTo>
                    <a:pt x="1639" y="3223"/>
                  </a:lnTo>
                  <a:cubicBezTo>
                    <a:pt x="1795" y="3374"/>
                    <a:pt x="1928" y="3530"/>
                    <a:pt x="2097" y="3663"/>
                  </a:cubicBezTo>
                  <a:cubicBezTo>
                    <a:pt x="2253" y="3814"/>
                    <a:pt x="2422" y="3928"/>
                    <a:pt x="2596" y="4061"/>
                  </a:cubicBezTo>
                  <a:cubicBezTo>
                    <a:pt x="2765" y="4175"/>
                    <a:pt x="2939" y="4313"/>
                    <a:pt x="3127" y="4404"/>
                  </a:cubicBezTo>
                  <a:cubicBezTo>
                    <a:pt x="3186" y="4445"/>
                    <a:pt x="3223" y="4464"/>
                    <a:pt x="3282" y="4482"/>
                  </a:cubicBezTo>
                  <a:lnTo>
                    <a:pt x="3415" y="4560"/>
                  </a:lnTo>
                  <a:lnTo>
                    <a:pt x="3493" y="4596"/>
                  </a:lnTo>
                  <a:lnTo>
                    <a:pt x="3511" y="4615"/>
                  </a:lnTo>
                  <a:lnTo>
                    <a:pt x="3530" y="4615"/>
                  </a:lnTo>
                  <a:lnTo>
                    <a:pt x="3548" y="4633"/>
                  </a:lnTo>
                  <a:cubicBezTo>
                    <a:pt x="3585" y="4633"/>
                    <a:pt x="3626" y="4656"/>
                    <a:pt x="3644" y="4674"/>
                  </a:cubicBezTo>
                  <a:cubicBezTo>
                    <a:pt x="3795" y="4711"/>
                    <a:pt x="3928" y="4747"/>
                    <a:pt x="4084" y="4747"/>
                  </a:cubicBezTo>
                  <a:lnTo>
                    <a:pt x="4235" y="4747"/>
                  </a:lnTo>
                  <a:cubicBezTo>
                    <a:pt x="4253" y="4747"/>
                    <a:pt x="4271" y="4747"/>
                    <a:pt x="4294" y="4729"/>
                  </a:cubicBezTo>
                  <a:lnTo>
                    <a:pt x="4386" y="4729"/>
                  </a:lnTo>
                  <a:cubicBezTo>
                    <a:pt x="4427" y="4711"/>
                    <a:pt x="4445" y="4711"/>
                    <a:pt x="4482" y="4711"/>
                  </a:cubicBezTo>
                  <a:cubicBezTo>
                    <a:pt x="4500" y="4693"/>
                    <a:pt x="4500" y="4693"/>
                    <a:pt x="4523" y="4693"/>
                  </a:cubicBezTo>
                  <a:lnTo>
                    <a:pt x="4560" y="4674"/>
                  </a:lnTo>
                  <a:cubicBezTo>
                    <a:pt x="4596" y="4674"/>
                    <a:pt x="4615" y="4656"/>
                    <a:pt x="4637" y="4656"/>
                  </a:cubicBezTo>
                  <a:cubicBezTo>
                    <a:pt x="4674" y="4633"/>
                    <a:pt x="4692" y="4633"/>
                    <a:pt x="4711" y="4615"/>
                  </a:cubicBezTo>
                  <a:cubicBezTo>
                    <a:pt x="4729" y="4615"/>
                    <a:pt x="4752" y="4615"/>
                    <a:pt x="4752" y="4596"/>
                  </a:cubicBezTo>
                  <a:lnTo>
                    <a:pt x="4788" y="4596"/>
                  </a:lnTo>
                  <a:cubicBezTo>
                    <a:pt x="4958" y="4500"/>
                    <a:pt x="5095" y="4404"/>
                    <a:pt x="5210" y="4313"/>
                  </a:cubicBezTo>
                  <a:cubicBezTo>
                    <a:pt x="5324" y="4216"/>
                    <a:pt x="5397" y="4139"/>
                    <a:pt x="5493" y="4042"/>
                  </a:cubicBezTo>
                  <a:cubicBezTo>
                    <a:pt x="5571" y="3946"/>
                    <a:pt x="5644" y="3855"/>
                    <a:pt x="5704" y="3777"/>
                  </a:cubicBezTo>
                  <a:cubicBezTo>
                    <a:pt x="5855" y="3585"/>
                    <a:pt x="5969" y="3415"/>
                    <a:pt x="6066" y="3241"/>
                  </a:cubicBezTo>
                  <a:cubicBezTo>
                    <a:pt x="6125" y="3145"/>
                    <a:pt x="6180" y="3072"/>
                    <a:pt x="6240" y="2976"/>
                  </a:cubicBezTo>
                  <a:cubicBezTo>
                    <a:pt x="6276" y="2898"/>
                    <a:pt x="6331" y="2802"/>
                    <a:pt x="6372" y="2710"/>
                  </a:cubicBezTo>
                  <a:cubicBezTo>
                    <a:pt x="6468" y="2536"/>
                    <a:pt x="6542" y="2367"/>
                    <a:pt x="6638" y="2193"/>
                  </a:cubicBezTo>
                  <a:cubicBezTo>
                    <a:pt x="6716" y="2001"/>
                    <a:pt x="6789" y="1832"/>
                    <a:pt x="6867" y="1658"/>
                  </a:cubicBezTo>
                  <a:cubicBezTo>
                    <a:pt x="6903" y="1566"/>
                    <a:pt x="6926" y="1470"/>
                    <a:pt x="6963" y="1392"/>
                  </a:cubicBezTo>
                  <a:lnTo>
                    <a:pt x="7018" y="1241"/>
                  </a:lnTo>
                  <a:lnTo>
                    <a:pt x="7041" y="1182"/>
                  </a:lnTo>
                  <a:lnTo>
                    <a:pt x="7059" y="1108"/>
                  </a:lnTo>
                  <a:lnTo>
                    <a:pt x="5553" y="477"/>
                  </a:lnTo>
                  <a:lnTo>
                    <a:pt x="5438" y="705"/>
                  </a:lnTo>
                  <a:cubicBezTo>
                    <a:pt x="5397" y="783"/>
                    <a:pt x="5361" y="857"/>
                    <a:pt x="5301" y="934"/>
                  </a:cubicBezTo>
                  <a:cubicBezTo>
                    <a:pt x="5228" y="1085"/>
                    <a:pt x="5150" y="1241"/>
                    <a:pt x="5054" y="1392"/>
                  </a:cubicBezTo>
                  <a:cubicBezTo>
                    <a:pt x="4981" y="1525"/>
                    <a:pt x="4885" y="1680"/>
                    <a:pt x="4788" y="1832"/>
                  </a:cubicBezTo>
                  <a:cubicBezTo>
                    <a:pt x="4711" y="1964"/>
                    <a:pt x="4615" y="2097"/>
                    <a:pt x="4523" y="2230"/>
                  </a:cubicBezTo>
                  <a:cubicBezTo>
                    <a:pt x="4427" y="2367"/>
                    <a:pt x="4349" y="2500"/>
                    <a:pt x="4253" y="2596"/>
                  </a:cubicBezTo>
                  <a:cubicBezTo>
                    <a:pt x="4198" y="2651"/>
                    <a:pt x="4157" y="2710"/>
                    <a:pt x="4120" y="2747"/>
                  </a:cubicBezTo>
                  <a:cubicBezTo>
                    <a:pt x="4116" y="2751"/>
                    <a:pt x="4112" y="2755"/>
                    <a:pt x="4108" y="2759"/>
                  </a:cubicBezTo>
                  <a:lnTo>
                    <a:pt x="4108" y="2759"/>
                  </a:lnTo>
                  <a:cubicBezTo>
                    <a:pt x="4100" y="2755"/>
                    <a:pt x="4092" y="2751"/>
                    <a:pt x="4084" y="2747"/>
                  </a:cubicBezTo>
                  <a:cubicBezTo>
                    <a:pt x="3951" y="2688"/>
                    <a:pt x="3836" y="2596"/>
                    <a:pt x="3699" y="2518"/>
                  </a:cubicBezTo>
                  <a:cubicBezTo>
                    <a:pt x="3585" y="2422"/>
                    <a:pt x="3452" y="2326"/>
                    <a:pt x="3337" y="2230"/>
                  </a:cubicBezTo>
                  <a:cubicBezTo>
                    <a:pt x="3282" y="2175"/>
                    <a:pt x="3223" y="2115"/>
                    <a:pt x="3168" y="2079"/>
                  </a:cubicBezTo>
                  <a:cubicBezTo>
                    <a:pt x="3127" y="2042"/>
                    <a:pt x="3109" y="2024"/>
                    <a:pt x="3072" y="1983"/>
                  </a:cubicBezTo>
                  <a:cubicBezTo>
                    <a:pt x="3054" y="1964"/>
                    <a:pt x="3012" y="1928"/>
                    <a:pt x="2994" y="1909"/>
                  </a:cubicBezTo>
                  <a:cubicBezTo>
                    <a:pt x="2880" y="1795"/>
                    <a:pt x="2784" y="1680"/>
                    <a:pt x="2669" y="1566"/>
                  </a:cubicBezTo>
                  <a:cubicBezTo>
                    <a:pt x="2614" y="1507"/>
                    <a:pt x="2578" y="1452"/>
                    <a:pt x="2518" y="1374"/>
                  </a:cubicBezTo>
                  <a:cubicBezTo>
                    <a:pt x="2463" y="1314"/>
                    <a:pt x="2422" y="1259"/>
                    <a:pt x="2367" y="1182"/>
                  </a:cubicBezTo>
                  <a:cubicBezTo>
                    <a:pt x="2271" y="1067"/>
                    <a:pt x="2193" y="934"/>
                    <a:pt x="2097" y="802"/>
                  </a:cubicBezTo>
                  <a:cubicBezTo>
                    <a:pt x="2005" y="669"/>
                    <a:pt x="1928" y="513"/>
                    <a:pt x="1850" y="380"/>
                  </a:cubicBezTo>
                  <a:cubicBezTo>
                    <a:pt x="1813" y="307"/>
                    <a:pt x="1776" y="248"/>
                    <a:pt x="1735" y="170"/>
                  </a:cubicBezTo>
                  <a:cubicBezTo>
                    <a:pt x="1717" y="152"/>
                    <a:pt x="1717" y="133"/>
                    <a:pt x="1717" y="115"/>
                  </a:cubicBezTo>
                  <a:cubicBezTo>
                    <a:pt x="1699" y="115"/>
                    <a:pt x="1699" y="97"/>
                    <a:pt x="1680" y="78"/>
                  </a:cubicBezTo>
                  <a:lnTo>
                    <a:pt x="1662" y="19"/>
                  </a:lnTo>
                  <a:lnTo>
                    <a:pt x="1639"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39" name="Google Shape;1339;p53"/>
            <p:cNvSpPr/>
            <p:nvPr/>
          </p:nvSpPr>
          <p:spPr>
            <a:xfrm>
              <a:off x="3540047" y="1644661"/>
              <a:ext cx="52686" cy="48862"/>
            </a:xfrm>
            <a:custGeom>
              <a:avLst/>
              <a:gdLst/>
              <a:ahLst/>
              <a:cxnLst/>
              <a:rect l="l" t="t" r="r" b="b"/>
              <a:pathLst>
                <a:path w="248" h="230" extrusionOk="0">
                  <a:moveTo>
                    <a:pt x="115" y="0"/>
                  </a:moveTo>
                  <a:cubicBezTo>
                    <a:pt x="37" y="19"/>
                    <a:pt x="0" y="78"/>
                    <a:pt x="18" y="133"/>
                  </a:cubicBezTo>
                  <a:cubicBezTo>
                    <a:pt x="18" y="193"/>
                    <a:pt x="78" y="229"/>
                    <a:pt x="151" y="229"/>
                  </a:cubicBezTo>
                  <a:cubicBezTo>
                    <a:pt x="211" y="211"/>
                    <a:pt x="247" y="152"/>
                    <a:pt x="229" y="97"/>
                  </a:cubicBezTo>
                  <a:cubicBezTo>
                    <a:pt x="229" y="37"/>
                    <a:pt x="174" y="0"/>
                    <a:pt x="115"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40" name="Google Shape;1340;p53"/>
            <p:cNvSpPr/>
            <p:nvPr/>
          </p:nvSpPr>
          <p:spPr>
            <a:xfrm>
              <a:off x="3134495" y="2003903"/>
              <a:ext cx="85828" cy="185252"/>
            </a:xfrm>
            <a:custGeom>
              <a:avLst/>
              <a:gdLst/>
              <a:ahLst/>
              <a:cxnLst/>
              <a:rect l="l" t="t" r="r" b="b"/>
              <a:pathLst>
                <a:path w="404" h="872" extrusionOk="0">
                  <a:moveTo>
                    <a:pt x="75" y="1"/>
                  </a:moveTo>
                  <a:cubicBezTo>
                    <a:pt x="70" y="1"/>
                    <a:pt x="65" y="3"/>
                    <a:pt x="60" y="8"/>
                  </a:cubicBezTo>
                  <a:cubicBezTo>
                    <a:pt x="23" y="8"/>
                    <a:pt x="0" y="26"/>
                    <a:pt x="23" y="63"/>
                  </a:cubicBezTo>
                  <a:cubicBezTo>
                    <a:pt x="23" y="81"/>
                    <a:pt x="115" y="520"/>
                    <a:pt x="307" y="845"/>
                  </a:cubicBezTo>
                  <a:cubicBezTo>
                    <a:pt x="307" y="858"/>
                    <a:pt x="316" y="871"/>
                    <a:pt x="328" y="871"/>
                  </a:cubicBezTo>
                  <a:cubicBezTo>
                    <a:pt x="333" y="871"/>
                    <a:pt x="338" y="869"/>
                    <a:pt x="344" y="864"/>
                  </a:cubicBezTo>
                  <a:lnTo>
                    <a:pt x="367" y="864"/>
                  </a:lnTo>
                  <a:cubicBezTo>
                    <a:pt x="385" y="845"/>
                    <a:pt x="403" y="827"/>
                    <a:pt x="385" y="809"/>
                  </a:cubicBezTo>
                  <a:cubicBezTo>
                    <a:pt x="211" y="484"/>
                    <a:pt x="115" y="44"/>
                    <a:pt x="115" y="44"/>
                  </a:cubicBezTo>
                  <a:cubicBezTo>
                    <a:pt x="101" y="18"/>
                    <a:pt x="88" y="1"/>
                    <a:pt x="75"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41" name="Google Shape;1341;p53"/>
            <p:cNvSpPr/>
            <p:nvPr/>
          </p:nvSpPr>
          <p:spPr>
            <a:xfrm>
              <a:off x="3114950" y="2015587"/>
              <a:ext cx="48862" cy="119394"/>
            </a:xfrm>
            <a:custGeom>
              <a:avLst/>
              <a:gdLst/>
              <a:ahLst/>
              <a:cxnLst/>
              <a:rect l="l" t="t" r="r" b="b"/>
              <a:pathLst>
                <a:path w="230" h="562" extrusionOk="0">
                  <a:moveTo>
                    <a:pt x="169" y="0"/>
                  </a:moveTo>
                  <a:cubicBezTo>
                    <a:pt x="152" y="0"/>
                    <a:pt x="134" y="13"/>
                    <a:pt x="134" y="26"/>
                  </a:cubicBezTo>
                  <a:cubicBezTo>
                    <a:pt x="74" y="140"/>
                    <a:pt x="1" y="484"/>
                    <a:pt x="1" y="507"/>
                  </a:cubicBezTo>
                  <a:cubicBezTo>
                    <a:pt x="1" y="525"/>
                    <a:pt x="19" y="543"/>
                    <a:pt x="37" y="562"/>
                  </a:cubicBezTo>
                  <a:lnTo>
                    <a:pt x="56" y="562"/>
                  </a:lnTo>
                  <a:cubicBezTo>
                    <a:pt x="74" y="543"/>
                    <a:pt x="92" y="543"/>
                    <a:pt x="92" y="525"/>
                  </a:cubicBezTo>
                  <a:cubicBezTo>
                    <a:pt x="92" y="525"/>
                    <a:pt x="170" y="182"/>
                    <a:pt x="207" y="67"/>
                  </a:cubicBezTo>
                  <a:cubicBezTo>
                    <a:pt x="230" y="49"/>
                    <a:pt x="207" y="26"/>
                    <a:pt x="188" y="8"/>
                  </a:cubicBezTo>
                  <a:cubicBezTo>
                    <a:pt x="183" y="2"/>
                    <a:pt x="176" y="0"/>
                    <a:pt x="169"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42" name="Google Shape;1342;p53"/>
            <p:cNvSpPr/>
            <p:nvPr/>
          </p:nvSpPr>
          <p:spPr>
            <a:xfrm>
              <a:off x="3365844" y="1665056"/>
              <a:ext cx="357120" cy="174205"/>
            </a:xfrm>
            <a:custGeom>
              <a:avLst/>
              <a:gdLst/>
              <a:ahLst/>
              <a:cxnLst/>
              <a:rect l="l" t="t" r="r" b="b"/>
              <a:pathLst>
                <a:path w="1681" h="820" extrusionOk="0">
                  <a:moveTo>
                    <a:pt x="79" y="1"/>
                  </a:moveTo>
                  <a:cubicBezTo>
                    <a:pt x="37" y="1"/>
                    <a:pt x="19" y="19"/>
                    <a:pt x="1" y="37"/>
                  </a:cubicBezTo>
                  <a:cubicBezTo>
                    <a:pt x="1" y="56"/>
                    <a:pt x="19" y="97"/>
                    <a:pt x="37" y="97"/>
                  </a:cubicBezTo>
                  <a:cubicBezTo>
                    <a:pt x="37" y="97"/>
                    <a:pt x="1086" y="513"/>
                    <a:pt x="1585" y="820"/>
                  </a:cubicBezTo>
                  <a:lnTo>
                    <a:pt x="1621" y="820"/>
                  </a:lnTo>
                  <a:cubicBezTo>
                    <a:pt x="1640" y="820"/>
                    <a:pt x="1640" y="802"/>
                    <a:pt x="1658" y="802"/>
                  </a:cubicBezTo>
                  <a:cubicBezTo>
                    <a:pt x="1681" y="783"/>
                    <a:pt x="1658" y="742"/>
                    <a:pt x="1640" y="724"/>
                  </a:cubicBezTo>
                  <a:cubicBezTo>
                    <a:pt x="1145" y="417"/>
                    <a:pt x="79" y="19"/>
                    <a:pt x="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43" name="Google Shape;1343;p53"/>
            <p:cNvSpPr/>
            <p:nvPr/>
          </p:nvSpPr>
          <p:spPr>
            <a:xfrm>
              <a:off x="3596344" y="1620443"/>
              <a:ext cx="93688" cy="166344"/>
            </a:xfrm>
            <a:custGeom>
              <a:avLst/>
              <a:gdLst/>
              <a:ahLst/>
              <a:cxnLst/>
              <a:rect l="l" t="t" r="r" b="b"/>
              <a:pathLst>
                <a:path w="441" h="783" extrusionOk="0">
                  <a:moveTo>
                    <a:pt x="403" y="0"/>
                  </a:moveTo>
                  <a:cubicBezTo>
                    <a:pt x="385" y="0"/>
                    <a:pt x="367" y="0"/>
                    <a:pt x="344" y="18"/>
                  </a:cubicBezTo>
                  <a:lnTo>
                    <a:pt x="24" y="723"/>
                  </a:lnTo>
                  <a:cubicBezTo>
                    <a:pt x="1" y="742"/>
                    <a:pt x="24" y="764"/>
                    <a:pt x="42" y="783"/>
                  </a:cubicBezTo>
                  <a:lnTo>
                    <a:pt x="78" y="783"/>
                  </a:lnTo>
                  <a:lnTo>
                    <a:pt x="97" y="764"/>
                  </a:lnTo>
                  <a:lnTo>
                    <a:pt x="440" y="78"/>
                  </a:lnTo>
                  <a:cubicBezTo>
                    <a:pt x="440" y="37"/>
                    <a:pt x="440" y="18"/>
                    <a:pt x="403"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44" name="Google Shape;1344;p53"/>
            <p:cNvSpPr/>
            <p:nvPr/>
          </p:nvSpPr>
          <p:spPr>
            <a:xfrm>
              <a:off x="1489979" y="3148121"/>
              <a:ext cx="1328631" cy="794119"/>
            </a:xfrm>
            <a:custGeom>
              <a:avLst/>
              <a:gdLst/>
              <a:ahLst/>
              <a:cxnLst/>
              <a:rect l="l" t="t" r="r" b="b"/>
              <a:pathLst>
                <a:path w="6254" h="3738" extrusionOk="0">
                  <a:moveTo>
                    <a:pt x="5320" y="0"/>
                  </a:moveTo>
                  <a:lnTo>
                    <a:pt x="115" y="1104"/>
                  </a:lnTo>
                  <a:cubicBezTo>
                    <a:pt x="115" y="1104"/>
                    <a:pt x="1" y="2230"/>
                    <a:pt x="188" y="3031"/>
                  </a:cubicBezTo>
                  <a:cubicBezTo>
                    <a:pt x="211" y="3072"/>
                    <a:pt x="230" y="3108"/>
                    <a:pt x="230" y="3145"/>
                  </a:cubicBezTo>
                  <a:cubicBezTo>
                    <a:pt x="248" y="3205"/>
                    <a:pt x="266" y="3260"/>
                    <a:pt x="285" y="3301"/>
                  </a:cubicBezTo>
                  <a:cubicBezTo>
                    <a:pt x="416" y="3613"/>
                    <a:pt x="1104" y="3738"/>
                    <a:pt x="1964" y="3738"/>
                  </a:cubicBezTo>
                  <a:cubicBezTo>
                    <a:pt x="2366" y="3738"/>
                    <a:pt x="2805" y="3710"/>
                    <a:pt x="3242" y="3662"/>
                  </a:cubicBezTo>
                  <a:cubicBezTo>
                    <a:pt x="4308" y="3530"/>
                    <a:pt x="5361" y="3278"/>
                    <a:pt x="5819" y="2976"/>
                  </a:cubicBezTo>
                  <a:cubicBezTo>
                    <a:pt x="6254" y="2687"/>
                    <a:pt x="5320" y="0"/>
                    <a:pt x="532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45" name="Google Shape;1345;p53"/>
            <p:cNvSpPr/>
            <p:nvPr/>
          </p:nvSpPr>
          <p:spPr>
            <a:xfrm>
              <a:off x="2195075" y="3630366"/>
              <a:ext cx="656667" cy="1154639"/>
            </a:xfrm>
            <a:custGeom>
              <a:avLst/>
              <a:gdLst/>
              <a:ahLst/>
              <a:cxnLst/>
              <a:rect l="l" t="t" r="r" b="b"/>
              <a:pathLst>
                <a:path w="3091" h="5435" extrusionOk="0">
                  <a:moveTo>
                    <a:pt x="2591" y="1"/>
                  </a:moveTo>
                  <a:lnTo>
                    <a:pt x="2097" y="230"/>
                  </a:lnTo>
                  <a:lnTo>
                    <a:pt x="1964" y="285"/>
                  </a:lnTo>
                  <a:lnTo>
                    <a:pt x="0" y="1200"/>
                  </a:lnTo>
                  <a:lnTo>
                    <a:pt x="19" y="1374"/>
                  </a:lnTo>
                  <a:lnTo>
                    <a:pt x="495" y="5434"/>
                  </a:lnTo>
                  <a:lnTo>
                    <a:pt x="3090" y="5434"/>
                  </a:lnTo>
                  <a:cubicBezTo>
                    <a:pt x="2994" y="4006"/>
                    <a:pt x="2843" y="2404"/>
                    <a:pt x="2669" y="706"/>
                  </a:cubicBezTo>
                  <a:cubicBezTo>
                    <a:pt x="2669" y="665"/>
                    <a:pt x="2669" y="610"/>
                    <a:pt x="2651" y="573"/>
                  </a:cubicBezTo>
                  <a:cubicBezTo>
                    <a:pt x="2651" y="417"/>
                    <a:pt x="2633" y="266"/>
                    <a:pt x="2614" y="115"/>
                  </a:cubicBezTo>
                  <a:cubicBezTo>
                    <a:pt x="2614" y="74"/>
                    <a:pt x="2591" y="37"/>
                    <a:pt x="259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46" name="Google Shape;1346;p53"/>
            <p:cNvSpPr/>
            <p:nvPr/>
          </p:nvSpPr>
          <p:spPr>
            <a:xfrm>
              <a:off x="2255408" y="3926087"/>
              <a:ext cx="138302" cy="858915"/>
            </a:xfrm>
            <a:custGeom>
              <a:avLst/>
              <a:gdLst/>
              <a:ahLst/>
              <a:cxnLst/>
              <a:rect l="l" t="t" r="r" b="b"/>
              <a:pathLst>
                <a:path w="651" h="4043" extrusionOk="0">
                  <a:moveTo>
                    <a:pt x="60" y="0"/>
                  </a:moveTo>
                  <a:cubicBezTo>
                    <a:pt x="19" y="0"/>
                    <a:pt x="0" y="37"/>
                    <a:pt x="0" y="74"/>
                  </a:cubicBezTo>
                  <a:lnTo>
                    <a:pt x="518" y="4042"/>
                  </a:lnTo>
                  <a:lnTo>
                    <a:pt x="650" y="4042"/>
                  </a:lnTo>
                  <a:lnTo>
                    <a:pt x="115" y="55"/>
                  </a:lnTo>
                  <a:cubicBezTo>
                    <a:pt x="115" y="19"/>
                    <a:pt x="96" y="0"/>
                    <a:pt x="60"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47" name="Google Shape;1347;p53"/>
            <p:cNvSpPr/>
            <p:nvPr/>
          </p:nvSpPr>
          <p:spPr>
            <a:xfrm>
              <a:off x="2494618" y="3431095"/>
              <a:ext cx="267681" cy="349260"/>
            </a:xfrm>
            <a:custGeom>
              <a:avLst/>
              <a:gdLst/>
              <a:ahLst/>
              <a:cxnLst/>
              <a:rect l="l" t="t" r="r" b="b"/>
              <a:pathLst>
                <a:path w="1260" h="1644" extrusionOk="0">
                  <a:moveTo>
                    <a:pt x="60" y="0"/>
                  </a:moveTo>
                  <a:cubicBezTo>
                    <a:pt x="19" y="0"/>
                    <a:pt x="0" y="42"/>
                    <a:pt x="0" y="78"/>
                  </a:cubicBezTo>
                  <a:cubicBezTo>
                    <a:pt x="19" y="115"/>
                    <a:pt x="133" y="765"/>
                    <a:pt x="554" y="1223"/>
                  </a:cubicBezTo>
                  <a:cubicBezTo>
                    <a:pt x="650" y="1319"/>
                    <a:pt x="746" y="1415"/>
                    <a:pt x="861" y="1470"/>
                  </a:cubicBezTo>
                  <a:cubicBezTo>
                    <a:pt x="934" y="1529"/>
                    <a:pt x="1030" y="1566"/>
                    <a:pt x="1126" y="1603"/>
                  </a:cubicBezTo>
                  <a:cubicBezTo>
                    <a:pt x="1163" y="1625"/>
                    <a:pt x="1223" y="1644"/>
                    <a:pt x="1259" y="1644"/>
                  </a:cubicBezTo>
                  <a:cubicBezTo>
                    <a:pt x="1259" y="1603"/>
                    <a:pt x="1259" y="1548"/>
                    <a:pt x="1241" y="1511"/>
                  </a:cubicBezTo>
                  <a:cubicBezTo>
                    <a:pt x="1223" y="1511"/>
                    <a:pt x="1204" y="1488"/>
                    <a:pt x="1181" y="1488"/>
                  </a:cubicBezTo>
                  <a:cubicBezTo>
                    <a:pt x="1090" y="1470"/>
                    <a:pt x="1012" y="1415"/>
                    <a:pt x="916" y="1374"/>
                  </a:cubicBezTo>
                  <a:cubicBezTo>
                    <a:pt x="838" y="1319"/>
                    <a:pt x="765" y="1241"/>
                    <a:pt x="687" y="1168"/>
                  </a:cubicBezTo>
                  <a:cubicBezTo>
                    <a:pt x="266" y="728"/>
                    <a:pt x="133" y="60"/>
                    <a:pt x="133" y="60"/>
                  </a:cubicBezTo>
                  <a:cubicBezTo>
                    <a:pt x="133" y="23"/>
                    <a:pt x="96" y="0"/>
                    <a:pt x="60"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48" name="Google Shape;1348;p53"/>
            <p:cNvSpPr/>
            <p:nvPr/>
          </p:nvSpPr>
          <p:spPr>
            <a:xfrm>
              <a:off x="2202935" y="3273462"/>
              <a:ext cx="69257" cy="604194"/>
            </a:xfrm>
            <a:custGeom>
              <a:avLst/>
              <a:gdLst/>
              <a:ahLst/>
              <a:cxnLst/>
              <a:rect l="l" t="t" r="r" b="b"/>
              <a:pathLst>
                <a:path w="326" h="2844" extrusionOk="0">
                  <a:moveTo>
                    <a:pt x="115" y="1"/>
                  </a:moveTo>
                  <a:cubicBezTo>
                    <a:pt x="78" y="1"/>
                    <a:pt x="37" y="1"/>
                    <a:pt x="0" y="19"/>
                  </a:cubicBezTo>
                  <a:cubicBezTo>
                    <a:pt x="18" y="97"/>
                    <a:pt x="18" y="170"/>
                    <a:pt x="37" y="266"/>
                  </a:cubicBezTo>
                  <a:lnTo>
                    <a:pt x="37" y="381"/>
                  </a:lnTo>
                  <a:cubicBezTo>
                    <a:pt x="78" y="820"/>
                    <a:pt x="133" y="1452"/>
                    <a:pt x="174" y="2097"/>
                  </a:cubicBezTo>
                  <a:cubicBezTo>
                    <a:pt x="192" y="2139"/>
                    <a:pt x="192" y="2175"/>
                    <a:pt x="192" y="2212"/>
                  </a:cubicBezTo>
                  <a:cubicBezTo>
                    <a:pt x="192" y="2404"/>
                    <a:pt x="211" y="2596"/>
                    <a:pt x="229" y="2784"/>
                  </a:cubicBezTo>
                  <a:cubicBezTo>
                    <a:pt x="229" y="2825"/>
                    <a:pt x="247" y="2843"/>
                    <a:pt x="288" y="2843"/>
                  </a:cubicBezTo>
                  <a:cubicBezTo>
                    <a:pt x="307" y="2843"/>
                    <a:pt x="325" y="2825"/>
                    <a:pt x="325" y="2784"/>
                  </a:cubicBezTo>
                  <a:cubicBezTo>
                    <a:pt x="325" y="2596"/>
                    <a:pt x="307" y="2386"/>
                    <a:pt x="288" y="2175"/>
                  </a:cubicBezTo>
                  <a:lnTo>
                    <a:pt x="288" y="2079"/>
                  </a:lnTo>
                  <a:cubicBezTo>
                    <a:pt x="247" y="1429"/>
                    <a:pt x="192" y="802"/>
                    <a:pt x="151" y="362"/>
                  </a:cubicBezTo>
                  <a:cubicBezTo>
                    <a:pt x="151" y="326"/>
                    <a:pt x="133" y="285"/>
                    <a:pt x="133" y="248"/>
                  </a:cubicBezTo>
                  <a:cubicBezTo>
                    <a:pt x="133" y="152"/>
                    <a:pt x="115" y="79"/>
                    <a:pt x="115"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49" name="Google Shape;1349;p53"/>
            <p:cNvSpPr/>
            <p:nvPr/>
          </p:nvSpPr>
          <p:spPr>
            <a:xfrm>
              <a:off x="2113284" y="3285147"/>
              <a:ext cx="199698" cy="458244"/>
            </a:xfrm>
            <a:custGeom>
              <a:avLst/>
              <a:gdLst/>
              <a:ahLst/>
              <a:cxnLst/>
              <a:rect l="l" t="t" r="r" b="b"/>
              <a:pathLst>
                <a:path w="940" h="2157" extrusionOk="0">
                  <a:moveTo>
                    <a:pt x="97" y="1"/>
                  </a:moveTo>
                  <a:cubicBezTo>
                    <a:pt x="60" y="1"/>
                    <a:pt x="24" y="24"/>
                    <a:pt x="1" y="24"/>
                  </a:cubicBezTo>
                  <a:cubicBezTo>
                    <a:pt x="1" y="97"/>
                    <a:pt x="1" y="175"/>
                    <a:pt x="24" y="271"/>
                  </a:cubicBezTo>
                  <a:lnTo>
                    <a:pt x="24" y="367"/>
                  </a:lnTo>
                  <a:cubicBezTo>
                    <a:pt x="79" y="957"/>
                    <a:pt x="175" y="1777"/>
                    <a:pt x="211" y="1969"/>
                  </a:cubicBezTo>
                  <a:cubicBezTo>
                    <a:pt x="230" y="2042"/>
                    <a:pt x="271" y="2102"/>
                    <a:pt x="326" y="2138"/>
                  </a:cubicBezTo>
                  <a:cubicBezTo>
                    <a:pt x="385" y="2157"/>
                    <a:pt x="440" y="2157"/>
                    <a:pt x="500" y="2157"/>
                  </a:cubicBezTo>
                  <a:lnTo>
                    <a:pt x="614" y="2157"/>
                  </a:lnTo>
                  <a:cubicBezTo>
                    <a:pt x="651" y="2138"/>
                    <a:pt x="688" y="2138"/>
                    <a:pt x="710" y="2120"/>
                  </a:cubicBezTo>
                  <a:cubicBezTo>
                    <a:pt x="802" y="2102"/>
                    <a:pt x="880" y="2061"/>
                    <a:pt x="898" y="2042"/>
                  </a:cubicBezTo>
                  <a:cubicBezTo>
                    <a:pt x="916" y="2042"/>
                    <a:pt x="939" y="2006"/>
                    <a:pt x="916" y="1987"/>
                  </a:cubicBezTo>
                  <a:cubicBezTo>
                    <a:pt x="916" y="1964"/>
                    <a:pt x="904" y="1954"/>
                    <a:pt x="891" y="1954"/>
                  </a:cubicBezTo>
                  <a:cubicBezTo>
                    <a:pt x="880" y="1954"/>
                    <a:pt x="869" y="1959"/>
                    <a:pt x="862" y="1969"/>
                  </a:cubicBezTo>
                  <a:cubicBezTo>
                    <a:pt x="825" y="1969"/>
                    <a:pt x="765" y="2006"/>
                    <a:pt x="710" y="2024"/>
                  </a:cubicBezTo>
                  <a:cubicBezTo>
                    <a:pt x="669" y="2024"/>
                    <a:pt x="633" y="2042"/>
                    <a:pt x="596" y="2042"/>
                  </a:cubicBezTo>
                  <a:cubicBezTo>
                    <a:pt x="557" y="2052"/>
                    <a:pt x="518" y="2056"/>
                    <a:pt x="482" y="2056"/>
                  </a:cubicBezTo>
                  <a:cubicBezTo>
                    <a:pt x="446" y="2056"/>
                    <a:pt x="413" y="2052"/>
                    <a:pt x="385" y="2042"/>
                  </a:cubicBezTo>
                  <a:cubicBezTo>
                    <a:pt x="344" y="2024"/>
                    <a:pt x="326" y="2006"/>
                    <a:pt x="308" y="1946"/>
                  </a:cubicBezTo>
                  <a:cubicBezTo>
                    <a:pt x="271" y="1759"/>
                    <a:pt x="193" y="939"/>
                    <a:pt x="138" y="367"/>
                  </a:cubicBezTo>
                  <a:cubicBezTo>
                    <a:pt x="138" y="326"/>
                    <a:pt x="138" y="289"/>
                    <a:pt x="115" y="253"/>
                  </a:cubicBezTo>
                  <a:cubicBezTo>
                    <a:pt x="115" y="156"/>
                    <a:pt x="115" y="79"/>
                    <a:pt x="97"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0" name="Google Shape;1350;p53"/>
            <p:cNvSpPr/>
            <p:nvPr/>
          </p:nvSpPr>
          <p:spPr>
            <a:xfrm>
              <a:off x="1514410" y="3555162"/>
              <a:ext cx="664316" cy="1229844"/>
            </a:xfrm>
            <a:custGeom>
              <a:avLst/>
              <a:gdLst/>
              <a:ahLst/>
              <a:cxnLst/>
              <a:rect l="l" t="t" r="r" b="b"/>
              <a:pathLst>
                <a:path w="3127" h="5789" extrusionOk="0">
                  <a:moveTo>
                    <a:pt x="312" y="1"/>
                  </a:moveTo>
                  <a:cubicBezTo>
                    <a:pt x="190" y="1"/>
                    <a:pt x="84" y="15"/>
                    <a:pt x="0" y="48"/>
                  </a:cubicBezTo>
                  <a:cubicBezTo>
                    <a:pt x="0" y="48"/>
                    <a:pt x="37" y="469"/>
                    <a:pt x="115" y="1115"/>
                  </a:cubicBezTo>
                  <a:lnTo>
                    <a:pt x="115" y="1229"/>
                  </a:lnTo>
                  <a:cubicBezTo>
                    <a:pt x="115" y="1270"/>
                    <a:pt x="133" y="1325"/>
                    <a:pt x="133" y="1362"/>
                  </a:cubicBezTo>
                  <a:cubicBezTo>
                    <a:pt x="247" y="2584"/>
                    <a:pt x="417" y="4415"/>
                    <a:pt x="572" y="5788"/>
                  </a:cubicBezTo>
                  <a:lnTo>
                    <a:pt x="3127" y="5788"/>
                  </a:lnTo>
                  <a:lnTo>
                    <a:pt x="3127" y="886"/>
                  </a:lnTo>
                  <a:cubicBezTo>
                    <a:pt x="3127" y="886"/>
                    <a:pt x="2422" y="561"/>
                    <a:pt x="1639" y="295"/>
                  </a:cubicBezTo>
                  <a:cubicBezTo>
                    <a:pt x="1602" y="277"/>
                    <a:pt x="1561" y="259"/>
                    <a:pt x="1524" y="259"/>
                  </a:cubicBezTo>
                  <a:cubicBezTo>
                    <a:pt x="1447" y="217"/>
                    <a:pt x="1373" y="199"/>
                    <a:pt x="1296" y="181"/>
                  </a:cubicBezTo>
                  <a:cubicBezTo>
                    <a:pt x="1241" y="163"/>
                    <a:pt x="1199" y="163"/>
                    <a:pt x="1163" y="144"/>
                  </a:cubicBezTo>
                  <a:cubicBezTo>
                    <a:pt x="848" y="57"/>
                    <a:pt x="550" y="1"/>
                    <a:pt x="31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1" name="Google Shape;1351;p53"/>
            <p:cNvSpPr/>
            <p:nvPr/>
          </p:nvSpPr>
          <p:spPr>
            <a:xfrm>
              <a:off x="1615532" y="3873614"/>
              <a:ext cx="101336" cy="911389"/>
            </a:xfrm>
            <a:custGeom>
              <a:avLst/>
              <a:gdLst/>
              <a:ahLst/>
              <a:cxnLst/>
              <a:rect l="l" t="t" r="r" b="b"/>
              <a:pathLst>
                <a:path w="477" h="4290" extrusionOk="0">
                  <a:moveTo>
                    <a:pt x="78" y="0"/>
                  </a:moveTo>
                  <a:cubicBezTo>
                    <a:pt x="37" y="0"/>
                    <a:pt x="0" y="37"/>
                    <a:pt x="19" y="55"/>
                  </a:cubicBezTo>
                  <a:cubicBezTo>
                    <a:pt x="19" y="92"/>
                    <a:pt x="192" y="2609"/>
                    <a:pt x="344" y="4289"/>
                  </a:cubicBezTo>
                  <a:lnTo>
                    <a:pt x="476" y="4289"/>
                  </a:lnTo>
                  <a:cubicBezTo>
                    <a:pt x="325" y="2609"/>
                    <a:pt x="133" y="92"/>
                    <a:pt x="133" y="55"/>
                  </a:cubicBezTo>
                  <a:cubicBezTo>
                    <a:pt x="133" y="18"/>
                    <a:pt x="115" y="0"/>
                    <a:pt x="78"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2" name="Google Shape;1352;p53"/>
            <p:cNvSpPr/>
            <p:nvPr/>
          </p:nvSpPr>
          <p:spPr>
            <a:xfrm>
              <a:off x="1538628" y="3526907"/>
              <a:ext cx="360944" cy="320580"/>
            </a:xfrm>
            <a:custGeom>
              <a:avLst/>
              <a:gdLst/>
              <a:ahLst/>
              <a:cxnLst/>
              <a:rect l="l" t="t" r="r" b="b"/>
              <a:pathLst>
                <a:path w="1699" h="1509" extrusionOk="0">
                  <a:moveTo>
                    <a:pt x="1622" y="0"/>
                  </a:moveTo>
                  <a:cubicBezTo>
                    <a:pt x="1603" y="0"/>
                    <a:pt x="1578" y="18"/>
                    <a:pt x="1562" y="48"/>
                  </a:cubicBezTo>
                  <a:cubicBezTo>
                    <a:pt x="1562" y="48"/>
                    <a:pt x="1507" y="199"/>
                    <a:pt x="1410" y="392"/>
                  </a:cubicBezTo>
                  <a:cubicBezTo>
                    <a:pt x="1356" y="488"/>
                    <a:pt x="1296" y="602"/>
                    <a:pt x="1200" y="717"/>
                  </a:cubicBezTo>
                  <a:cubicBezTo>
                    <a:pt x="1031" y="964"/>
                    <a:pt x="802" y="1211"/>
                    <a:pt x="495" y="1325"/>
                  </a:cubicBezTo>
                  <a:cubicBezTo>
                    <a:pt x="397" y="1361"/>
                    <a:pt x="290" y="1383"/>
                    <a:pt x="180" y="1383"/>
                  </a:cubicBezTo>
                  <a:cubicBezTo>
                    <a:pt x="121" y="1383"/>
                    <a:pt x="60" y="1377"/>
                    <a:pt x="1" y="1362"/>
                  </a:cubicBezTo>
                  <a:lnTo>
                    <a:pt x="1" y="1362"/>
                  </a:lnTo>
                  <a:cubicBezTo>
                    <a:pt x="1" y="1403"/>
                    <a:pt x="19" y="1458"/>
                    <a:pt x="19" y="1495"/>
                  </a:cubicBezTo>
                  <a:cubicBezTo>
                    <a:pt x="78" y="1503"/>
                    <a:pt x="141" y="1508"/>
                    <a:pt x="204" y="1508"/>
                  </a:cubicBezTo>
                  <a:cubicBezTo>
                    <a:pt x="321" y="1508"/>
                    <a:pt x="442" y="1490"/>
                    <a:pt x="554" y="1440"/>
                  </a:cubicBezTo>
                  <a:cubicBezTo>
                    <a:pt x="875" y="1325"/>
                    <a:pt x="1127" y="1060"/>
                    <a:pt x="1314" y="790"/>
                  </a:cubicBezTo>
                  <a:cubicBezTo>
                    <a:pt x="1410" y="657"/>
                    <a:pt x="1488" y="543"/>
                    <a:pt x="1525" y="428"/>
                  </a:cubicBezTo>
                  <a:cubicBezTo>
                    <a:pt x="1621" y="236"/>
                    <a:pt x="1676" y="103"/>
                    <a:pt x="1676" y="85"/>
                  </a:cubicBezTo>
                  <a:cubicBezTo>
                    <a:pt x="1699" y="48"/>
                    <a:pt x="1676" y="7"/>
                    <a:pt x="1639" y="7"/>
                  </a:cubicBezTo>
                  <a:cubicBezTo>
                    <a:pt x="1635" y="2"/>
                    <a:pt x="1628" y="0"/>
                    <a:pt x="1622"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3" name="Google Shape;1353;p53"/>
            <p:cNvSpPr/>
            <p:nvPr/>
          </p:nvSpPr>
          <p:spPr>
            <a:xfrm>
              <a:off x="1340207" y="1186634"/>
              <a:ext cx="1425931" cy="2355590"/>
            </a:xfrm>
            <a:custGeom>
              <a:avLst/>
              <a:gdLst/>
              <a:ahLst/>
              <a:cxnLst/>
              <a:rect l="l" t="t" r="r" b="b"/>
              <a:pathLst>
                <a:path w="6712" h="11088" extrusionOk="0">
                  <a:moveTo>
                    <a:pt x="4176" y="0"/>
                  </a:moveTo>
                  <a:lnTo>
                    <a:pt x="2573" y="19"/>
                  </a:lnTo>
                  <a:cubicBezTo>
                    <a:pt x="2573" y="19"/>
                    <a:pt x="2441" y="115"/>
                    <a:pt x="2212" y="229"/>
                  </a:cubicBezTo>
                  <a:cubicBezTo>
                    <a:pt x="2193" y="248"/>
                    <a:pt x="2152" y="266"/>
                    <a:pt x="2134" y="266"/>
                  </a:cubicBezTo>
                  <a:cubicBezTo>
                    <a:pt x="2079" y="307"/>
                    <a:pt x="2019" y="325"/>
                    <a:pt x="1946" y="344"/>
                  </a:cubicBezTo>
                  <a:cubicBezTo>
                    <a:pt x="1791" y="422"/>
                    <a:pt x="1580" y="477"/>
                    <a:pt x="1351" y="518"/>
                  </a:cubicBezTo>
                  <a:cubicBezTo>
                    <a:pt x="628" y="632"/>
                    <a:pt x="230" y="1392"/>
                    <a:pt x="152" y="2633"/>
                  </a:cubicBezTo>
                  <a:cubicBezTo>
                    <a:pt x="115" y="3264"/>
                    <a:pt x="56" y="3836"/>
                    <a:pt x="37" y="4409"/>
                  </a:cubicBezTo>
                  <a:lnTo>
                    <a:pt x="37" y="4523"/>
                  </a:lnTo>
                  <a:cubicBezTo>
                    <a:pt x="1" y="5210"/>
                    <a:pt x="1" y="5873"/>
                    <a:pt x="37" y="6523"/>
                  </a:cubicBezTo>
                  <a:cubicBezTo>
                    <a:pt x="56" y="6656"/>
                    <a:pt x="56" y="6789"/>
                    <a:pt x="74" y="6945"/>
                  </a:cubicBezTo>
                  <a:cubicBezTo>
                    <a:pt x="152" y="7613"/>
                    <a:pt x="399" y="9902"/>
                    <a:pt x="646" y="10547"/>
                  </a:cubicBezTo>
                  <a:cubicBezTo>
                    <a:pt x="1425" y="10928"/>
                    <a:pt x="2293" y="11088"/>
                    <a:pt x="3142" y="11088"/>
                  </a:cubicBezTo>
                  <a:cubicBezTo>
                    <a:pt x="3232" y="11088"/>
                    <a:pt x="3322" y="11086"/>
                    <a:pt x="3411" y="11083"/>
                  </a:cubicBezTo>
                  <a:cubicBezTo>
                    <a:pt x="3585" y="11064"/>
                    <a:pt x="3754" y="11046"/>
                    <a:pt x="3928" y="11023"/>
                  </a:cubicBezTo>
                  <a:cubicBezTo>
                    <a:pt x="4079" y="11005"/>
                    <a:pt x="4235" y="10987"/>
                    <a:pt x="4386" y="10968"/>
                  </a:cubicBezTo>
                  <a:cubicBezTo>
                    <a:pt x="5338" y="10776"/>
                    <a:pt x="6199" y="10378"/>
                    <a:pt x="6711" y="9902"/>
                  </a:cubicBezTo>
                  <a:cubicBezTo>
                    <a:pt x="6464" y="8945"/>
                    <a:pt x="6180" y="7192"/>
                    <a:pt x="6066" y="6446"/>
                  </a:cubicBezTo>
                  <a:cubicBezTo>
                    <a:pt x="6043" y="6313"/>
                    <a:pt x="6025" y="6180"/>
                    <a:pt x="6007" y="6047"/>
                  </a:cubicBezTo>
                  <a:cubicBezTo>
                    <a:pt x="6007" y="5915"/>
                    <a:pt x="5988" y="5800"/>
                    <a:pt x="5970" y="5667"/>
                  </a:cubicBezTo>
                  <a:cubicBezTo>
                    <a:pt x="5970" y="5530"/>
                    <a:pt x="5952" y="5397"/>
                    <a:pt x="5929" y="5265"/>
                  </a:cubicBezTo>
                  <a:cubicBezTo>
                    <a:pt x="5929" y="5114"/>
                    <a:pt x="5910" y="4981"/>
                    <a:pt x="5910" y="4843"/>
                  </a:cubicBezTo>
                  <a:cubicBezTo>
                    <a:pt x="5910" y="4711"/>
                    <a:pt x="5892" y="4578"/>
                    <a:pt x="5892" y="4445"/>
                  </a:cubicBezTo>
                  <a:cubicBezTo>
                    <a:pt x="5855" y="2651"/>
                    <a:pt x="6180" y="1754"/>
                    <a:pt x="6103" y="1337"/>
                  </a:cubicBezTo>
                  <a:cubicBezTo>
                    <a:pt x="5970" y="687"/>
                    <a:pt x="5379" y="687"/>
                    <a:pt x="4826" y="495"/>
                  </a:cubicBezTo>
                  <a:cubicBezTo>
                    <a:pt x="4784" y="477"/>
                    <a:pt x="4766" y="458"/>
                    <a:pt x="4729" y="458"/>
                  </a:cubicBezTo>
                  <a:cubicBezTo>
                    <a:pt x="4711" y="440"/>
                    <a:pt x="4693" y="440"/>
                    <a:pt x="4670" y="422"/>
                  </a:cubicBezTo>
                  <a:cubicBezTo>
                    <a:pt x="4482" y="344"/>
                    <a:pt x="4308" y="211"/>
                    <a:pt x="4176"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4" name="Google Shape;1354;p53"/>
            <p:cNvSpPr/>
            <p:nvPr/>
          </p:nvSpPr>
          <p:spPr>
            <a:xfrm>
              <a:off x="1927610" y="1534828"/>
              <a:ext cx="360944" cy="1617344"/>
            </a:xfrm>
            <a:custGeom>
              <a:avLst/>
              <a:gdLst/>
              <a:ahLst/>
              <a:cxnLst/>
              <a:rect l="l" t="t" r="r" b="b"/>
              <a:pathLst>
                <a:path w="1699" h="7613" extrusionOk="0">
                  <a:moveTo>
                    <a:pt x="916" y="0"/>
                  </a:moveTo>
                  <a:lnTo>
                    <a:pt x="591" y="23"/>
                  </a:lnTo>
                  <a:lnTo>
                    <a:pt x="555" y="270"/>
                  </a:lnTo>
                  <a:lnTo>
                    <a:pt x="532" y="481"/>
                  </a:lnTo>
                  <a:lnTo>
                    <a:pt x="513" y="669"/>
                  </a:lnTo>
                  <a:lnTo>
                    <a:pt x="477" y="1108"/>
                  </a:lnTo>
                  <a:lnTo>
                    <a:pt x="458" y="1319"/>
                  </a:lnTo>
                  <a:lnTo>
                    <a:pt x="417" y="1758"/>
                  </a:lnTo>
                  <a:lnTo>
                    <a:pt x="399" y="1946"/>
                  </a:lnTo>
                  <a:lnTo>
                    <a:pt x="344" y="2385"/>
                  </a:lnTo>
                  <a:lnTo>
                    <a:pt x="326" y="2577"/>
                  </a:lnTo>
                  <a:lnTo>
                    <a:pt x="284" y="3017"/>
                  </a:lnTo>
                  <a:lnTo>
                    <a:pt x="266" y="3227"/>
                  </a:lnTo>
                  <a:lnTo>
                    <a:pt x="230" y="3662"/>
                  </a:lnTo>
                  <a:lnTo>
                    <a:pt x="211" y="3855"/>
                  </a:lnTo>
                  <a:lnTo>
                    <a:pt x="152" y="4294"/>
                  </a:lnTo>
                  <a:lnTo>
                    <a:pt x="133" y="4486"/>
                  </a:lnTo>
                  <a:lnTo>
                    <a:pt x="97" y="4944"/>
                  </a:lnTo>
                  <a:lnTo>
                    <a:pt x="74" y="5132"/>
                  </a:lnTo>
                  <a:lnTo>
                    <a:pt x="37" y="5571"/>
                  </a:lnTo>
                  <a:lnTo>
                    <a:pt x="19" y="5763"/>
                  </a:lnTo>
                  <a:lnTo>
                    <a:pt x="1" y="5800"/>
                  </a:lnTo>
                  <a:lnTo>
                    <a:pt x="133" y="6029"/>
                  </a:lnTo>
                  <a:lnTo>
                    <a:pt x="188" y="6143"/>
                  </a:lnTo>
                  <a:lnTo>
                    <a:pt x="326" y="6409"/>
                  </a:lnTo>
                  <a:lnTo>
                    <a:pt x="399" y="6523"/>
                  </a:lnTo>
                  <a:lnTo>
                    <a:pt x="532" y="6793"/>
                  </a:lnTo>
                  <a:lnTo>
                    <a:pt x="591" y="6908"/>
                  </a:lnTo>
                  <a:lnTo>
                    <a:pt x="724" y="7173"/>
                  </a:lnTo>
                  <a:lnTo>
                    <a:pt x="783" y="7288"/>
                  </a:lnTo>
                  <a:lnTo>
                    <a:pt x="953" y="7613"/>
                  </a:lnTo>
                  <a:lnTo>
                    <a:pt x="1296" y="6752"/>
                  </a:lnTo>
                  <a:lnTo>
                    <a:pt x="1429" y="6468"/>
                  </a:lnTo>
                  <a:lnTo>
                    <a:pt x="1699" y="5800"/>
                  </a:lnTo>
                  <a:lnTo>
                    <a:pt x="1676" y="5631"/>
                  </a:lnTo>
                  <a:lnTo>
                    <a:pt x="1621" y="5287"/>
                  </a:lnTo>
                  <a:lnTo>
                    <a:pt x="1603" y="5132"/>
                  </a:lnTo>
                  <a:lnTo>
                    <a:pt x="1562" y="4788"/>
                  </a:lnTo>
                  <a:lnTo>
                    <a:pt x="1543" y="4619"/>
                  </a:lnTo>
                  <a:lnTo>
                    <a:pt x="1488" y="4276"/>
                  </a:lnTo>
                  <a:lnTo>
                    <a:pt x="1470" y="4120"/>
                  </a:lnTo>
                  <a:lnTo>
                    <a:pt x="1429" y="3777"/>
                  </a:lnTo>
                  <a:lnTo>
                    <a:pt x="1411" y="3626"/>
                  </a:lnTo>
                  <a:lnTo>
                    <a:pt x="1356" y="3264"/>
                  </a:lnTo>
                  <a:lnTo>
                    <a:pt x="1333" y="3113"/>
                  </a:lnTo>
                  <a:lnTo>
                    <a:pt x="1296" y="2770"/>
                  </a:lnTo>
                  <a:lnTo>
                    <a:pt x="1278" y="2614"/>
                  </a:lnTo>
                  <a:lnTo>
                    <a:pt x="1218" y="2252"/>
                  </a:lnTo>
                  <a:lnTo>
                    <a:pt x="1200" y="2101"/>
                  </a:lnTo>
                  <a:lnTo>
                    <a:pt x="1163" y="1758"/>
                  </a:lnTo>
                  <a:lnTo>
                    <a:pt x="1145" y="1602"/>
                  </a:lnTo>
                  <a:lnTo>
                    <a:pt x="1085" y="1241"/>
                  </a:lnTo>
                  <a:lnTo>
                    <a:pt x="1067" y="1090"/>
                  </a:lnTo>
                  <a:lnTo>
                    <a:pt x="1031" y="746"/>
                  </a:lnTo>
                  <a:lnTo>
                    <a:pt x="989" y="595"/>
                  </a:lnTo>
                  <a:lnTo>
                    <a:pt x="953" y="289"/>
                  </a:lnTo>
                  <a:lnTo>
                    <a:pt x="953" y="229"/>
                  </a:lnTo>
                  <a:lnTo>
                    <a:pt x="934" y="78"/>
                  </a:lnTo>
                  <a:lnTo>
                    <a:pt x="916"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5" name="Google Shape;1355;p53"/>
            <p:cNvSpPr/>
            <p:nvPr/>
          </p:nvSpPr>
          <p:spPr>
            <a:xfrm>
              <a:off x="2045303" y="1534828"/>
              <a:ext cx="84766" cy="138302"/>
            </a:xfrm>
            <a:custGeom>
              <a:avLst/>
              <a:gdLst/>
              <a:ahLst/>
              <a:cxnLst/>
              <a:rect l="l" t="t" r="r" b="b"/>
              <a:pathLst>
                <a:path w="399" h="651" extrusionOk="0">
                  <a:moveTo>
                    <a:pt x="362" y="0"/>
                  </a:moveTo>
                  <a:lnTo>
                    <a:pt x="37" y="23"/>
                  </a:lnTo>
                  <a:lnTo>
                    <a:pt x="1" y="270"/>
                  </a:lnTo>
                  <a:lnTo>
                    <a:pt x="206" y="650"/>
                  </a:lnTo>
                  <a:lnTo>
                    <a:pt x="399" y="289"/>
                  </a:lnTo>
                  <a:lnTo>
                    <a:pt x="399" y="229"/>
                  </a:lnTo>
                  <a:lnTo>
                    <a:pt x="380" y="78"/>
                  </a:lnTo>
                  <a:lnTo>
                    <a:pt x="362"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6" name="Google Shape;1356;p53"/>
            <p:cNvSpPr/>
            <p:nvPr/>
          </p:nvSpPr>
          <p:spPr>
            <a:xfrm>
              <a:off x="1340207" y="1259502"/>
              <a:ext cx="1425931" cy="2282722"/>
            </a:xfrm>
            <a:custGeom>
              <a:avLst/>
              <a:gdLst/>
              <a:ahLst/>
              <a:cxnLst/>
              <a:rect l="l" t="t" r="r" b="b"/>
              <a:pathLst>
                <a:path w="6712" h="10745" extrusionOk="0">
                  <a:moveTo>
                    <a:pt x="1946" y="1"/>
                  </a:moveTo>
                  <a:cubicBezTo>
                    <a:pt x="1791" y="79"/>
                    <a:pt x="1580" y="134"/>
                    <a:pt x="1351" y="175"/>
                  </a:cubicBezTo>
                  <a:cubicBezTo>
                    <a:pt x="628" y="289"/>
                    <a:pt x="230" y="1049"/>
                    <a:pt x="152" y="2290"/>
                  </a:cubicBezTo>
                  <a:cubicBezTo>
                    <a:pt x="115" y="2921"/>
                    <a:pt x="56" y="3493"/>
                    <a:pt x="37" y="4066"/>
                  </a:cubicBezTo>
                  <a:lnTo>
                    <a:pt x="37" y="4180"/>
                  </a:lnTo>
                  <a:cubicBezTo>
                    <a:pt x="1" y="4867"/>
                    <a:pt x="1" y="5530"/>
                    <a:pt x="37" y="6180"/>
                  </a:cubicBezTo>
                  <a:cubicBezTo>
                    <a:pt x="56" y="6313"/>
                    <a:pt x="56" y="6446"/>
                    <a:pt x="74" y="6602"/>
                  </a:cubicBezTo>
                  <a:cubicBezTo>
                    <a:pt x="152" y="7270"/>
                    <a:pt x="399" y="9559"/>
                    <a:pt x="646" y="10204"/>
                  </a:cubicBezTo>
                  <a:cubicBezTo>
                    <a:pt x="1425" y="10585"/>
                    <a:pt x="2293" y="10745"/>
                    <a:pt x="3142" y="10745"/>
                  </a:cubicBezTo>
                  <a:cubicBezTo>
                    <a:pt x="3232" y="10745"/>
                    <a:pt x="3322" y="10743"/>
                    <a:pt x="3411" y="10740"/>
                  </a:cubicBezTo>
                  <a:lnTo>
                    <a:pt x="3892" y="9957"/>
                  </a:lnTo>
                  <a:lnTo>
                    <a:pt x="4386" y="10625"/>
                  </a:lnTo>
                  <a:cubicBezTo>
                    <a:pt x="5338" y="10433"/>
                    <a:pt x="6199" y="10035"/>
                    <a:pt x="6711" y="9559"/>
                  </a:cubicBezTo>
                  <a:cubicBezTo>
                    <a:pt x="6615" y="9215"/>
                    <a:pt x="6524" y="8758"/>
                    <a:pt x="6446" y="8277"/>
                  </a:cubicBezTo>
                  <a:cubicBezTo>
                    <a:pt x="6428" y="8185"/>
                    <a:pt x="6386" y="8071"/>
                    <a:pt x="6368" y="7957"/>
                  </a:cubicBezTo>
                  <a:cubicBezTo>
                    <a:pt x="6235" y="7229"/>
                    <a:pt x="6121" y="6524"/>
                    <a:pt x="6066" y="6103"/>
                  </a:cubicBezTo>
                  <a:cubicBezTo>
                    <a:pt x="6043" y="5970"/>
                    <a:pt x="6025" y="5837"/>
                    <a:pt x="6007" y="5704"/>
                  </a:cubicBezTo>
                  <a:cubicBezTo>
                    <a:pt x="6007" y="5572"/>
                    <a:pt x="5988" y="5457"/>
                    <a:pt x="5970" y="5324"/>
                  </a:cubicBezTo>
                  <a:cubicBezTo>
                    <a:pt x="5970" y="5187"/>
                    <a:pt x="5952" y="5054"/>
                    <a:pt x="5929" y="4922"/>
                  </a:cubicBezTo>
                  <a:cubicBezTo>
                    <a:pt x="5929" y="4771"/>
                    <a:pt x="5910" y="4638"/>
                    <a:pt x="5910" y="4500"/>
                  </a:cubicBezTo>
                  <a:cubicBezTo>
                    <a:pt x="5910" y="4368"/>
                    <a:pt x="5892" y="4235"/>
                    <a:pt x="5892" y="4102"/>
                  </a:cubicBezTo>
                  <a:cubicBezTo>
                    <a:pt x="5855" y="2308"/>
                    <a:pt x="6180" y="1411"/>
                    <a:pt x="6103" y="994"/>
                  </a:cubicBezTo>
                  <a:cubicBezTo>
                    <a:pt x="5970" y="344"/>
                    <a:pt x="5379" y="344"/>
                    <a:pt x="4826" y="152"/>
                  </a:cubicBezTo>
                  <a:lnTo>
                    <a:pt x="4807" y="152"/>
                  </a:lnTo>
                  <a:lnTo>
                    <a:pt x="3603" y="5416"/>
                  </a:lnTo>
                  <a:lnTo>
                    <a:pt x="1983" y="19"/>
                  </a:lnTo>
                  <a:cubicBezTo>
                    <a:pt x="1983" y="19"/>
                    <a:pt x="1965" y="19"/>
                    <a:pt x="1946"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7" name="Google Shape;1357;p53"/>
            <p:cNvSpPr/>
            <p:nvPr/>
          </p:nvSpPr>
          <p:spPr>
            <a:xfrm>
              <a:off x="1383970" y="2166846"/>
              <a:ext cx="190776" cy="1313123"/>
            </a:xfrm>
            <a:custGeom>
              <a:avLst/>
              <a:gdLst/>
              <a:ahLst/>
              <a:cxnLst/>
              <a:rect l="l" t="t" r="r" b="b"/>
              <a:pathLst>
                <a:path w="898" h="6181" extrusionOk="0">
                  <a:moveTo>
                    <a:pt x="79" y="1"/>
                  </a:moveTo>
                  <a:cubicBezTo>
                    <a:pt x="42" y="1"/>
                    <a:pt x="24" y="24"/>
                    <a:pt x="24" y="60"/>
                  </a:cubicBezTo>
                  <a:cubicBezTo>
                    <a:pt x="24" y="97"/>
                    <a:pt x="1" y="4065"/>
                    <a:pt x="784" y="6144"/>
                  </a:cubicBezTo>
                  <a:cubicBezTo>
                    <a:pt x="802" y="6162"/>
                    <a:pt x="825" y="6180"/>
                    <a:pt x="843" y="6180"/>
                  </a:cubicBezTo>
                  <a:lnTo>
                    <a:pt x="861" y="6180"/>
                  </a:lnTo>
                  <a:cubicBezTo>
                    <a:pt x="898" y="6162"/>
                    <a:pt x="898" y="6125"/>
                    <a:pt x="898" y="6107"/>
                  </a:cubicBezTo>
                  <a:cubicBezTo>
                    <a:pt x="115" y="4047"/>
                    <a:pt x="138" y="97"/>
                    <a:pt x="138" y="60"/>
                  </a:cubicBezTo>
                  <a:cubicBezTo>
                    <a:pt x="138" y="24"/>
                    <a:pt x="115" y="1"/>
                    <a:pt x="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8" name="Google Shape;1358;p53"/>
            <p:cNvSpPr/>
            <p:nvPr/>
          </p:nvSpPr>
          <p:spPr>
            <a:xfrm>
              <a:off x="2410066" y="2871945"/>
              <a:ext cx="299547" cy="145950"/>
            </a:xfrm>
            <a:custGeom>
              <a:avLst/>
              <a:gdLst/>
              <a:ahLst/>
              <a:cxnLst/>
              <a:rect l="l" t="t" r="r" b="b"/>
              <a:pathLst>
                <a:path w="1410" h="687" extrusionOk="0">
                  <a:moveTo>
                    <a:pt x="55" y="0"/>
                  </a:moveTo>
                  <a:lnTo>
                    <a:pt x="0" y="270"/>
                  </a:lnTo>
                  <a:cubicBezTo>
                    <a:pt x="435" y="458"/>
                    <a:pt x="1007" y="614"/>
                    <a:pt x="1410" y="687"/>
                  </a:cubicBezTo>
                  <a:cubicBezTo>
                    <a:pt x="1392" y="595"/>
                    <a:pt x="1350" y="481"/>
                    <a:pt x="1332" y="367"/>
                  </a:cubicBezTo>
                  <a:cubicBezTo>
                    <a:pt x="742" y="211"/>
                    <a:pt x="55" y="0"/>
                    <a:pt x="55"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9" name="Google Shape;1359;p53"/>
            <p:cNvSpPr/>
            <p:nvPr/>
          </p:nvSpPr>
          <p:spPr>
            <a:xfrm>
              <a:off x="1534804" y="2916558"/>
              <a:ext cx="389199" cy="252172"/>
            </a:xfrm>
            <a:custGeom>
              <a:avLst/>
              <a:gdLst/>
              <a:ahLst/>
              <a:cxnLst/>
              <a:rect l="l" t="t" r="r" b="b"/>
              <a:pathLst>
                <a:path w="1832" h="1187" extrusionOk="0">
                  <a:moveTo>
                    <a:pt x="1694" y="1"/>
                  </a:moveTo>
                  <a:cubicBezTo>
                    <a:pt x="1694" y="1"/>
                    <a:pt x="531" y="706"/>
                    <a:pt x="0" y="916"/>
                  </a:cubicBezTo>
                  <a:lnTo>
                    <a:pt x="170" y="1186"/>
                  </a:lnTo>
                  <a:cubicBezTo>
                    <a:pt x="170" y="1186"/>
                    <a:pt x="1181" y="729"/>
                    <a:pt x="1831" y="271"/>
                  </a:cubicBezTo>
                  <a:lnTo>
                    <a:pt x="1694"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0" name="Google Shape;1360;p53"/>
            <p:cNvSpPr/>
            <p:nvPr/>
          </p:nvSpPr>
          <p:spPr>
            <a:xfrm>
              <a:off x="2105637" y="1280746"/>
              <a:ext cx="405770" cy="1129358"/>
            </a:xfrm>
            <a:custGeom>
              <a:avLst/>
              <a:gdLst/>
              <a:ahLst/>
              <a:cxnLst/>
              <a:rect l="l" t="t" r="r" b="b"/>
              <a:pathLst>
                <a:path w="1910" h="5316" extrusionOk="0">
                  <a:moveTo>
                    <a:pt x="1439" y="1"/>
                  </a:moveTo>
                  <a:cubicBezTo>
                    <a:pt x="1303" y="1"/>
                    <a:pt x="1204" y="52"/>
                    <a:pt x="1204" y="52"/>
                  </a:cubicBezTo>
                  <a:lnTo>
                    <a:pt x="0" y="5316"/>
                  </a:lnTo>
                  <a:lnTo>
                    <a:pt x="994" y="4593"/>
                  </a:lnTo>
                  <a:lnTo>
                    <a:pt x="1451" y="2592"/>
                  </a:lnTo>
                  <a:lnTo>
                    <a:pt x="1049" y="2341"/>
                  </a:lnTo>
                  <a:lnTo>
                    <a:pt x="1639" y="1979"/>
                  </a:lnTo>
                  <a:lnTo>
                    <a:pt x="1909" y="262"/>
                  </a:lnTo>
                  <a:cubicBezTo>
                    <a:pt x="1755" y="53"/>
                    <a:pt x="1578" y="1"/>
                    <a:pt x="143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1" name="Google Shape;1361;p53"/>
            <p:cNvSpPr/>
            <p:nvPr/>
          </p:nvSpPr>
          <p:spPr>
            <a:xfrm>
              <a:off x="2126031" y="3232673"/>
              <a:ext cx="52686" cy="52686"/>
            </a:xfrm>
            <a:custGeom>
              <a:avLst/>
              <a:gdLst/>
              <a:ahLst/>
              <a:cxnLst/>
              <a:rect l="l" t="t" r="r" b="b"/>
              <a:pathLst>
                <a:path w="248" h="248" extrusionOk="0">
                  <a:moveTo>
                    <a:pt x="133" y="1"/>
                  </a:moveTo>
                  <a:cubicBezTo>
                    <a:pt x="78" y="1"/>
                    <a:pt x="19" y="60"/>
                    <a:pt x="0" y="115"/>
                  </a:cubicBezTo>
                  <a:cubicBezTo>
                    <a:pt x="0" y="193"/>
                    <a:pt x="55" y="248"/>
                    <a:pt x="115" y="248"/>
                  </a:cubicBezTo>
                  <a:cubicBezTo>
                    <a:pt x="193" y="248"/>
                    <a:pt x="248" y="211"/>
                    <a:pt x="248" y="133"/>
                  </a:cubicBezTo>
                  <a:cubicBezTo>
                    <a:pt x="248" y="78"/>
                    <a:pt x="211" y="19"/>
                    <a:pt x="133"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2" name="Google Shape;1362;p53"/>
            <p:cNvSpPr/>
            <p:nvPr/>
          </p:nvSpPr>
          <p:spPr>
            <a:xfrm>
              <a:off x="2113284" y="3045936"/>
              <a:ext cx="57573" cy="49925"/>
            </a:xfrm>
            <a:custGeom>
              <a:avLst/>
              <a:gdLst/>
              <a:ahLst/>
              <a:cxnLst/>
              <a:rect l="l" t="t" r="r" b="b"/>
              <a:pathLst>
                <a:path w="271" h="235" extrusionOk="0">
                  <a:moveTo>
                    <a:pt x="123" y="0"/>
                  </a:moveTo>
                  <a:cubicBezTo>
                    <a:pt x="63" y="0"/>
                    <a:pt x="24" y="50"/>
                    <a:pt x="24" y="97"/>
                  </a:cubicBezTo>
                  <a:cubicBezTo>
                    <a:pt x="1" y="175"/>
                    <a:pt x="60" y="234"/>
                    <a:pt x="138" y="234"/>
                  </a:cubicBezTo>
                  <a:cubicBezTo>
                    <a:pt x="193" y="234"/>
                    <a:pt x="253" y="193"/>
                    <a:pt x="253" y="120"/>
                  </a:cubicBezTo>
                  <a:cubicBezTo>
                    <a:pt x="271" y="60"/>
                    <a:pt x="211" y="5"/>
                    <a:pt x="157" y="5"/>
                  </a:cubicBezTo>
                  <a:cubicBezTo>
                    <a:pt x="145" y="2"/>
                    <a:pt x="134" y="0"/>
                    <a:pt x="123"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3" name="Google Shape;1363;p53"/>
            <p:cNvSpPr/>
            <p:nvPr/>
          </p:nvSpPr>
          <p:spPr>
            <a:xfrm>
              <a:off x="2105637" y="2855587"/>
              <a:ext cx="52686" cy="50349"/>
            </a:xfrm>
            <a:custGeom>
              <a:avLst/>
              <a:gdLst/>
              <a:ahLst/>
              <a:cxnLst/>
              <a:rect l="l" t="t" r="r" b="b"/>
              <a:pathLst>
                <a:path w="248" h="237" extrusionOk="0">
                  <a:moveTo>
                    <a:pt x="105" y="1"/>
                  </a:moveTo>
                  <a:cubicBezTo>
                    <a:pt x="45" y="1"/>
                    <a:pt x="0" y="49"/>
                    <a:pt x="0" y="100"/>
                  </a:cubicBezTo>
                  <a:cubicBezTo>
                    <a:pt x="0" y="173"/>
                    <a:pt x="37" y="233"/>
                    <a:pt x="115" y="233"/>
                  </a:cubicBezTo>
                  <a:cubicBezTo>
                    <a:pt x="122" y="235"/>
                    <a:pt x="129" y="236"/>
                    <a:pt x="137" y="236"/>
                  </a:cubicBezTo>
                  <a:cubicBezTo>
                    <a:pt x="187" y="236"/>
                    <a:pt x="231" y="183"/>
                    <a:pt x="247" y="119"/>
                  </a:cubicBezTo>
                  <a:cubicBezTo>
                    <a:pt x="247" y="59"/>
                    <a:pt x="193" y="4"/>
                    <a:pt x="133" y="4"/>
                  </a:cubicBezTo>
                  <a:cubicBezTo>
                    <a:pt x="123" y="2"/>
                    <a:pt x="114" y="1"/>
                    <a:pt x="105"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4" name="Google Shape;1364;p53"/>
            <p:cNvSpPr/>
            <p:nvPr/>
          </p:nvSpPr>
          <p:spPr>
            <a:xfrm>
              <a:off x="2093952" y="2665025"/>
              <a:ext cx="52686" cy="50349"/>
            </a:xfrm>
            <a:custGeom>
              <a:avLst/>
              <a:gdLst/>
              <a:ahLst/>
              <a:cxnLst/>
              <a:rect l="l" t="t" r="r" b="b"/>
              <a:pathLst>
                <a:path w="248" h="237" extrusionOk="0">
                  <a:moveTo>
                    <a:pt x="110" y="0"/>
                  </a:moveTo>
                  <a:cubicBezTo>
                    <a:pt x="60" y="0"/>
                    <a:pt x="16" y="48"/>
                    <a:pt x="0" y="100"/>
                  </a:cubicBezTo>
                  <a:cubicBezTo>
                    <a:pt x="0" y="173"/>
                    <a:pt x="55" y="233"/>
                    <a:pt x="115" y="233"/>
                  </a:cubicBezTo>
                  <a:cubicBezTo>
                    <a:pt x="125" y="235"/>
                    <a:pt x="134" y="236"/>
                    <a:pt x="143" y="236"/>
                  </a:cubicBezTo>
                  <a:cubicBezTo>
                    <a:pt x="203" y="236"/>
                    <a:pt x="248" y="188"/>
                    <a:pt x="248" y="137"/>
                  </a:cubicBezTo>
                  <a:cubicBezTo>
                    <a:pt x="248" y="59"/>
                    <a:pt x="206" y="4"/>
                    <a:pt x="133" y="4"/>
                  </a:cubicBezTo>
                  <a:cubicBezTo>
                    <a:pt x="125" y="1"/>
                    <a:pt x="117" y="0"/>
                    <a:pt x="11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5" name="Google Shape;1365;p53"/>
            <p:cNvSpPr/>
            <p:nvPr/>
          </p:nvSpPr>
          <p:spPr>
            <a:xfrm>
              <a:off x="2081206" y="2475101"/>
              <a:ext cx="56723" cy="49712"/>
            </a:xfrm>
            <a:custGeom>
              <a:avLst/>
              <a:gdLst/>
              <a:ahLst/>
              <a:cxnLst/>
              <a:rect l="l" t="t" r="r" b="b"/>
              <a:pathLst>
                <a:path w="267" h="234" extrusionOk="0">
                  <a:moveTo>
                    <a:pt x="152" y="1"/>
                  </a:moveTo>
                  <a:cubicBezTo>
                    <a:pt x="79" y="1"/>
                    <a:pt x="19" y="37"/>
                    <a:pt x="19" y="115"/>
                  </a:cubicBezTo>
                  <a:cubicBezTo>
                    <a:pt x="1" y="175"/>
                    <a:pt x="60" y="230"/>
                    <a:pt x="115" y="230"/>
                  </a:cubicBezTo>
                  <a:cubicBezTo>
                    <a:pt x="126" y="232"/>
                    <a:pt x="136" y="233"/>
                    <a:pt x="145" y="233"/>
                  </a:cubicBezTo>
                  <a:cubicBezTo>
                    <a:pt x="207" y="233"/>
                    <a:pt x="248" y="185"/>
                    <a:pt x="248" y="133"/>
                  </a:cubicBezTo>
                  <a:cubicBezTo>
                    <a:pt x="266" y="60"/>
                    <a:pt x="211" y="1"/>
                    <a:pt x="152"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6" name="Google Shape;1366;p53"/>
            <p:cNvSpPr/>
            <p:nvPr/>
          </p:nvSpPr>
          <p:spPr>
            <a:xfrm>
              <a:off x="2580233" y="1846907"/>
              <a:ext cx="32292" cy="300610"/>
            </a:xfrm>
            <a:custGeom>
              <a:avLst/>
              <a:gdLst/>
              <a:ahLst/>
              <a:cxnLst/>
              <a:rect l="l" t="t" r="r" b="b"/>
              <a:pathLst>
                <a:path w="152" h="1415" extrusionOk="0">
                  <a:moveTo>
                    <a:pt x="92" y="1"/>
                  </a:moveTo>
                  <a:cubicBezTo>
                    <a:pt x="73" y="1"/>
                    <a:pt x="55" y="19"/>
                    <a:pt x="37" y="42"/>
                  </a:cubicBezTo>
                  <a:lnTo>
                    <a:pt x="37" y="97"/>
                  </a:lnTo>
                  <a:cubicBezTo>
                    <a:pt x="18" y="536"/>
                    <a:pt x="0" y="957"/>
                    <a:pt x="0" y="1356"/>
                  </a:cubicBezTo>
                  <a:cubicBezTo>
                    <a:pt x="0" y="1374"/>
                    <a:pt x="0" y="1392"/>
                    <a:pt x="18" y="1392"/>
                  </a:cubicBezTo>
                  <a:cubicBezTo>
                    <a:pt x="32" y="1407"/>
                    <a:pt x="45" y="1414"/>
                    <a:pt x="57" y="1414"/>
                  </a:cubicBezTo>
                  <a:cubicBezTo>
                    <a:pt x="77" y="1414"/>
                    <a:pt x="92" y="1393"/>
                    <a:pt x="92" y="1356"/>
                  </a:cubicBezTo>
                  <a:cubicBezTo>
                    <a:pt x="92" y="976"/>
                    <a:pt x="115" y="536"/>
                    <a:pt x="151" y="97"/>
                  </a:cubicBezTo>
                  <a:lnTo>
                    <a:pt x="151" y="42"/>
                  </a:lnTo>
                  <a:cubicBezTo>
                    <a:pt x="151" y="19"/>
                    <a:pt x="133" y="1"/>
                    <a:pt x="92"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7" name="Google Shape;1367;p53"/>
            <p:cNvSpPr/>
            <p:nvPr/>
          </p:nvSpPr>
          <p:spPr>
            <a:xfrm>
              <a:off x="1737049" y="250610"/>
              <a:ext cx="721676" cy="543434"/>
            </a:xfrm>
            <a:custGeom>
              <a:avLst/>
              <a:gdLst/>
              <a:ahLst/>
              <a:cxnLst/>
              <a:rect l="l" t="t" r="r" b="b"/>
              <a:pathLst>
                <a:path w="3397" h="2558" extrusionOk="0">
                  <a:moveTo>
                    <a:pt x="1509" y="1"/>
                  </a:moveTo>
                  <a:cubicBezTo>
                    <a:pt x="675" y="1"/>
                    <a:pt x="765" y="534"/>
                    <a:pt x="765" y="534"/>
                  </a:cubicBezTo>
                  <a:cubicBezTo>
                    <a:pt x="765" y="534"/>
                    <a:pt x="745" y="531"/>
                    <a:pt x="712" y="531"/>
                  </a:cubicBezTo>
                  <a:cubicBezTo>
                    <a:pt x="604" y="531"/>
                    <a:pt x="355" y="563"/>
                    <a:pt x="211" y="841"/>
                  </a:cubicBezTo>
                  <a:cubicBezTo>
                    <a:pt x="55" y="1124"/>
                    <a:pt x="307" y="1527"/>
                    <a:pt x="307" y="1527"/>
                  </a:cubicBezTo>
                  <a:cubicBezTo>
                    <a:pt x="307" y="1527"/>
                    <a:pt x="0" y="1527"/>
                    <a:pt x="78" y="1889"/>
                  </a:cubicBezTo>
                  <a:cubicBezTo>
                    <a:pt x="170" y="2310"/>
                    <a:pt x="536" y="2557"/>
                    <a:pt x="536" y="2557"/>
                  </a:cubicBezTo>
                  <a:lnTo>
                    <a:pt x="2784" y="1642"/>
                  </a:lnTo>
                  <a:cubicBezTo>
                    <a:pt x="2784" y="1642"/>
                    <a:pt x="2817" y="1653"/>
                    <a:pt x="2869" y="1653"/>
                  </a:cubicBezTo>
                  <a:cubicBezTo>
                    <a:pt x="2953" y="1653"/>
                    <a:pt x="3086" y="1623"/>
                    <a:pt x="3205" y="1468"/>
                  </a:cubicBezTo>
                  <a:cubicBezTo>
                    <a:pt x="3374" y="1239"/>
                    <a:pt x="3012" y="1010"/>
                    <a:pt x="3012" y="1010"/>
                  </a:cubicBezTo>
                  <a:cubicBezTo>
                    <a:pt x="3012" y="1010"/>
                    <a:pt x="3397" y="896"/>
                    <a:pt x="3241" y="497"/>
                  </a:cubicBezTo>
                  <a:cubicBezTo>
                    <a:pt x="3090" y="94"/>
                    <a:pt x="2536" y="58"/>
                    <a:pt x="1603" y="3"/>
                  </a:cubicBezTo>
                  <a:cubicBezTo>
                    <a:pt x="1570" y="1"/>
                    <a:pt x="1539" y="1"/>
                    <a:pt x="150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8" name="Google Shape;1368;p53"/>
            <p:cNvSpPr/>
            <p:nvPr/>
          </p:nvSpPr>
          <p:spPr>
            <a:xfrm>
              <a:off x="2251372" y="682082"/>
              <a:ext cx="186952" cy="265556"/>
            </a:xfrm>
            <a:custGeom>
              <a:avLst/>
              <a:gdLst/>
              <a:ahLst/>
              <a:cxnLst/>
              <a:rect l="l" t="t" r="r" b="b"/>
              <a:pathLst>
                <a:path w="880" h="1250" extrusionOk="0">
                  <a:moveTo>
                    <a:pt x="383" y="1"/>
                  </a:moveTo>
                  <a:cubicBezTo>
                    <a:pt x="98" y="1"/>
                    <a:pt x="1" y="375"/>
                    <a:pt x="1" y="375"/>
                  </a:cubicBezTo>
                  <a:lnTo>
                    <a:pt x="212" y="1249"/>
                  </a:lnTo>
                  <a:cubicBezTo>
                    <a:pt x="880" y="1249"/>
                    <a:pt x="820" y="105"/>
                    <a:pt x="459" y="9"/>
                  </a:cubicBezTo>
                  <a:cubicBezTo>
                    <a:pt x="432" y="3"/>
                    <a:pt x="407" y="1"/>
                    <a:pt x="383" y="1"/>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9" name="Google Shape;1369;p53"/>
            <p:cNvSpPr/>
            <p:nvPr/>
          </p:nvSpPr>
          <p:spPr>
            <a:xfrm>
              <a:off x="1878961" y="870519"/>
              <a:ext cx="368805" cy="421916"/>
            </a:xfrm>
            <a:custGeom>
              <a:avLst/>
              <a:gdLst/>
              <a:ahLst/>
              <a:cxnLst/>
              <a:rect l="l" t="t" r="r" b="b"/>
              <a:pathLst>
                <a:path w="1736" h="1986" extrusionOk="0">
                  <a:moveTo>
                    <a:pt x="56" y="1"/>
                  </a:moveTo>
                  <a:lnTo>
                    <a:pt x="74" y="1621"/>
                  </a:lnTo>
                  <a:cubicBezTo>
                    <a:pt x="74" y="1621"/>
                    <a:pt x="1" y="1777"/>
                    <a:pt x="628" y="1946"/>
                  </a:cubicBezTo>
                  <a:cubicBezTo>
                    <a:pt x="727" y="1974"/>
                    <a:pt x="832" y="1986"/>
                    <a:pt x="936" y="1986"/>
                  </a:cubicBezTo>
                  <a:cubicBezTo>
                    <a:pt x="1196" y="1986"/>
                    <a:pt x="1453" y="1913"/>
                    <a:pt x="1603" y="1832"/>
                  </a:cubicBezTo>
                  <a:cubicBezTo>
                    <a:pt x="1676" y="1777"/>
                    <a:pt x="1736" y="1736"/>
                    <a:pt x="1736" y="1736"/>
                  </a:cubicBezTo>
                  <a:cubicBezTo>
                    <a:pt x="1621" y="1260"/>
                    <a:pt x="1717" y="935"/>
                    <a:pt x="1736" y="861"/>
                  </a:cubicBezTo>
                  <a:lnTo>
                    <a:pt x="1736" y="838"/>
                  </a:lnTo>
                  <a:lnTo>
                    <a:pt x="56" y="1"/>
                  </a:ln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70" name="Google Shape;1370;p53"/>
            <p:cNvSpPr/>
            <p:nvPr/>
          </p:nvSpPr>
          <p:spPr>
            <a:xfrm>
              <a:off x="1939294" y="1012643"/>
              <a:ext cx="308470" cy="247074"/>
            </a:xfrm>
            <a:custGeom>
              <a:avLst/>
              <a:gdLst/>
              <a:ahLst/>
              <a:cxnLst/>
              <a:rect l="l" t="t" r="r" b="b"/>
              <a:pathLst>
                <a:path w="1452" h="1163" extrusionOk="0">
                  <a:moveTo>
                    <a:pt x="1" y="0"/>
                  </a:moveTo>
                  <a:cubicBezTo>
                    <a:pt x="1" y="0"/>
                    <a:pt x="422" y="1108"/>
                    <a:pt x="1319" y="1163"/>
                  </a:cubicBezTo>
                  <a:cubicBezTo>
                    <a:pt x="1392" y="1108"/>
                    <a:pt x="1452" y="1067"/>
                    <a:pt x="1452" y="1067"/>
                  </a:cubicBezTo>
                  <a:cubicBezTo>
                    <a:pt x="1337" y="591"/>
                    <a:pt x="1433" y="266"/>
                    <a:pt x="1452" y="192"/>
                  </a:cubicBez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71" name="Google Shape;1371;p53"/>
            <p:cNvSpPr/>
            <p:nvPr/>
          </p:nvSpPr>
          <p:spPr>
            <a:xfrm>
              <a:off x="1809917" y="410792"/>
              <a:ext cx="551720" cy="729961"/>
            </a:xfrm>
            <a:custGeom>
              <a:avLst/>
              <a:gdLst/>
              <a:ahLst/>
              <a:cxnLst/>
              <a:rect l="l" t="t" r="r" b="b"/>
              <a:pathLst>
                <a:path w="2597" h="3436" extrusionOk="0">
                  <a:moveTo>
                    <a:pt x="1381" y="1"/>
                  </a:moveTo>
                  <a:cubicBezTo>
                    <a:pt x="1175" y="1"/>
                    <a:pt x="963" y="47"/>
                    <a:pt x="765" y="142"/>
                  </a:cubicBezTo>
                  <a:cubicBezTo>
                    <a:pt x="1" y="526"/>
                    <a:pt x="307" y="1689"/>
                    <a:pt x="326" y="2261"/>
                  </a:cubicBezTo>
                  <a:cubicBezTo>
                    <a:pt x="326" y="2833"/>
                    <a:pt x="669" y="3309"/>
                    <a:pt x="1278" y="3405"/>
                  </a:cubicBezTo>
                  <a:cubicBezTo>
                    <a:pt x="1385" y="3426"/>
                    <a:pt x="1488" y="3436"/>
                    <a:pt x="1587" y="3436"/>
                  </a:cubicBezTo>
                  <a:cubicBezTo>
                    <a:pt x="2125" y="3436"/>
                    <a:pt x="2527" y="3140"/>
                    <a:pt x="2573" y="2641"/>
                  </a:cubicBezTo>
                  <a:cubicBezTo>
                    <a:pt x="2596" y="2490"/>
                    <a:pt x="2596" y="2279"/>
                    <a:pt x="2596" y="2069"/>
                  </a:cubicBezTo>
                  <a:lnTo>
                    <a:pt x="2596" y="1918"/>
                  </a:lnTo>
                  <a:lnTo>
                    <a:pt x="2596" y="1821"/>
                  </a:lnTo>
                  <a:cubicBezTo>
                    <a:pt x="2596" y="1442"/>
                    <a:pt x="2573" y="1080"/>
                    <a:pt x="2573" y="1080"/>
                  </a:cubicBezTo>
                  <a:cubicBezTo>
                    <a:pt x="2506" y="373"/>
                    <a:pt x="1965" y="1"/>
                    <a:pt x="1381" y="1"/>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72" name="Google Shape;1372;p53"/>
            <p:cNvSpPr/>
            <p:nvPr/>
          </p:nvSpPr>
          <p:spPr>
            <a:xfrm>
              <a:off x="2109461" y="894950"/>
              <a:ext cx="154872" cy="78392"/>
            </a:xfrm>
            <a:custGeom>
              <a:avLst/>
              <a:gdLst/>
              <a:ahLst/>
              <a:cxnLst/>
              <a:rect l="l" t="t" r="r" b="b"/>
              <a:pathLst>
                <a:path w="729" h="369" extrusionOk="0">
                  <a:moveTo>
                    <a:pt x="1" y="0"/>
                  </a:moveTo>
                  <a:cubicBezTo>
                    <a:pt x="1" y="0"/>
                    <a:pt x="97" y="307"/>
                    <a:pt x="362" y="362"/>
                  </a:cubicBezTo>
                  <a:cubicBezTo>
                    <a:pt x="384" y="366"/>
                    <a:pt x="405" y="368"/>
                    <a:pt x="424" y="368"/>
                  </a:cubicBezTo>
                  <a:cubicBezTo>
                    <a:pt x="662" y="368"/>
                    <a:pt x="728" y="60"/>
                    <a:pt x="728" y="60"/>
                  </a:cubicBezTo>
                  <a:lnTo>
                    <a:pt x="1"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73" name="Google Shape;1373;p53"/>
            <p:cNvSpPr/>
            <p:nvPr/>
          </p:nvSpPr>
          <p:spPr>
            <a:xfrm>
              <a:off x="2018960" y="615375"/>
              <a:ext cx="148074" cy="78392"/>
            </a:xfrm>
            <a:custGeom>
              <a:avLst/>
              <a:gdLst/>
              <a:ahLst/>
              <a:cxnLst/>
              <a:rect l="l" t="t" r="r" b="b"/>
              <a:pathLst>
                <a:path w="697" h="369" extrusionOk="0">
                  <a:moveTo>
                    <a:pt x="469" y="1"/>
                  </a:moveTo>
                  <a:cubicBezTo>
                    <a:pt x="456" y="1"/>
                    <a:pt x="442" y="1"/>
                    <a:pt x="427" y="2"/>
                  </a:cubicBezTo>
                  <a:cubicBezTo>
                    <a:pt x="330" y="2"/>
                    <a:pt x="239" y="39"/>
                    <a:pt x="161" y="76"/>
                  </a:cubicBezTo>
                  <a:cubicBezTo>
                    <a:pt x="1" y="181"/>
                    <a:pt x="39" y="368"/>
                    <a:pt x="196" y="368"/>
                  </a:cubicBezTo>
                  <a:cubicBezTo>
                    <a:pt x="210" y="368"/>
                    <a:pt x="224" y="367"/>
                    <a:pt x="239" y="364"/>
                  </a:cubicBezTo>
                  <a:cubicBezTo>
                    <a:pt x="353" y="346"/>
                    <a:pt x="504" y="286"/>
                    <a:pt x="559" y="250"/>
                  </a:cubicBezTo>
                  <a:cubicBezTo>
                    <a:pt x="689" y="176"/>
                    <a:pt x="696" y="1"/>
                    <a:pt x="46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74" name="Google Shape;1374;p53"/>
            <p:cNvSpPr/>
            <p:nvPr/>
          </p:nvSpPr>
          <p:spPr>
            <a:xfrm>
              <a:off x="2202935" y="595405"/>
              <a:ext cx="153810" cy="76905"/>
            </a:xfrm>
            <a:custGeom>
              <a:avLst/>
              <a:gdLst/>
              <a:ahLst/>
              <a:cxnLst/>
              <a:rect l="l" t="t" r="r" b="b"/>
              <a:pathLst>
                <a:path w="724" h="362" extrusionOk="0">
                  <a:moveTo>
                    <a:pt x="266" y="0"/>
                  </a:moveTo>
                  <a:cubicBezTo>
                    <a:pt x="0" y="37"/>
                    <a:pt x="18" y="211"/>
                    <a:pt x="151" y="284"/>
                  </a:cubicBezTo>
                  <a:cubicBezTo>
                    <a:pt x="229" y="302"/>
                    <a:pt x="380" y="344"/>
                    <a:pt x="494" y="362"/>
                  </a:cubicBezTo>
                  <a:cubicBezTo>
                    <a:pt x="687" y="362"/>
                    <a:pt x="723" y="151"/>
                    <a:pt x="536" y="74"/>
                  </a:cubicBezTo>
                  <a:cubicBezTo>
                    <a:pt x="440" y="19"/>
                    <a:pt x="343" y="0"/>
                    <a:pt x="26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75" name="Google Shape;1375;p53"/>
            <p:cNvSpPr/>
            <p:nvPr/>
          </p:nvSpPr>
          <p:spPr>
            <a:xfrm>
              <a:off x="2275803" y="797651"/>
              <a:ext cx="85828" cy="56510"/>
            </a:xfrm>
            <a:custGeom>
              <a:avLst/>
              <a:gdLst/>
              <a:ahLst/>
              <a:cxnLst/>
              <a:rect l="l" t="t" r="r" b="b"/>
              <a:pathLst>
                <a:path w="404" h="266" extrusionOk="0">
                  <a:moveTo>
                    <a:pt x="307" y="0"/>
                  </a:moveTo>
                  <a:cubicBezTo>
                    <a:pt x="133" y="19"/>
                    <a:pt x="0" y="78"/>
                    <a:pt x="0" y="152"/>
                  </a:cubicBezTo>
                  <a:cubicBezTo>
                    <a:pt x="0" y="229"/>
                    <a:pt x="151" y="266"/>
                    <a:pt x="325" y="266"/>
                  </a:cubicBezTo>
                  <a:cubicBezTo>
                    <a:pt x="362" y="248"/>
                    <a:pt x="380" y="248"/>
                    <a:pt x="403" y="248"/>
                  </a:cubicBezTo>
                  <a:lnTo>
                    <a:pt x="403" y="97"/>
                  </a:lnTo>
                  <a:lnTo>
                    <a:pt x="403" y="0"/>
                  </a:ln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76" name="Google Shape;1376;p53"/>
            <p:cNvSpPr/>
            <p:nvPr/>
          </p:nvSpPr>
          <p:spPr>
            <a:xfrm>
              <a:off x="2215469" y="658288"/>
              <a:ext cx="198636" cy="185464"/>
            </a:xfrm>
            <a:custGeom>
              <a:avLst/>
              <a:gdLst/>
              <a:ahLst/>
              <a:cxnLst/>
              <a:rect l="l" t="t" r="r" b="b"/>
              <a:pathLst>
                <a:path w="935" h="873" extrusionOk="0">
                  <a:moveTo>
                    <a:pt x="463" y="60"/>
                  </a:moveTo>
                  <a:cubicBezTo>
                    <a:pt x="631" y="60"/>
                    <a:pt x="785" y="186"/>
                    <a:pt x="838" y="373"/>
                  </a:cubicBezTo>
                  <a:cubicBezTo>
                    <a:pt x="875" y="560"/>
                    <a:pt x="742" y="753"/>
                    <a:pt x="532" y="789"/>
                  </a:cubicBezTo>
                  <a:cubicBezTo>
                    <a:pt x="506" y="795"/>
                    <a:pt x="480" y="798"/>
                    <a:pt x="455" y="798"/>
                  </a:cubicBezTo>
                  <a:cubicBezTo>
                    <a:pt x="295" y="798"/>
                    <a:pt x="147" y="687"/>
                    <a:pt x="115" y="505"/>
                  </a:cubicBezTo>
                  <a:cubicBezTo>
                    <a:pt x="56" y="313"/>
                    <a:pt x="188" y="103"/>
                    <a:pt x="399" y="66"/>
                  </a:cubicBezTo>
                  <a:cubicBezTo>
                    <a:pt x="420" y="62"/>
                    <a:pt x="442" y="60"/>
                    <a:pt x="463" y="60"/>
                  </a:cubicBezTo>
                  <a:close/>
                  <a:moveTo>
                    <a:pt x="449" y="1"/>
                  </a:moveTo>
                  <a:cubicBezTo>
                    <a:pt x="427" y="1"/>
                    <a:pt x="404" y="3"/>
                    <a:pt x="381" y="6"/>
                  </a:cubicBezTo>
                  <a:cubicBezTo>
                    <a:pt x="152" y="66"/>
                    <a:pt x="1" y="295"/>
                    <a:pt x="37" y="524"/>
                  </a:cubicBezTo>
                  <a:cubicBezTo>
                    <a:pt x="87" y="730"/>
                    <a:pt x="277" y="872"/>
                    <a:pt x="481" y="872"/>
                  </a:cubicBezTo>
                  <a:cubicBezTo>
                    <a:pt x="504" y="872"/>
                    <a:pt x="527" y="871"/>
                    <a:pt x="550" y="867"/>
                  </a:cubicBezTo>
                  <a:cubicBezTo>
                    <a:pt x="779" y="808"/>
                    <a:pt x="934" y="579"/>
                    <a:pt x="893" y="350"/>
                  </a:cubicBezTo>
                  <a:cubicBezTo>
                    <a:pt x="844" y="144"/>
                    <a:pt x="654" y="1"/>
                    <a:pt x="44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77" name="Google Shape;1377;p53"/>
            <p:cNvSpPr/>
            <p:nvPr/>
          </p:nvSpPr>
          <p:spPr>
            <a:xfrm>
              <a:off x="2191251" y="674434"/>
              <a:ext cx="76905" cy="192475"/>
            </a:xfrm>
            <a:custGeom>
              <a:avLst/>
              <a:gdLst/>
              <a:ahLst/>
              <a:cxnLst/>
              <a:rect l="l" t="t" r="r" b="b"/>
              <a:pathLst>
                <a:path w="362" h="906" extrusionOk="0">
                  <a:moveTo>
                    <a:pt x="34" y="1"/>
                  </a:moveTo>
                  <a:cubicBezTo>
                    <a:pt x="29" y="1"/>
                    <a:pt x="24" y="3"/>
                    <a:pt x="18" y="8"/>
                  </a:cubicBezTo>
                  <a:cubicBezTo>
                    <a:pt x="0" y="8"/>
                    <a:pt x="0" y="8"/>
                    <a:pt x="0" y="27"/>
                  </a:cubicBezTo>
                  <a:cubicBezTo>
                    <a:pt x="0" y="182"/>
                    <a:pt x="0" y="315"/>
                    <a:pt x="73" y="388"/>
                  </a:cubicBezTo>
                  <a:lnTo>
                    <a:pt x="284" y="713"/>
                  </a:lnTo>
                  <a:cubicBezTo>
                    <a:pt x="266" y="732"/>
                    <a:pt x="229" y="773"/>
                    <a:pt x="115" y="846"/>
                  </a:cubicBezTo>
                  <a:lnTo>
                    <a:pt x="115" y="887"/>
                  </a:lnTo>
                  <a:cubicBezTo>
                    <a:pt x="115" y="887"/>
                    <a:pt x="133" y="905"/>
                    <a:pt x="151" y="905"/>
                  </a:cubicBezTo>
                  <a:lnTo>
                    <a:pt x="151" y="887"/>
                  </a:lnTo>
                  <a:cubicBezTo>
                    <a:pt x="321" y="791"/>
                    <a:pt x="343" y="732"/>
                    <a:pt x="343" y="713"/>
                  </a:cubicBezTo>
                  <a:cubicBezTo>
                    <a:pt x="362" y="713"/>
                    <a:pt x="362" y="695"/>
                    <a:pt x="343" y="695"/>
                  </a:cubicBezTo>
                  <a:lnTo>
                    <a:pt x="115" y="352"/>
                  </a:lnTo>
                  <a:cubicBezTo>
                    <a:pt x="73" y="297"/>
                    <a:pt x="55" y="159"/>
                    <a:pt x="55" y="27"/>
                  </a:cubicBezTo>
                  <a:cubicBezTo>
                    <a:pt x="55" y="14"/>
                    <a:pt x="46" y="1"/>
                    <a:pt x="3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78" name="Google Shape;1378;p53"/>
            <p:cNvSpPr/>
            <p:nvPr/>
          </p:nvSpPr>
          <p:spPr>
            <a:xfrm>
              <a:off x="1955865" y="792765"/>
              <a:ext cx="138302" cy="54386"/>
            </a:xfrm>
            <a:custGeom>
              <a:avLst/>
              <a:gdLst/>
              <a:ahLst/>
              <a:cxnLst/>
              <a:rect l="l" t="t" r="r" b="b"/>
              <a:pathLst>
                <a:path w="651" h="256" extrusionOk="0">
                  <a:moveTo>
                    <a:pt x="408" y="1"/>
                  </a:moveTo>
                  <a:cubicBezTo>
                    <a:pt x="382" y="1"/>
                    <a:pt x="354" y="2"/>
                    <a:pt x="325" y="5"/>
                  </a:cubicBezTo>
                  <a:cubicBezTo>
                    <a:pt x="133" y="5"/>
                    <a:pt x="0" y="83"/>
                    <a:pt x="19" y="156"/>
                  </a:cubicBezTo>
                  <a:cubicBezTo>
                    <a:pt x="19" y="208"/>
                    <a:pt x="132" y="256"/>
                    <a:pt x="276" y="256"/>
                  </a:cubicBezTo>
                  <a:cubicBezTo>
                    <a:pt x="298" y="256"/>
                    <a:pt x="320" y="255"/>
                    <a:pt x="344" y="252"/>
                  </a:cubicBezTo>
                  <a:cubicBezTo>
                    <a:pt x="513" y="234"/>
                    <a:pt x="650" y="175"/>
                    <a:pt x="650" y="101"/>
                  </a:cubicBezTo>
                  <a:cubicBezTo>
                    <a:pt x="631" y="37"/>
                    <a:pt x="537" y="1"/>
                    <a:pt x="408" y="1"/>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79" name="Google Shape;1379;p53"/>
            <p:cNvSpPr/>
            <p:nvPr/>
          </p:nvSpPr>
          <p:spPr>
            <a:xfrm>
              <a:off x="1996654" y="665511"/>
              <a:ext cx="198636" cy="183765"/>
            </a:xfrm>
            <a:custGeom>
              <a:avLst/>
              <a:gdLst/>
              <a:ahLst/>
              <a:cxnLst/>
              <a:rect l="l" t="t" r="r" b="b"/>
              <a:pathLst>
                <a:path w="935" h="865" extrusionOk="0">
                  <a:moveTo>
                    <a:pt x="463" y="62"/>
                  </a:moveTo>
                  <a:cubicBezTo>
                    <a:pt x="631" y="62"/>
                    <a:pt x="783" y="186"/>
                    <a:pt x="820" y="357"/>
                  </a:cubicBezTo>
                  <a:cubicBezTo>
                    <a:pt x="875" y="568"/>
                    <a:pt x="742" y="755"/>
                    <a:pt x="532" y="796"/>
                  </a:cubicBezTo>
                  <a:cubicBezTo>
                    <a:pt x="511" y="801"/>
                    <a:pt x="489" y="802"/>
                    <a:pt x="468" y="802"/>
                  </a:cubicBezTo>
                  <a:cubicBezTo>
                    <a:pt x="302" y="802"/>
                    <a:pt x="145" y="679"/>
                    <a:pt x="92" y="508"/>
                  </a:cubicBezTo>
                  <a:cubicBezTo>
                    <a:pt x="56" y="297"/>
                    <a:pt x="188" y="110"/>
                    <a:pt x="399" y="69"/>
                  </a:cubicBezTo>
                  <a:cubicBezTo>
                    <a:pt x="420" y="64"/>
                    <a:pt x="442" y="62"/>
                    <a:pt x="463" y="62"/>
                  </a:cubicBezTo>
                  <a:close/>
                  <a:moveTo>
                    <a:pt x="479" y="1"/>
                  </a:moveTo>
                  <a:cubicBezTo>
                    <a:pt x="447" y="1"/>
                    <a:pt x="414" y="5"/>
                    <a:pt x="381" y="14"/>
                  </a:cubicBezTo>
                  <a:cubicBezTo>
                    <a:pt x="152" y="50"/>
                    <a:pt x="1" y="279"/>
                    <a:pt x="37" y="508"/>
                  </a:cubicBezTo>
                  <a:cubicBezTo>
                    <a:pt x="84" y="720"/>
                    <a:pt x="259" y="864"/>
                    <a:pt x="451" y="864"/>
                  </a:cubicBezTo>
                  <a:cubicBezTo>
                    <a:pt x="484" y="864"/>
                    <a:pt x="517" y="860"/>
                    <a:pt x="550" y="851"/>
                  </a:cubicBezTo>
                  <a:cubicBezTo>
                    <a:pt x="779" y="815"/>
                    <a:pt x="934" y="586"/>
                    <a:pt x="893" y="357"/>
                  </a:cubicBezTo>
                  <a:cubicBezTo>
                    <a:pt x="846" y="145"/>
                    <a:pt x="672" y="1"/>
                    <a:pt x="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80" name="Google Shape;1380;p53"/>
            <p:cNvSpPr/>
            <p:nvPr/>
          </p:nvSpPr>
          <p:spPr>
            <a:xfrm>
              <a:off x="2174680" y="720747"/>
              <a:ext cx="60547" cy="36328"/>
            </a:xfrm>
            <a:custGeom>
              <a:avLst/>
              <a:gdLst/>
              <a:ahLst/>
              <a:cxnLst/>
              <a:rect l="l" t="t" r="r" b="b"/>
              <a:pathLst>
                <a:path w="285" h="171" extrusionOk="0">
                  <a:moveTo>
                    <a:pt x="151" y="1"/>
                  </a:moveTo>
                  <a:cubicBezTo>
                    <a:pt x="37" y="19"/>
                    <a:pt x="0" y="115"/>
                    <a:pt x="0" y="134"/>
                  </a:cubicBezTo>
                  <a:cubicBezTo>
                    <a:pt x="0" y="152"/>
                    <a:pt x="0" y="170"/>
                    <a:pt x="19" y="170"/>
                  </a:cubicBezTo>
                  <a:cubicBezTo>
                    <a:pt x="37" y="170"/>
                    <a:pt x="55" y="170"/>
                    <a:pt x="55" y="152"/>
                  </a:cubicBezTo>
                  <a:cubicBezTo>
                    <a:pt x="55" y="152"/>
                    <a:pt x="78" y="79"/>
                    <a:pt x="151" y="79"/>
                  </a:cubicBezTo>
                  <a:cubicBezTo>
                    <a:pt x="158" y="76"/>
                    <a:pt x="164" y="75"/>
                    <a:pt x="169" y="75"/>
                  </a:cubicBezTo>
                  <a:cubicBezTo>
                    <a:pt x="215" y="75"/>
                    <a:pt x="229" y="152"/>
                    <a:pt x="229" y="152"/>
                  </a:cubicBezTo>
                  <a:cubicBezTo>
                    <a:pt x="229" y="170"/>
                    <a:pt x="248" y="170"/>
                    <a:pt x="266" y="170"/>
                  </a:cubicBezTo>
                  <a:cubicBezTo>
                    <a:pt x="284" y="170"/>
                    <a:pt x="284" y="152"/>
                    <a:pt x="284" y="134"/>
                  </a:cubicBezTo>
                  <a:cubicBezTo>
                    <a:pt x="284" y="97"/>
                    <a:pt x="229" y="1"/>
                    <a:pt x="15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81" name="Google Shape;1381;p53"/>
            <p:cNvSpPr/>
            <p:nvPr/>
          </p:nvSpPr>
          <p:spPr>
            <a:xfrm>
              <a:off x="1886821" y="687818"/>
              <a:ext cx="134478" cy="57573"/>
            </a:xfrm>
            <a:custGeom>
              <a:avLst/>
              <a:gdLst/>
              <a:ahLst/>
              <a:cxnLst/>
              <a:rect l="l" t="t" r="r" b="b"/>
              <a:pathLst>
                <a:path w="633" h="271" extrusionOk="0">
                  <a:moveTo>
                    <a:pt x="244" y="0"/>
                  </a:moveTo>
                  <a:cubicBezTo>
                    <a:pt x="128" y="0"/>
                    <a:pt x="37" y="41"/>
                    <a:pt x="37" y="41"/>
                  </a:cubicBezTo>
                  <a:cubicBezTo>
                    <a:pt x="19" y="60"/>
                    <a:pt x="0" y="78"/>
                    <a:pt x="19" y="96"/>
                  </a:cubicBezTo>
                  <a:cubicBezTo>
                    <a:pt x="19" y="108"/>
                    <a:pt x="23" y="113"/>
                    <a:pt x="31" y="113"/>
                  </a:cubicBezTo>
                  <a:cubicBezTo>
                    <a:pt x="38" y="113"/>
                    <a:pt x="48" y="108"/>
                    <a:pt x="60" y="96"/>
                  </a:cubicBezTo>
                  <a:cubicBezTo>
                    <a:pt x="69" y="96"/>
                    <a:pt x="148" y="59"/>
                    <a:pt x="246" y="59"/>
                  </a:cubicBezTo>
                  <a:cubicBezTo>
                    <a:pt x="346" y="59"/>
                    <a:pt x="467" y="97"/>
                    <a:pt x="554" y="252"/>
                  </a:cubicBezTo>
                  <a:cubicBezTo>
                    <a:pt x="573" y="270"/>
                    <a:pt x="591" y="270"/>
                    <a:pt x="591" y="270"/>
                  </a:cubicBezTo>
                  <a:lnTo>
                    <a:pt x="609" y="270"/>
                  </a:lnTo>
                  <a:cubicBezTo>
                    <a:pt x="632" y="270"/>
                    <a:pt x="632" y="252"/>
                    <a:pt x="609" y="234"/>
                  </a:cubicBezTo>
                  <a:cubicBezTo>
                    <a:pt x="513" y="46"/>
                    <a:pt x="365" y="0"/>
                    <a:pt x="24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82" name="Google Shape;1382;p53"/>
            <p:cNvSpPr/>
            <p:nvPr/>
          </p:nvSpPr>
          <p:spPr>
            <a:xfrm>
              <a:off x="1821601" y="371490"/>
              <a:ext cx="543859" cy="394298"/>
            </a:xfrm>
            <a:custGeom>
              <a:avLst/>
              <a:gdLst/>
              <a:ahLst/>
              <a:cxnLst/>
              <a:rect l="l" t="t" r="r" b="b"/>
              <a:pathLst>
                <a:path w="2560" h="1856" extrusionOk="0">
                  <a:moveTo>
                    <a:pt x="1309" y="0"/>
                  </a:moveTo>
                  <a:cubicBezTo>
                    <a:pt x="944" y="0"/>
                    <a:pt x="589" y="148"/>
                    <a:pt x="385" y="441"/>
                  </a:cubicBezTo>
                  <a:cubicBezTo>
                    <a:pt x="1" y="995"/>
                    <a:pt x="193" y="1494"/>
                    <a:pt x="193" y="1494"/>
                  </a:cubicBezTo>
                  <a:cubicBezTo>
                    <a:pt x="193" y="1494"/>
                    <a:pt x="344" y="1549"/>
                    <a:pt x="422" y="1855"/>
                  </a:cubicBezTo>
                  <a:lnTo>
                    <a:pt x="632" y="1855"/>
                  </a:lnTo>
                  <a:cubicBezTo>
                    <a:pt x="632" y="1855"/>
                    <a:pt x="710" y="1585"/>
                    <a:pt x="632" y="1169"/>
                  </a:cubicBezTo>
                  <a:cubicBezTo>
                    <a:pt x="562" y="789"/>
                    <a:pt x="1163" y="409"/>
                    <a:pt x="1644" y="409"/>
                  </a:cubicBezTo>
                  <a:cubicBezTo>
                    <a:pt x="1696" y="409"/>
                    <a:pt x="1747" y="413"/>
                    <a:pt x="1795" y="423"/>
                  </a:cubicBezTo>
                  <a:cubicBezTo>
                    <a:pt x="2289" y="519"/>
                    <a:pt x="2463" y="977"/>
                    <a:pt x="2463" y="977"/>
                  </a:cubicBezTo>
                  <a:cubicBezTo>
                    <a:pt x="2463" y="977"/>
                    <a:pt x="2518" y="1150"/>
                    <a:pt x="2518" y="1338"/>
                  </a:cubicBezTo>
                  <a:cubicBezTo>
                    <a:pt x="2560" y="1128"/>
                    <a:pt x="2560" y="766"/>
                    <a:pt x="2253" y="404"/>
                  </a:cubicBezTo>
                  <a:cubicBezTo>
                    <a:pt x="2012" y="134"/>
                    <a:pt x="1656" y="0"/>
                    <a:pt x="130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83" name="Google Shape;1383;p53"/>
            <p:cNvSpPr/>
            <p:nvPr/>
          </p:nvSpPr>
          <p:spPr>
            <a:xfrm>
              <a:off x="2012162" y="433311"/>
              <a:ext cx="325041" cy="125343"/>
            </a:xfrm>
            <a:custGeom>
              <a:avLst/>
              <a:gdLst/>
              <a:ahLst/>
              <a:cxnLst/>
              <a:rect l="l" t="t" r="r" b="b"/>
              <a:pathLst>
                <a:path w="1530" h="590" extrusionOk="0">
                  <a:moveTo>
                    <a:pt x="846" y="1"/>
                  </a:moveTo>
                  <a:cubicBezTo>
                    <a:pt x="802" y="1"/>
                    <a:pt x="755" y="6"/>
                    <a:pt x="706" y="17"/>
                  </a:cubicBezTo>
                  <a:cubicBezTo>
                    <a:pt x="134" y="173"/>
                    <a:pt x="134" y="113"/>
                    <a:pt x="1" y="379"/>
                  </a:cubicBezTo>
                  <a:cubicBezTo>
                    <a:pt x="1" y="379"/>
                    <a:pt x="230" y="283"/>
                    <a:pt x="401" y="283"/>
                  </a:cubicBezTo>
                  <a:cubicBezTo>
                    <a:pt x="446" y="283"/>
                    <a:pt x="486" y="290"/>
                    <a:pt x="518" y="306"/>
                  </a:cubicBezTo>
                  <a:cubicBezTo>
                    <a:pt x="625" y="340"/>
                    <a:pt x="762" y="391"/>
                    <a:pt x="897" y="391"/>
                  </a:cubicBezTo>
                  <a:cubicBezTo>
                    <a:pt x="977" y="391"/>
                    <a:pt x="1056" y="373"/>
                    <a:pt x="1127" y="324"/>
                  </a:cubicBezTo>
                  <a:cubicBezTo>
                    <a:pt x="1154" y="305"/>
                    <a:pt x="1182" y="297"/>
                    <a:pt x="1210" y="297"/>
                  </a:cubicBezTo>
                  <a:cubicBezTo>
                    <a:pt x="1375" y="297"/>
                    <a:pt x="1530" y="589"/>
                    <a:pt x="1530" y="589"/>
                  </a:cubicBezTo>
                  <a:cubicBezTo>
                    <a:pt x="1530" y="589"/>
                    <a:pt x="1319" y="1"/>
                    <a:pt x="84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84" name="Google Shape;1384;p53"/>
            <p:cNvSpPr/>
            <p:nvPr/>
          </p:nvSpPr>
          <p:spPr>
            <a:xfrm>
              <a:off x="1728551" y="679745"/>
              <a:ext cx="175055" cy="259183"/>
            </a:xfrm>
            <a:custGeom>
              <a:avLst/>
              <a:gdLst/>
              <a:ahLst/>
              <a:cxnLst/>
              <a:rect l="l" t="t" r="r" b="b"/>
              <a:pathLst>
                <a:path w="824" h="1220" extrusionOk="0">
                  <a:moveTo>
                    <a:pt x="479" y="1"/>
                  </a:moveTo>
                  <a:cubicBezTo>
                    <a:pt x="427" y="1"/>
                    <a:pt x="369" y="13"/>
                    <a:pt x="306" y="43"/>
                  </a:cubicBezTo>
                  <a:cubicBezTo>
                    <a:pt x="1" y="202"/>
                    <a:pt x="151" y="1219"/>
                    <a:pt x="708" y="1219"/>
                  </a:cubicBezTo>
                  <a:cubicBezTo>
                    <a:pt x="745" y="1219"/>
                    <a:pt x="783" y="1215"/>
                    <a:pt x="823" y="1205"/>
                  </a:cubicBezTo>
                  <a:lnTo>
                    <a:pt x="823" y="212"/>
                  </a:lnTo>
                  <a:cubicBezTo>
                    <a:pt x="823" y="212"/>
                    <a:pt x="698" y="1"/>
                    <a:pt x="479" y="1"/>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85" name="Google Shape;1385;p53"/>
            <p:cNvSpPr/>
            <p:nvPr/>
          </p:nvSpPr>
          <p:spPr>
            <a:xfrm>
              <a:off x="1785698" y="756862"/>
              <a:ext cx="97512" cy="89652"/>
            </a:xfrm>
            <a:custGeom>
              <a:avLst/>
              <a:gdLst/>
              <a:ahLst/>
              <a:cxnLst/>
              <a:rect l="l" t="t" r="r" b="b"/>
              <a:pathLst>
                <a:path w="459" h="422" extrusionOk="0">
                  <a:moveTo>
                    <a:pt x="37" y="0"/>
                  </a:moveTo>
                  <a:cubicBezTo>
                    <a:pt x="19" y="0"/>
                    <a:pt x="0" y="0"/>
                    <a:pt x="0" y="23"/>
                  </a:cubicBezTo>
                  <a:cubicBezTo>
                    <a:pt x="0" y="41"/>
                    <a:pt x="19" y="60"/>
                    <a:pt x="19" y="60"/>
                  </a:cubicBezTo>
                  <a:cubicBezTo>
                    <a:pt x="284" y="96"/>
                    <a:pt x="380" y="403"/>
                    <a:pt x="380" y="403"/>
                  </a:cubicBezTo>
                  <a:cubicBezTo>
                    <a:pt x="380" y="421"/>
                    <a:pt x="399" y="421"/>
                    <a:pt x="421" y="421"/>
                  </a:cubicBezTo>
                  <a:cubicBezTo>
                    <a:pt x="440" y="421"/>
                    <a:pt x="458" y="403"/>
                    <a:pt x="440" y="385"/>
                  </a:cubicBezTo>
                  <a:cubicBezTo>
                    <a:pt x="440" y="385"/>
                    <a:pt x="344" y="41"/>
                    <a:pt x="3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86" name="Google Shape;1386;p53"/>
            <p:cNvSpPr/>
            <p:nvPr/>
          </p:nvSpPr>
          <p:spPr>
            <a:xfrm>
              <a:off x="1806093" y="785967"/>
              <a:ext cx="44826" cy="40152"/>
            </a:xfrm>
            <a:custGeom>
              <a:avLst/>
              <a:gdLst/>
              <a:ahLst/>
              <a:cxnLst/>
              <a:rect l="l" t="t" r="r" b="b"/>
              <a:pathLst>
                <a:path w="211" h="189" extrusionOk="0">
                  <a:moveTo>
                    <a:pt x="151" y="1"/>
                  </a:moveTo>
                  <a:lnTo>
                    <a:pt x="19" y="133"/>
                  </a:lnTo>
                  <a:cubicBezTo>
                    <a:pt x="0" y="152"/>
                    <a:pt x="0" y="170"/>
                    <a:pt x="19" y="188"/>
                  </a:cubicBezTo>
                  <a:lnTo>
                    <a:pt x="55" y="188"/>
                  </a:lnTo>
                  <a:cubicBezTo>
                    <a:pt x="55" y="188"/>
                    <a:pt x="115" y="115"/>
                    <a:pt x="188" y="55"/>
                  </a:cubicBezTo>
                  <a:cubicBezTo>
                    <a:pt x="211" y="37"/>
                    <a:pt x="211" y="19"/>
                    <a:pt x="1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87" name="Google Shape;1387;p53"/>
            <p:cNvSpPr/>
            <p:nvPr/>
          </p:nvSpPr>
          <p:spPr>
            <a:xfrm>
              <a:off x="2085242" y="728607"/>
              <a:ext cx="33141" cy="52686"/>
            </a:xfrm>
            <a:custGeom>
              <a:avLst/>
              <a:gdLst/>
              <a:ahLst/>
              <a:cxnLst/>
              <a:rect l="l" t="t" r="r" b="b"/>
              <a:pathLst>
                <a:path w="156" h="248" extrusionOk="0">
                  <a:moveTo>
                    <a:pt x="78" y="0"/>
                  </a:moveTo>
                  <a:cubicBezTo>
                    <a:pt x="41" y="0"/>
                    <a:pt x="0" y="60"/>
                    <a:pt x="0" y="133"/>
                  </a:cubicBezTo>
                  <a:cubicBezTo>
                    <a:pt x="0" y="193"/>
                    <a:pt x="41" y="248"/>
                    <a:pt x="78" y="248"/>
                  </a:cubicBezTo>
                  <a:cubicBezTo>
                    <a:pt x="115" y="248"/>
                    <a:pt x="156" y="193"/>
                    <a:pt x="156" y="115"/>
                  </a:cubicBezTo>
                  <a:cubicBezTo>
                    <a:pt x="156" y="60"/>
                    <a:pt x="115" y="0"/>
                    <a:pt x="7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88" name="Google Shape;1388;p53"/>
            <p:cNvSpPr/>
            <p:nvPr/>
          </p:nvSpPr>
          <p:spPr>
            <a:xfrm>
              <a:off x="2259232" y="728607"/>
              <a:ext cx="29317" cy="52686"/>
            </a:xfrm>
            <a:custGeom>
              <a:avLst/>
              <a:gdLst/>
              <a:ahLst/>
              <a:cxnLst/>
              <a:rect l="l" t="t" r="r" b="b"/>
              <a:pathLst>
                <a:path w="138" h="248" extrusionOk="0">
                  <a:moveTo>
                    <a:pt x="60" y="0"/>
                  </a:moveTo>
                  <a:cubicBezTo>
                    <a:pt x="23" y="0"/>
                    <a:pt x="1" y="60"/>
                    <a:pt x="1" y="133"/>
                  </a:cubicBezTo>
                  <a:cubicBezTo>
                    <a:pt x="1" y="193"/>
                    <a:pt x="23" y="248"/>
                    <a:pt x="78" y="248"/>
                  </a:cubicBezTo>
                  <a:cubicBezTo>
                    <a:pt x="115" y="248"/>
                    <a:pt x="138" y="193"/>
                    <a:pt x="138" y="133"/>
                  </a:cubicBezTo>
                  <a:cubicBezTo>
                    <a:pt x="138" y="60"/>
                    <a:pt x="115" y="0"/>
                    <a:pt x="6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89" name="Google Shape;1389;p53"/>
            <p:cNvSpPr/>
            <p:nvPr/>
          </p:nvSpPr>
          <p:spPr>
            <a:xfrm>
              <a:off x="1809917" y="1130124"/>
              <a:ext cx="275541" cy="348410"/>
            </a:xfrm>
            <a:custGeom>
              <a:avLst/>
              <a:gdLst/>
              <a:ahLst/>
              <a:cxnLst/>
              <a:rect l="l" t="t" r="r" b="b"/>
              <a:pathLst>
                <a:path w="1297" h="1640" extrusionOk="0">
                  <a:moveTo>
                    <a:pt x="381" y="1"/>
                  </a:moveTo>
                  <a:cubicBezTo>
                    <a:pt x="381" y="1"/>
                    <a:pt x="133" y="74"/>
                    <a:pt x="1" y="610"/>
                  </a:cubicBezTo>
                  <a:cubicBezTo>
                    <a:pt x="170" y="1104"/>
                    <a:pt x="651" y="1525"/>
                    <a:pt x="1296" y="1640"/>
                  </a:cubicBezTo>
                  <a:lnTo>
                    <a:pt x="1296" y="669"/>
                  </a:lnTo>
                  <a:cubicBezTo>
                    <a:pt x="1296" y="669"/>
                    <a:pt x="724" y="532"/>
                    <a:pt x="38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90" name="Google Shape;1390;p53"/>
            <p:cNvSpPr/>
            <p:nvPr/>
          </p:nvSpPr>
          <p:spPr>
            <a:xfrm>
              <a:off x="2085242" y="1158379"/>
              <a:ext cx="276391" cy="320155"/>
            </a:xfrm>
            <a:custGeom>
              <a:avLst/>
              <a:gdLst/>
              <a:ahLst/>
              <a:cxnLst/>
              <a:rect l="l" t="t" r="r" b="b"/>
              <a:pathLst>
                <a:path w="1301" h="1507" extrusionOk="0">
                  <a:moveTo>
                    <a:pt x="728" y="1"/>
                  </a:moveTo>
                  <a:cubicBezTo>
                    <a:pt x="385" y="536"/>
                    <a:pt x="0" y="536"/>
                    <a:pt x="0" y="536"/>
                  </a:cubicBezTo>
                  <a:lnTo>
                    <a:pt x="0" y="1507"/>
                  </a:lnTo>
                  <a:cubicBezTo>
                    <a:pt x="632" y="1356"/>
                    <a:pt x="861" y="1163"/>
                    <a:pt x="1300" y="628"/>
                  </a:cubicBezTo>
                  <a:cubicBezTo>
                    <a:pt x="1126" y="97"/>
                    <a:pt x="728" y="1"/>
                    <a:pt x="728"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91" name="Google Shape;1391;p53"/>
            <p:cNvSpPr/>
            <p:nvPr/>
          </p:nvSpPr>
          <p:spPr>
            <a:xfrm>
              <a:off x="1991767" y="1332583"/>
              <a:ext cx="186952" cy="259820"/>
            </a:xfrm>
            <a:custGeom>
              <a:avLst/>
              <a:gdLst/>
              <a:ahLst/>
              <a:cxnLst/>
              <a:rect l="l" t="t" r="r" b="b"/>
              <a:pathLst>
                <a:path w="880" h="1223" extrusionOk="0">
                  <a:moveTo>
                    <a:pt x="440" y="0"/>
                  </a:moveTo>
                  <a:lnTo>
                    <a:pt x="1" y="554"/>
                  </a:lnTo>
                  <a:lnTo>
                    <a:pt x="458" y="1222"/>
                  </a:lnTo>
                  <a:lnTo>
                    <a:pt x="880" y="554"/>
                  </a:lnTo>
                  <a:lnTo>
                    <a:pt x="440"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92" name="Google Shape;1392;p53"/>
            <p:cNvSpPr/>
            <p:nvPr/>
          </p:nvSpPr>
          <p:spPr>
            <a:xfrm>
              <a:off x="1882997" y="1320898"/>
              <a:ext cx="409594" cy="275329"/>
            </a:xfrm>
            <a:custGeom>
              <a:avLst/>
              <a:gdLst/>
              <a:ahLst/>
              <a:cxnLst/>
              <a:rect l="l" t="t" r="r" b="b"/>
              <a:pathLst>
                <a:path w="1928" h="1296" extrusionOk="0">
                  <a:moveTo>
                    <a:pt x="952" y="0"/>
                  </a:moveTo>
                  <a:cubicBezTo>
                    <a:pt x="952" y="0"/>
                    <a:pt x="934" y="0"/>
                    <a:pt x="916" y="18"/>
                  </a:cubicBezTo>
                  <a:lnTo>
                    <a:pt x="18" y="1048"/>
                  </a:lnTo>
                  <a:cubicBezTo>
                    <a:pt x="0" y="1067"/>
                    <a:pt x="0" y="1103"/>
                    <a:pt x="37" y="1122"/>
                  </a:cubicBezTo>
                  <a:cubicBezTo>
                    <a:pt x="46" y="1133"/>
                    <a:pt x="56" y="1139"/>
                    <a:pt x="66" y="1139"/>
                  </a:cubicBezTo>
                  <a:cubicBezTo>
                    <a:pt x="77" y="1139"/>
                    <a:pt x="87" y="1133"/>
                    <a:pt x="96" y="1122"/>
                  </a:cubicBezTo>
                  <a:lnTo>
                    <a:pt x="952" y="133"/>
                  </a:lnTo>
                  <a:lnTo>
                    <a:pt x="1831" y="1277"/>
                  </a:lnTo>
                  <a:cubicBezTo>
                    <a:pt x="1831" y="1296"/>
                    <a:pt x="1849" y="1296"/>
                    <a:pt x="1868" y="1296"/>
                  </a:cubicBezTo>
                  <a:cubicBezTo>
                    <a:pt x="1886" y="1296"/>
                    <a:pt x="1886" y="1296"/>
                    <a:pt x="1909" y="1277"/>
                  </a:cubicBezTo>
                  <a:cubicBezTo>
                    <a:pt x="1927" y="1259"/>
                    <a:pt x="1927" y="1236"/>
                    <a:pt x="1909" y="1218"/>
                  </a:cubicBezTo>
                  <a:lnTo>
                    <a:pt x="1012" y="18"/>
                  </a:lnTo>
                  <a:cubicBezTo>
                    <a:pt x="993" y="0"/>
                    <a:pt x="970" y="0"/>
                    <a:pt x="952"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93" name="Google Shape;1393;p53"/>
            <p:cNvSpPr/>
            <p:nvPr/>
          </p:nvSpPr>
          <p:spPr>
            <a:xfrm>
              <a:off x="2077382" y="1272249"/>
              <a:ext cx="20607" cy="68195"/>
            </a:xfrm>
            <a:custGeom>
              <a:avLst/>
              <a:gdLst/>
              <a:ahLst/>
              <a:cxnLst/>
              <a:rect l="l" t="t" r="r" b="b"/>
              <a:pathLst>
                <a:path w="97" h="321" extrusionOk="0">
                  <a:moveTo>
                    <a:pt x="37" y="0"/>
                  </a:moveTo>
                  <a:cubicBezTo>
                    <a:pt x="19" y="0"/>
                    <a:pt x="1" y="19"/>
                    <a:pt x="1" y="55"/>
                  </a:cubicBezTo>
                  <a:lnTo>
                    <a:pt x="1" y="284"/>
                  </a:lnTo>
                  <a:cubicBezTo>
                    <a:pt x="1" y="302"/>
                    <a:pt x="19" y="321"/>
                    <a:pt x="37" y="321"/>
                  </a:cubicBezTo>
                  <a:cubicBezTo>
                    <a:pt x="78" y="321"/>
                    <a:pt x="97" y="302"/>
                    <a:pt x="97" y="284"/>
                  </a:cubicBezTo>
                  <a:lnTo>
                    <a:pt x="97" y="55"/>
                  </a:lnTo>
                  <a:cubicBezTo>
                    <a:pt x="97" y="19"/>
                    <a:pt x="78" y="0"/>
                    <a:pt x="3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94" name="Google Shape;1394;p53"/>
            <p:cNvSpPr/>
            <p:nvPr/>
          </p:nvSpPr>
          <p:spPr>
            <a:xfrm>
              <a:off x="1376322" y="3369486"/>
              <a:ext cx="527288" cy="451021"/>
            </a:xfrm>
            <a:custGeom>
              <a:avLst/>
              <a:gdLst/>
              <a:ahLst/>
              <a:cxnLst/>
              <a:rect l="l" t="t" r="r" b="b"/>
              <a:pathLst>
                <a:path w="2482" h="2123" extrusionOk="0">
                  <a:moveTo>
                    <a:pt x="748" y="0"/>
                  </a:moveTo>
                  <a:cubicBezTo>
                    <a:pt x="733" y="0"/>
                    <a:pt x="719" y="2"/>
                    <a:pt x="705" y="7"/>
                  </a:cubicBezTo>
                  <a:cubicBezTo>
                    <a:pt x="343" y="103"/>
                    <a:pt x="0" y="560"/>
                    <a:pt x="60" y="730"/>
                  </a:cubicBezTo>
                  <a:cubicBezTo>
                    <a:pt x="151" y="1018"/>
                    <a:pt x="476" y="1513"/>
                    <a:pt x="591" y="1705"/>
                  </a:cubicBezTo>
                  <a:cubicBezTo>
                    <a:pt x="609" y="1741"/>
                    <a:pt x="723" y="1970"/>
                    <a:pt x="801" y="2103"/>
                  </a:cubicBezTo>
                  <a:cubicBezTo>
                    <a:pt x="866" y="2116"/>
                    <a:pt x="929" y="2122"/>
                    <a:pt x="991" y="2122"/>
                  </a:cubicBezTo>
                  <a:cubicBezTo>
                    <a:pt x="1467" y="2122"/>
                    <a:pt x="1823" y="1749"/>
                    <a:pt x="2042" y="1343"/>
                  </a:cubicBezTo>
                  <a:cubicBezTo>
                    <a:pt x="1813" y="1114"/>
                    <a:pt x="1680" y="1000"/>
                    <a:pt x="1680" y="1000"/>
                  </a:cubicBezTo>
                  <a:lnTo>
                    <a:pt x="1680" y="1000"/>
                  </a:lnTo>
                  <a:cubicBezTo>
                    <a:pt x="1680" y="1000"/>
                    <a:pt x="1776" y="1018"/>
                    <a:pt x="1891" y="1114"/>
                  </a:cubicBezTo>
                  <a:cubicBezTo>
                    <a:pt x="1909" y="1114"/>
                    <a:pt x="1982" y="1169"/>
                    <a:pt x="1982" y="1188"/>
                  </a:cubicBezTo>
                  <a:cubicBezTo>
                    <a:pt x="2151" y="1341"/>
                    <a:pt x="2267" y="1392"/>
                    <a:pt x="2341" y="1392"/>
                  </a:cubicBezTo>
                  <a:cubicBezTo>
                    <a:pt x="2377" y="1392"/>
                    <a:pt x="2404" y="1380"/>
                    <a:pt x="2422" y="1362"/>
                  </a:cubicBezTo>
                  <a:cubicBezTo>
                    <a:pt x="2481" y="1320"/>
                    <a:pt x="2481" y="1247"/>
                    <a:pt x="2440" y="1188"/>
                  </a:cubicBezTo>
                  <a:cubicBezTo>
                    <a:pt x="2252" y="1000"/>
                    <a:pt x="1831" y="519"/>
                    <a:pt x="1753" y="446"/>
                  </a:cubicBezTo>
                  <a:cubicBezTo>
                    <a:pt x="1602" y="332"/>
                    <a:pt x="1337" y="176"/>
                    <a:pt x="1126" y="139"/>
                  </a:cubicBezTo>
                  <a:cubicBezTo>
                    <a:pt x="1009" y="107"/>
                    <a:pt x="860" y="0"/>
                    <a:pt x="748" y="0"/>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95" name="Google Shape;1395;p53"/>
            <p:cNvSpPr/>
            <p:nvPr/>
          </p:nvSpPr>
          <p:spPr>
            <a:xfrm>
              <a:off x="796567" y="1381020"/>
              <a:ext cx="964925" cy="2196256"/>
            </a:xfrm>
            <a:custGeom>
              <a:avLst/>
              <a:gdLst/>
              <a:ahLst/>
              <a:cxnLst/>
              <a:rect l="l" t="t" r="r" b="b"/>
              <a:pathLst>
                <a:path w="4542" h="10338" extrusionOk="0">
                  <a:moveTo>
                    <a:pt x="2024" y="5283"/>
                  </a:moveTo>
                  <a:lnTo>
                    <a:pt x="2024" y="5302"/>
                  </a:lnTo>
                  <a:cubicBezTo>
                    <a:pt x="2024" y="5313"/>
                    <a:pt x="2020" y="5323"/>
                    <a:pt x="2016" y="5332"/>
                  </a:cubicBezTo>
                  <a:lnTo>
                    <a:pt x="2016" y="5332"/>
                  </a:lnTo>
                  <a:cubicBezTo>
                    <a:pt x="2006" y="5316"/>
                    <a:pt x="2006" y="5298"/>
                    <a:pt x="2006" y="5283"/>
                  </a:cubicBezTo>
                  <a:close/>
                  <a:moveTo>
                    <a:pt x="3205" y="1"/>
                  </a:moveTo>
                  <a:lnTo>
                    <a:pt x="3150" y="38"/>
                  </a:lnTo>
                  <a:lnTo>
                    <a:pt x="3109" y="79"/>
                  </a:lnTo>
                  <a:lnTo>
                    <a:pt x="3036" y="134"/>
                  </a:lnTo>
                  <a:cubicBezTo>
                    <a:pt x="2995" y="193"/>
                    <a:pt x="2940" y="230"/>
                    <a:pt x="2903" y="266"/>
                  </a:cubicBezTo>
                  <a:cubicBezTo>
                    <a:pt x="2807" y="363"/>
                    <a:pt x="2711" y="440"/>
                    <a:pt x="2633" y="537"/>
                  </a:cubicBezTo>
                  <a:cubicBezTo>
                    <a:pt x="2445" y="706"/>
                    <a:pt x="2290" y="880"/>
                    <a:pt x="2120" y="1049"/>
                  </a:cubicBezTo>
                  <a:cubicBezTo>
                    <a:pt x="1795" y="1434"/>
                    <a:pt x="1507" y="1814"/>
                    <a:pt x="1241" y="2212"/>
                  </a:cubicBezTo>
                  <a:cubicBezTo>
                    <a:pt x="958" y="2633"/>
                    <a:pt x="729" y="3072"/>
                    <a:pt x="518" y="3512"/>
                  </a:cubicBezTo>
                  <a:cubicBezTo>
                    <a:pt x="422" y="3741"/>
                    <a:pt x="326" y="3970"/>
                    <a:pt x="248" y="4217"/>
                  </a:cubicBezTo>
                  <a:cubicBezTo>
                    <a:pt x="193" y="4331"/>
                    <a:pt x="157" y="4446"/>
                    <a:pt x="115" y="4579"/>
                  </a:cubicBezTo>
                  <a:cubicBezTo>
                    <a:pt x="115" y="4638"/>
                    <a:pt x="97" y="4693"/>
                    <a:pt x="79" y="4752"/>
                  </a:cubicBezTo>
                  <a:lnTo>
                    <a:pt x="60" y="4807"/>
                  </a:lnTo>
                  <a:lnTo>
                    <a:pt x="60" y="4826"/>
                  </a:lnTo>
                  <a:lnTo>
                    <a:pt x="42" y="4867"/>
                  </a:lnTo>
                  <a:cubicBezTo>
                    <a:pt x="19" y="4958"/>
                    <a:pt x="19" y="5018"/>
                    <a:pt x="1" y="5096"/>
                  </a:cubicBezTo>
                  <a:lnTo>
                    <a:pt x="1" y="5283"/>
                  </a:lnTo>
                  <a:lnTo>
                    <a:pt x="1" y="5439"/>
                  </a:lnTo>
                  <a:cubicBezTo>
                    <a:pt x="19" y="5531"/>
                    <a:pt x="19" y="5627"/>
                    <a:pt x="42" y="5705"/>
                  </a:cubicBezTo>
                  <a:cubicBezTo>
                    <a:pt x="79" y="5874"/>
                    <a:pt x="115" y="6011"/>
                    <a:pt x="175" y="6144"/>
                  </a:cubicBezTo>
                  <a:cubicBezTo>
                    <a:pt x="212" y="6277"/>
                    <a:pt x="248" y="6410"/>
                    <a:pt x="308" y="6524"/>
                  </a:cubicBezTo>
                  <a:cubicBezTo>
                    <a:pt x="363" y="6638"/>
                    <a:pt x="404" y="6753"/>
                    <a:pt x="459" y="6867"/>
                  </a:cubicBezTo>
                  <a:cubicBezTo>
                    <a:pt x="573" y="7078"/>
                    <a:pt x="669" y="7288"/>
                    <a:pt x="784" y="7499"/>
                  </a:cubicBezTo>
                  <a:cubicBezTo>
                    <a:pt x="898" y="7705"/>
                    <a:pt x="1031" y="7897"/>
                    <a:pt x="1145" y="8108"/>
                  </a:cubicBezTo>
                  <a:cubicBezTo>
                    <a:pt x="1374" y="8488"/>
                    <a:pt x="1621" y="8872"/>
                    <a:pt x="1891" y="9252"/>
                  </a:cubicBezTo>
                  <a:cubicBezTo>
                    <a:pt x="2024" y="9422"/>
                    <a:pt x="2139" y="9614"/>
                    <a:pt x="2271" y="9806"/>
                  </a:cubicBezTo>
                  <a:cubicBezTo>
                    <a:pt x="2349" y="9879"/>
                    <a:pt x="2404" y="9975"/>
                    <a:pt x="2482" y="10072"/>
                  </a:cubicBezTo>
                  <a:lnTo>
                    <a:pt x="2578" y="10204"/>
                  </a:lnTo>
                  <a:lnTo>
                    <a:pt x="2693" y="10337"/>
                  </a:lnTo>
                  <a:lnTo>
                    <a:pt x="4066" y="9367"/>
                  </a:lnTo>
                  <a:lnTo>
                    <a:pt x="3988" y="9252"/>
                  </a:lnTo>
                  <a:lnTo>
                    <a:pt x="3892" y="9101"/>
                  </a:lnTo>
                  <a:lnTo>
                    <a:pt x="3722" y="8831"/>
                  </a:lnTo>
                  <a:cubicBezTo>
                    <a:pt x="3626" y="8643"/>
                    <a:pt x="3512" y="8469"/>
                    <a:pt x="3397" y="8277"/>
                  </a:cubicBezTo>
                  <a:cubicBezTo>
                    <a:pt x="3187" y="7916"/>
                    <a:pt x="2976" y="7536"/>
                    <a:pt x="2789" y="7174"/>
                  </a:cubicBezTo>
                  <a:cubicBezTo>
                    <a:pt x="2674" y="6982"/>
                    <a:pt x="2578" y="6789"/>
                    <a:pt x="2500" y="6620"/>
                  </a:cubicBezTo>
                  <a:cubicBezTo>
                    <a:pt x="2404" y="6428"/>
                    <a:pt x="2331" y="6240"/>
                    <a:pt x="2253" y="6066"/>
                  </a:cubicBezTo>
                  <a:cubicBezTo>
                    <a:pt x="2175" y="5874"/>
                    <a:pt x="2102" y="5705"/>
                    <a:pt x="2061" y="5554"/>
                  </a:cubicBezTo>
                  <a:cubicBezTo>
                    <a:pt x="2043" y="5476"/>
                    <a:pt x="2024" y="5398"/>
                    <a:pt x="2024" y="5343"/>
                  </a:cubicBezTo>
                  <a:cubicBezTo>
                    <a:pt x="2022" y="5341"/>
                    <a:pt x="2020" y="5339"/>
                    <a:pt x="2018" y="5336"/>
                  </a:cubicBezTo>
                  <a:lnTo>
                    <a:pt x="2018" y="5336"/>
                  </a:lnTo>
                  <a:lnTo>
                    <a:pt x="2024" y="5325"/>
                  </a:lnTo>
                  <a:cubicBezTo>
                    <a:pt x="2043" y="5283"/>
                    <a:pt x="2043" y="5229"/>
                    <a:pt x="2061" y="5187"/>
                  </a:cubicBezTo>
                  <a:cubicBezTo>
                    <a:pt x="2102" y="5096"/>
                    <a:pt x="2139" y="5018"/>
                    <a:pt x="2157" y="4922"/>
                  </a:cubicBezTo>
                  <a:cubicBezTo>
                    <a:pt x="2235" y="4752"/>
                    <a:pt x="2308" y="4579"/>
                    <a:pt x="2404" y="4409"/>
                  </a:cubicBezTo>
                  <a:cubicBezTo>
                    <a:pt x="2578" y="4066"/>
                    <a:pt x="2766" y="3741"/>
                    <a:pt x="2995" y="3416"/>
                  </a:cubicBezTo>
                  <a:cubicBezTo>
                    <a:pt x="3109" y="3265"/>
                    <a:pt x="3224" y="3091"/>
                    <a:pt x="3361" y="2940"/>
                  </a:cubicBezTo>
                  <a:cubicBezTo>
                    <a:pt x="3475" y="2784"/>
                    <a:pt x="3608" y="2651"/>
                    <a:pt x="3741" y="2500"/>
                  </a:cubicBezTo>
                  <a:cubicBezTo>
                    <a:pt x="3874" y="2349"/>
                    <a:pt x="4006" y="2212"/>
                    <a:pt x="4139" y="2079"/>
                  </a:cubicBezTo>
                  <a:cubicBezTo>
                    <a:pt x="4217" y="2006"/>
                    <a:pt x="4276" y="1946"/>
                    <a:pt x="4350" y="1891"/>
                  </a:cubicBezTo>
                  <a:cubicBezTo>
                    <a:pt x="4391" y="1850"/>
                    <a:pt x="4427" y="1814"/>
                    <a:pt x="4464" y="1795"/>
                  </a:cubicBezTo>
                  <a:lnTo>
                    <a:pt x="4505" y="1754"/>
                  </a:lnTo>
                  <a:lnTo>
                    <a:pt x="4542" y="1718"/>
                  </a:lnTo>
                  <a:lnTo>
                    <a:pt x="3205"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96" name="Google Shape;1396;p53"/>
            <p:cNvSpPr/>
            <p:nvPr/>
          </p:nvSpPr>
          <p:spPr>
            <a:xfrm>
              <a:off x="1035989" y="2479138"/>
              <a:ext cx="190776" cy="44826"/>
            </a:xfrm>
            <a:custGeom>
              <a:avLst/>
              <a:gdLst/>
              <a:ahLst/>
              <a:cxnLst/>
              <a:rect l="l" t="t" r="r" b="b"/>
              <a:pathLst>
                <a:path w="898" h="211" extrusionOk="0">
                  <a:moveTo>
                    <a:pt x="60" y="0"/>
                  </a:moveTo>
                  <a:cubicBezTo>
                    <a:pt x="18" y="0"/>
                    <a:pt x="0" y="18"/>
                    <a:pt x="0" y="41"/>
                  </a:cubicBezTo>
                  <a:cubicBezTo>
                    <a:pt x="0" y="78"/>
                    <a:pt x="18" y="96"/>
                    <a:pt x="37" y="96"/>
                  </a:cubicBezTo>
                  <a:cubicBezTo>
                    <a:pt x="403" y="114"/>
                    <a:pt x="819" y="211"/>
                    <a:pt x="819" y="211"/>
                  </a:cubicBezTo>
                  <a:lnTo>
                    <a:pt x="838" y="211"/>
                  </a:lnTo>
                  <a:cubicBezTo>
                    <a:pt x="861" y="211"/>
                    <a:pt x="879" y="192"/>
                    <a:pt x="897" y="174"/>
                  </a:cubicBezTo>
                  <a:cubicBezTo>
                    <a:pt x="897" y="133"/>
                    <a:pt x="879" y="114"/>
                    <a:pt x="861" y="114"/>
                  </a:cubicBezTo>
                  <a:cubicBezTo>
                    <a:pt x="838" y="96"/>
                    <a:pt x="403" y="0"/>
                    <a:pt x="6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97" name="Google Shape;1397;p53"/>
            <p:cNvSpPr/>
            <p:nvPr/>
          </p:nvSpPr>
          <p:spPr>
            <a:xfrm>
              <a:off x="1105033" y="2440473"/>
              <a:ext cx="117695" cy="83491"/>
            </a:xfrm>
            <a:custGeom>
              <a:avLst/>
              <a:gdLst/>
              <a:ahLst/>
              <a:cxnLst/>
              <a:rect l="l" t="t" r="r" b="b"/>
              <a:pathLst>
                <a:path w="554" h="393" extrusionOk="0">
                  <a:moveTo>
                    <a:pt x="55" y="1"/>
                  </a:moveTo>
                  <a:cubicBezTo>
                    <a:pt x="40" y="1"/>
                    <a:pt x="29" y="9"/>
                    <a:pt x="18" y="31"/>
                  </a:cubicBezTo>
                  <a:cubicBezTo>
                    <a:pt x="0" y="49"/>
                    <a:pt x="18" y="86"/>
                    <a:pt x="37" y="86"/>
                  </a:cubicBezTo>
                  <a:cubicBezTo>
                    <a:pt x="37" y="86"/>
                    <a:pt x="284" y="242"/>
                    <a:pt x="458" y="374"/>
                  </a:cubicBezTo>
                  <a:lnTo>
                    <a:pt x="476" y="393"/>
                  </a:lnTo>
                  <a:cubicBezTo>
                    <a:pt x="494" y="393"/>
                    <a:pt x="513" y="374"/>
                    <a:pt x="536" y="356"/>
                  </a:cubicBezTo>
                  <a:cubicBezTo>
                    <a:pt x="554" y="338"/>
                    <a:pt x="536" y="315"/>
                    <a:pt x="513" y="296"/>
                  </a:cubicBezTo>
                  <a:cubicBezTo>
                    <a:pt x="343" y="164"/>
                    <a:pt x="96" y="13"/>
                    <a:pt x="96" y="13"/>
                  </a:cubicBezTo>
                  <a:cubicBezTo>
                    <a:pt x="79" y="5"/>
                    <a:pt x="66" y="1"/>
                    <a:pt x="55"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98" name="Google Shape;1398;p53"/>
            <p:cNvSpPr/>
            <p:nvPr/>
          </p:nvSpPr>
          <p:spPr>
            <a:xfrm>
              <a:off x="1335321" y="1832249"/>
              <a:ext cx="349472" cy="436999"/>
            </a:xfrm>
            <a:custGeom>
              <a:avLst/>
              <a:gdLst/>
              <a:ahLst/>
              <a:cxnLst/>
              <a:rect l="l" t="t" r="r" b="b"/>
              <a:pathLst>
                <a:path w="1645" h="2057" extrusionOk="0">
                  <a:moveTo>
                    <a:pt x="1594" y="1"/>
                  </a:moveTo>
                  <a:cubicBezTo>
                    <a:pt x="1585" y="1"/>
                    <a:pt x="1576" y="6"/>
                    <a:pt x="1566" y="15"/>
                  </a:cubicBezTo>
                  <a:cubicBezTo>
                    <a:pt x="958" y="527"/>
                    <a:pt x="60" y="1919"/>
                    <a:pt x="24" y="1978"/>
                  </a:cubicBezTo>
                  <a:cubicBezTo>
                    <a:pt x="1" y="1997"/>
                    <a:pt x="1" y="2033"/>
                    <a:pt x="42" y="2056"/>
                  </a:cubicBezTo>
                  <a:lnTo>
                    <a:pt x="60" y="2056"/>
                  </a:lnTo>
                  <a:cubicBezTo>
                    <a:pt x="79" y="2056"/>
                    <a:pt x="97" y="2056"/>
                    <a:pt x="97" y="2033"/>
                  </a:cubicBezTo>
                  <a:cubicBezTo>
                    <a:pt x="115" y="2015"/>
                    <a:pt x="1031" y="605"/>
                    <a:pt x="1626" y="88"/>
                  </a:cubicBezTo>
                  <a:cubicBezTo>
                    <a:pt x="1644" y="70"/>
                    <a:pt x="1644" y="33"/>
                    <a:pt x="1626" y="15"/>
                  </a:cubicBezTo>
                  <a:cubicBezTo>
                    <a:pt x="1614" y="6"/>
                    <a:pt x="1604" y="1"/>
                    <a:pt x="1594"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99" name="Google Shape;1399;p53"/>
            <p:cNvSpPr/>
            <p:nvPr/>
          </p:nvSpPr>
          <p:spPr>
            <a:xfrm>
              <a:off x="1595138" y="1883872"/>
              <a:ext cx="117695" cy="36116"/>
            </a:xfrm>
            <a:custGeom>
              <a:avLst/>
              <a:gdLst/>
              <a:ahLst/>
              <a:cxnLst/>
              <a:rect l="l" t="t" r="r" b="b"/>
              <a:pathLst>
                <a:path w="554" h="170" extrusionOk="0">
                  <a:moveTo>
                    <a:pt x="494" y="1"/>
                  </a:moveTo>
                  <a:lnTo>
                    <a:pt x="37" y="55"/>
                  </a:lnTo>
                  <a:cubicBezTo>
                    <a:pt x="18" y="74"/>
                    <a:pt x="0" y="97"/>
                    <a:pt x="0" y="133"/>
                  </a:cubicBezTo>
                  <a:cubicBezTo>
                    <a:pt x="0" y="152"/>
                    <a:pt x="37" y="170"/>
                    <a:pt x="60" y="170"/>
                  </a:cubicBezTo>
                  <a:lnTo>
                    <a:pt x="494" y="97"/>
                  </a:lnTo>
                  <a:cubicBezTo>
                    <a:pt x="536" y="97"/>
                    <a:pt x="554" y="74"/>
                    <a:pt x="554" y="37"/>
                  </a:cubicBezTo>
                  <a:cubicBezTo>
                    <a:pt x="536" y="19"/>
                    <a:pt x="517" y="1"/>
                    <a:pt x="494"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00" name="Google Shape;1400;p53"/>
            <p:cNvSpPr/>
            <p:nvPr/>
          </p:nvSpPr>
          <p:spPr>
            <a:xfrm>
              <a:off x="1254593" y="3218439"/>
              <a:ext cx="316331" cy="221580"/>
            </a:xfrm>
            <a:custGeom>
              <a:avLst/>
              <a:gdLst/>
              <a:ahLst/>
              <a:cxnLst/>
              <a:rect l="l" t="t" r="r" b="b"/>
              <a:pathLst>
                <a:path w="1489" h="1043" extrusionOk="0">
                  <a:moveTo>
                    <a:pt x="1443" y="1"/>
                  </a:moveTo>
                  <a:cubicBezTo>
                    <a:pt x="1432" y="1"/>
                    <a:pt x="1420" y="5"/>
                    <a:pt x="1411" y="13"/>
                  </a:cubicBezTo>
                  <a:lnTo>
                    <a:pt x="38" y="946"/>
                  </a:lnTo>
                  <a:cubicBezTo>
                    <a:pt x="19" y="965"/>
                    <a:pt x="1" y="1001"/>
                    <a:pt x="19" y="1024"/>
                  </a:cubicBezTo>
                  <a:cubicBezTo>
                    <a:pt x="38" y="1043"/>
                    <a:pt x="60" y="1043"/>
                    <a:pt x="79" y="1043"/>
                  </a:cubicBezTo>
                  <a:lnTo>
                    <a:pt x="97" y="1043"/>
                  </a:lnTo>
                  <a:lnTo>
                    <a:pt x="1470" y="86"/>
                  </a:lnTo>
                  <a:cubicBezTo>
                    <a:pt x="1489" y="86"/>
                    <a:pt x="1489" y="49"/>
                    <a:pt x="1470" y="31"/>
                  </a:cubicBezTo>
                  <a:cubicBezTo>
                    <a:pt x="1470" y="10"/>
                    <a:pt x="1458" y="1"/>
                    <a:pt x="1443"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01" name="Google Shape;1401;p53"/>
            <p:cNvSpPr/>
            <p:nvPr/>
          </p:nvSpPr>
          <p:spPr>
            <a:xfrm>
              <a:off x="1344243" y="3366937"/>
              <a:ext cx="113021" cy="157634"/>
            </a:xfrm>
            <a:custGeom>
              <a:avLst/>
              <a:gdLst/>
              <a:ahLst/>
              <a:cxnLst/>
              <a:rect l="l" t="t" r="r" b="b"/>
              <a:pathLst>
                <a:path w="532" h="742" extrusionOk="0">
                  <a:moveTo>
                    <a:pt x="18" y="0"/>
                  </a:moveTo>
                  <a:cubicBezTo>
                    <a:pt x="0" y="19"/>
                    <a:pt x="0" y="55"/>
                    <a:pt x="0" y="74"/>
                  </a:cubicBezTo>
                  <a:lnTo>
                    <a:pt x="417" y="705"/>
                  </a:lnTo>
                  <a:cubicBezTo>
                    <a:pt x="440" y="724"/>
                    <a:pt x="458" y="742"/>
                    <a:pt x="476" y="742"/>
                  </a:cubicBezTo>
                  <a:lnTo>
                    <a:pt x="494" y="724"/>
                  </a:lnTo>
                  <a:cubicBezTo>
                    <a:pt x="513" y="705"/>
                    <a:pt x="531" y="687"/>
                    <a:pt x="513" y="646"/>
                  </a:cubicBezTo>
                  <a:lnTo>
                    <a:pt x="96" y="19"/>
                  </a:lnTo>
                  <a:cubicBezTo>
                    <a:pt x="73" y="0"/>
                    <a:pt x="37" y="0"/>
                    <a:pt x="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02" name="Google Shape;1402;p53"/>
            <p:cNvSpPr/>
            <p:nvPr/>
          </p:nvSpPr>
          <p:spPr>
            <a:xfrm>
              <a:off x="1441329" y="3373310"/>
              <a:ext cx="56723" cy="51624"/>
            </a:xfrm>
            <a:custGeom>
              <a:avLst/>
              <a:gdLst/>
              <a:ahLst/>
              <a:cxnLst/>
              <a:rect l="l" t="t" r="r" b="b"/>
              <a:pathLst>
                <a:path w="267" h="243" extrusionOk="0">
                  <a:moveTo>
                    <a:pt x="145" y="0"/>
                  </a:moveTo>
                  <a:cubicBezTo>
                    <a:pt x="98" y="0"/>
                    <a:pt x="47" y="22"/>
                    <a:pt x="19" y="66"/>
                  </a:cubicBezTo>
                  <a:cubicBezTo>
                    <a:pt x="1" y="121"/>
                    <a:pt x="19" y="199"/>
                    <a:pt x="74" y="236"/>
                  </a:cubicBezTo>
                  <a:cubicBezTo>
                    <a:pt x="89" y="240"/>
                    <a:pt x="105" y="243"/>
                    <a:pt x="121" y="243"/>
                  </a:cubicBezTo>
                  <a:cubicBezTo>
                    <a:pt x="170" y="243"/>
                    <a:pt x="221" y="222"/>
                    <a:pt x="248" y="181"/>
                  </a:cubicBezTo>
                  <a:cubicBezTo>
                    <a:pt x="266" y="121"/>
                    <a:pt x="248" y="44"/>
                    <a:pt x="189" y="7"/>
                  </a:cubicBezTo>
                  <a:cubicBezTo>
                    <a:pt x="175" y="2"/>
                    <a:pt x="160" y="0"/>
                    <a:pt x="145"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03" name="Google Shape;1403;p53"/>
            <p:cNvSpPr/>
            <p:nvPr/>
          </p:nvSpPr>
          <p:spPr>
            <a:xfrm rot="3225116">
              <a:off x="1380336" y="1487098"/>
              <a:ext cx="480988" cy="192553"/>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04" name="Google Shape;1404;p53"/>
            <p:cNvSpPr/>
            <p:nvPr/>
          </p:nvSpPr>
          <p:spPr>
            <a:xfrm>
              <a:off x="1651435" y="1241869"/>
              <a:ext cx="454420" cy="1168235"/>
            </a:xfrm>
            <a:custGeom>
              <a:avLst/>
              <a:gdLst/>
              <a:ahLst/>
              <a:cxnLst/>
              <a:rect l="l" t="t" r="r" b="b"/>
              <a:pathLst>
                <a:path w="2139" h="5499" extrusionOk="0">
                  <a:moveTo>
                    <a:pt x="433" y="0"/>
                  </a:moveTo>
                  <a:cubicBezTo>
                    <a:pt x="296" y="0"/>
                    <a:pt x="135" y="52"/>
                    <a:pt x="1" y="235"/>
                  </a:cubicBezTo>
                  <a:lnTo>
                    <a:pt x="385" y="2180"/>
                  </a:lnTo>
                  <a:lnTo>
                    <a:pt x="994" y="2524"/>
                  </a:lnTo>
                  <a:lnTo>
                    <a:pt x="573" y="2775"/>
                  </a:lnTo>
                  <a:lnTo>
                    <a:pt x="1053" y="4776"/>
                  </a:lnTo>
                  <a:lnTo>
                    <a:pt x="2138" y="5499"/>
                  </a:lnTo>
                  <a:lnTo>
                    <a:pt x="2138" y="5499"/>
                  </a:lnTo>
                  <a:lnTo>
                    <a:pt x="747" y="84"/>
                  </a:lnTo>
                  <a:cubicBezTo>
                    <a:pt x="747" y="84"/>
                    <a:pt x="609" y="0"/>
                    <a:pt x="433"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3" name="Title 2">
            <a:extLst>
              <a:ext uri="{FF2B5EF4-FFF2-40B4-BE49-F238E27FC236}">
                <a16:creationId xmlns:a16="http://schemas.microsoft.com/office/drawing/2014/main" id="{FEBF9FCC-F842-04E1-A795-6D30C7AB3570}"/>
              </a:ext>
            </a:extLst>
          </p:cNvPr>
          <p:cNvSpPr>
            <a:spLocks noGrp="1"/>
          </p:cNvSpPr>
          <p:nvPr>
            <p:ph type="title"/>
          </p:nvPr>
        </p:nvSpPr>
        <p:spPr>
          <a:xfrm>
            <a:off x="2492885" y="1769261"/>
            <a:ext cx="5937890" cy="2824510"/>
          </a:xfrm>
        </p:spPr>
        <p:txBody>
          <a:bodyPr/>
          <a:lstStyle/>
          <a:p>
            <a:pPr>
              <a:lnSpc>
                <a:spcPct val="150000"/>
              </a:lnSpc>
            </a:pPr>
            <a:r>
              <a:rPr lang="vi-VN" sz="32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ỨNG DỤNG CỦA MÁY TÍNH TRONG KHOA HỌC KĨ THUẬT VÀ CÁC LĨNH VỰC CỦA ĐỜI SỐNG XÃ HỘI</a:t>
            </a:r>
            <a:endParaRPr lang="vi-VN" sz="32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891CDE51-DEA0-BC2D-2322-4EB35C49EF57}"/>
              </a:ext>
            </a:extLst>
          </p:cNvPr>
          <p:cNvSpPr>
            <a:spLocks noGrp="1"/>
          </p:cNvSpPr>
          <p:nvPr>
            <p:ph type="title" idx="2"/>
          </p:nvPr>
        </p:nvSpPr>
        <p:spPr>
          <a:xfrm>
            <a:off x="7119257" y="979714"/>
            <a:ext cx="1212192" cy="713991"/>
          </a:xfrm>
        </p:spPr>
        <p:txBody>
          <a:bodyPr bIns="108000" anchor="t"/>
          <a:lstStyle/>
          <a:p>
            <a:r>
              <a:rPr lang="vi-VN" sz="3600" dirty="0">
                <a:latin typeface="Arial" panose="020B0604020202020204" pitchFamily="34" charset="0"/>
                <a:cs typeface="Arial" panose="020B0604020202020204" pitchFamily="34" charset="0"/>
              </a:rPr>
              <a:t>02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48"/>
          <p:cNvSpPr txBox="1">
            <a:spLocks noGrp="1"/>
          </p:cNvSpPr>
          <p:nvPr>
            <p:ph type="title"/>
          </p:nvPr>
        </p:nvSpPr>
        <p:spPr>
          <a:xfrm>
            <a:off x="720000" y="502382"/>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chemeClr val="tx2">
                    <a:lumMod val="75000"/>
                  </a:schemeClr>
                </a:solidFill>
                <a:latin typeface="Arial" panose="020B0604020202020204" pitchFamily="34" charset="0"/>
                <a:cs typeface="Arial" panose="020B0604020202020204" pitchFamily="34" charset="0"/>
              </a:rPr>
              <a:t>Đặt vấn đề</a:t>
            </a:r>
            <a:endParaRPr sz="2400" dirty="0">
              <a:solidFill>
                <a:schemeClr val="tx2">
                  <a:lumMod val="75000"/>
                </a:schemeClr>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76760A80-5153-333A-31A7-D1F451F6C7C5}"/>
              </a:ext>
            </a:extLst>
          </p:cNvPr>
          <p:cNvGrpSpPr/>
          <p:nvPr/>
        </p:nvGrpSpPr>
        <p:grpSpPr>
          <a:xfrm>
            <a:off x="826250" y="1278481"/>
            <a:ext cx="3694006" cy="2783773"/>
            <a:chOff x="1683994" y="2924140"/>
            <a:chExt cx="6002149" cy="4523172"/>
          </a:xfrm>
        </p:grpSpPr>
        <p:sp>
          <p:nvSpPr>
            <p:cNvPr id="15" name="Rectangle: Rounded Corners 14">
              <a:extLst>
                <a:ext uri="{FF2B5EF4-FFF2-40B4-BE49-F238E27FC236}">
                  <a16:creationId xmlns:a16="http://schemas.microsoft.com/office/drawing/2014/main" id="{E0AD9990-DDE0-E901-9A12-76A2C0DB625B}"/>
                </a:ext>
              </a:extLst>
            </p:cNvPr>
            <p:cNvSpPr/>
            <p:nvPr/>
          </p:nvSpPr>
          <p:spPr>
            <a:xfrm>
              <a:off x="2094252" y="3193702"/>
              <a:ext cx="5591891" cy="4253610"/>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Công nghệ thông tin đang làm thay đổi phương thức làm việc của con người trong nhiều lĩnh vực.</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6" name="Freeform 7">
              <a:extLst>
                <a:ext uri="{FF2B5EF4-FFF2-40B4-BE49-F238E27FC236}">
                  <a16:creationId xmlns:a16="http://schemas.microsoft.com/office/drawing/2014/main" id="{FFF7332A-98F8-B923-5AC6-4FEE0018624F}"/>
                </a:ext>
              </a:extLst>
            </p:cNvPr>
            <p:cNvSpPr/>
            <p:nvPr/>
          </p:nvSpPr>
          <p:spPr>
            <a:xfrm>
              <a:off x="1683994" y="2924140"/>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pic>
        <p:nvPicPr>
          <p:cNvPr id="2050" name="Picture 2" descr="Tổng quan ngành Công nghệ thông tin">
            <a:extLst>
              <a:ext uri="{FF2B5EF4-FFF2-40B4-BE49-F238E27FC236}">
                <a16:creationId xmlns:a16="http://schemas.microsoft.com/office/drawing/2014/main" id="{AB851B19-B60D-8234-C054-8614B2C156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748" y="1566022"/>
            <a:ext cx="3651252" cy="2373076"/>
          </a:xfrm>
          <a:prstGeom prst="rect">
            <a:avLst/>
          </a:prstGeom>
          <a:noFill/>
          <a:ln>
            <a:solidFill>
              <a:schemeClr val="accent4"/>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5" name="Title 4">
            <a:extLst>
              <a:ext uri="{FF2B5EF4-FFF2-40B4-BE49-F238E27FC236}">
                <a16:creationId xmlns:a16="http://schemas.microsoft.com/office/drawing/2014/main" id="{55A71447-2EF2-2F28-9E7B-E6D368D74B22}"/>
              </a:ext>
            </a:extLst>
          </p:cNvPr>
          <p:cNvSpPr>
            <a:spLocks noGrp="1"/>
          </p:cNvSpPr>
          <p:nvPr>
            <p:ph type="title"/>
          </p:nvPr>
        </p:nvSpPr>
        <p:spPr>
          <a:xfrm>
            <a:off x="719999" y="375703"/>
            <a:ext cx="7937771" cy="625783"/>
          </a:xfrm>
        </p:spPr>
        <p:txBody>
          <a:bodyPr anchor="ctr"/>
          <a:lstStyle/>
          <a:p>
            <a:pPr algn="ctr">
              <a:lnSpc>
                <a:spcPct val="100000"/>
              </a:lnSpc>
            </a:pPr>
            <a:r>
              <a:rPr lang="vi-VN" sz="2400" dirty="0">
                <a:solidFill>
                  <a:srgbClr val="FD3F35"/>
                </a:solidFill>
                <a:effectLst/>
                <a:latin typeface="Arial" panose="020B0604020202020204" pitchFamily="34" charset="0"/>
                <a:ea typeface="SimSun" panose="02010600030101010101" pitchFamily="2" charset="-122"/>
                <a:cs typeface="Arial" panose="020B0604020202020204" pitchFamily="34" charset="0"/>
              </a:rPr>
              <a:t>Ứng dụng của máy tính trong các lĩnh vực</a:t>
            </a:r>
            <a:endParaRPr lang="vi-VN" sz="2400" dirty="0">
              <a:solidFill>
                <a:srgbClr val="FD3F35"/>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B7D6D11B-73D0-8EB7-3051-71F67CC3F742}"/>
              </a:ext>
            </a:extLst>
          </p:cNvPr>
          <p:cNvPicPr>
            <a:picLocks noChangeAspect="1" noChangeArrowheads="1"/>
          </p:cNvPicPr>
          <p:nvPr/>
        </p:nvPicPr>
        <p:blipFill rotWithShape="1">
          <a:blip r:embed="rId3"/>
          <a:srcRect l="48531" t="10093" r="10621" b="19391"/>
          <a:stretch/>
        </p:blipFill>
        <p:spPr bwMode="auto">
          <a:xfrm>
            <a:off x="2300514" y="1108614"/>
            <a:ext cx="4542971" cy="3143926"/>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C4766B4-41D7-3E10-CE33-0F860534F9D7}"/>
              </a:ext>
            </a:extLst>
          </p:cNvPr>
          <p:cNvSpPr txBox="1"/>
          <p:nvPr/>
        </p:nvSpPr>
        <p:spPr>
          <a:xfrm>
            <a:off x="2300514" y="4426857"/>
            <a:ext cx="4542971" cy="400110"/>
          </a:xfrm>
          <a:prstGeom prst="rect">
            <a:avLst/>
          </a:prstGeom>
          <a:noFill/>
        </p:spPr>
        <p:txBody>
          <a:bodyPr wrap="square" rtlCol="0">
            <a:spAutoFit/>
          </a:bodyPr>
          <a:lstStyle/>
          <a:p>
            <a:pPr algn="ctr"/>
            <a:r>
              <a:rPr lang="vi-VN" sz="2000" dirty="0"/>
              <a:t>Trong khoa học kĩ thuật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5" name="Title 4">
            <a:extLst>
              <a:ext uri="{FF2B5EF4-FFF2-40B4-BE49-F238E27FC236}">
                <a16:creationId xmlns:a16="http://schemas.microsoft.com/office/drawing/2014/main" id="{55A71447-2EF2-2F28-9E7B-E6D368D74B22}"/>
              </a:ext>
            </a:extLst>
          </p:cNvPr>
          <p:cNvSpPr>
            <a:spLocks noGrp="1"/>
          </p:cNvSpPr>
          <p:nvPr>
            <p:ph type="title"/>
          </p:nvPr>
        </p:nvSpPr>
        <p:spPr>
          <a:xfrm>
            <a:off x="719999" y="375703"/>
            <a:ext cx="7937771" cy="625783"/>
          </a:xfrm>
        </p:spPr>
        <p:txBody>
          <a:bodyPr anchor="ctr"/>
          <a:lstStyle/>
          <a:p>
            <a:pPr algn="ctr">
              <a:lnSpc>
                <a:spcPct val="100000"/>
              </a:lnSpc>
            </a:pPr>
            <a:r>
              <a:rPr lang="vi-VN" sz="2400" dirty="0">
                <a:solidFill>
                  <a:srgbClr val="FD3F35"/>
                </a:solidFill>
                <a:effectLst/>
                <a:latin typeface="Arial" panose="020B0604020202020204" pitchFamily="34" charset="0"/>
                <a:ea typeface="SimSun" panose="02010600030101010101" pitchFamily="2" charset="-122"/>
                <a:cs typeface="Arial" panose="020B0604020202020204" pitchFamily="34" charset="0"/>
              </a:rPr>
              <a:t>Ứng dụng của máy tính trong các lĩnh vực</a:t>
            </a:r>
            <a:endParaRPr lang="vi-VN" sz="2400" dirty="0">
              <a:solidFill>
                <a:srgbClr val="FD3F35"/>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B7D6D11B-73D0-8EB7-3051-71F67CC3F742}"/>
              </a:ext>
            </a:extLst>
          </p:cNvPr>
          <p:cNvPicPr>
            <a:picLocks noChangeAspect="1" noChangeArrowheads="1"/>
          </p:cNvPicPr>
          <p:nvPr/>
        </p:nvPicPr>
        <p:blipFill>
          <a:blip r:embed="rId3"/>
          <a:srcRect l="1074" r="1074"/>
          <a:stretch/>
        </p:blipFill>
        <p:spPr bwMode="auto">
          <a:xfrm>
            <a:off x="2300514" y="1108614"/>
            <a:ext cx="4542971" cy="3143926"/>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C4766B4-41D7-3E10-CE33-0F860534F9D7}"/>
              </a:ext>
            </a:extLst>
          </p:cNvPr>
          <p:cNvSpPr txBox="1"/>
          <p:nvPr/>
        </p:nvSpPr>
        <p:spPr>
          <a:xfrm>
            <a:off x="2300514" y="4426857"/>
            <a:ext cx="4542971" cy="400110"/>
          </a:xfrm>
          <a:prstGeom prst="rect">
            <a:avLst/>
          </a:prstGeom>
          <a:noFill/>
        </p:spPr>
        <p:txBody>
          <a:bodyPr wrap="square" rtlCol="0">
            <a:spAutoFit/>
          </a:bodyPr>
          <a:lstStyle/>
          <a:p>
            <a:pPr algn="ctr"/>
            <a:r>
              <a:rPr lang="vi-VN" sz="2000" dirty="0"/>
              <a:t>Trong công nghiệp</a:t>
            </a:r>
          </a:p>
        </p:txBody>
      </p:sp>
    </p:spTree>
    <p:extLst>
      <p:ext uri="{BB962C8B-B14F-4D97-AF65-F5344CB8AC3E}">
        <p14:creationId xmlns:p14="http://schemas.microsoft.com/office/powerpoint/2010/main" val="84180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3" name="Title 2">
            <a:extLst>
              <a:ext uri="{FF2B5EF4-FFF2-40B4-BE49-F238E27FC236}">
                <a16:creationId xmlns:a16="http://schemas.microsoft.com/office/drawing/2014/main" id="{CB4F0E44-D33F-827F-34A1-434C64CE1C50}"/>
              </a:ext>
            </a:extLst>
          </p:cNvPr>
          <p:cNvSpPr>
            <a:spLocks noGrp="1"/>
          </p:cNvSpPr>
          <p:nvPr>
            <p:ph type="title"/>
          </p:nvPr>
        </p:nvSpPr>
        <p:spPr/>
        <p:txBody>
          <a:bodyPr anchor="ctr"/>
          <a:lstStyle/>
          <a:p>
            <a:r>
              <a:rPr lang="vi-VN" sz="3200" dirty="0">
                <a:solidFill>
                  <a:schemeClr val="accent3"/>
                </a:solidFill>
                <a:latin typeface="Arial" panose="020B0604020202020204" pitchFamily="34" charset="0"/>
                <a:cs typeface="Arial" panose="020B0604020202020204" pitchFamily="34" charset="0"/>
              </a:rPr>
              <a:t>KHỞI ĐỘNG</a:t>
            </a:r>
          </a:p>
        </p:txBody>
      </p:sp>
      <p:grpSp>
        <p:nvGrpSpPr>
          <p:cNvPr id="4" name="Group 3">
            <a:extLst>
              <a:ext uri="{FF2B5EF4-FFF2-40B4-BE49-F238E27FC236}">
                <a16:creationId xmlns:a16="http://schemas.microsoft.com/office/drawing/2014/main" id="{DA59724B-2F51-92F0-5436-6F3D504187B6}"/>
              </a:ext>
            </a:extLst>
          </p:cNvPr>
          <p:cNvGrpSpPr/>
          <p:nvPr/>
        </p:nvGrpSpPr>
        <p:grpSpPr>
          <a:xfrm>
            <a:off x="502547" y="1211349"/>
            <a:ext cx="8140711" cy="1256080"/>
            <a:chOff x="3731967" y="3592950"/>
            <a:chExt cx="16281421" cy="2512160"/>
          </a:xfrm>
        </p:grpSpPr>
        <p:sp>
          <p:nvSpPr>
            <p:cNvPr id="5" name="Freeform 7">
              <a:extLst>
                <a:ext uri="{FF2B5EF4-FFF2-40B4-BE49-F238E27FC236}">
                  <a16:creationId xmlns:a16="http://schemas.microsoft.com/office/drawing/2014/main" id="{359B8F0D-B023-CF8F-53EF-26F1ECDE7B01}"/>
                </a:ext>
              </a:extLst>
            </p:cNvPr>
            <p:cNvSpPr/>
            <p:nvPr/>
          </p:nvSpPr>
          <p:spPr>
            <a:xfrm>
              <a:off x="4324429" y="3592950"/>
              <a:ext cx="15688959" cy="2512160"/>
            </a:xfrm>
            <a:prstGeom prst="roundRect">
              <a:avLst/>
            </a:prstGeom>
            <a:solidFill>
              <a:srgbClr val="FFFFFF"/>
            </a:solidFill>
            <a:ln w="38100" cap="rnd">
              <a:solidFill>
                <a:srgbClr val="ABDEB6"/>
              </a:solidFill>
              <a:prstDash val="solid"/>
              <a:round/>
            </a:ln>
          </p:spPr>
          <p:txBody>
            <a:bodyPr/>
            <a:lstStyle/>
            <a:p>
              <a:endParaRPr lang="vi-VN" sz="700" dirty="0">
                <a:latin typeface="Arial" panose="020B0604020202020204" pitchFamily="34" charset="0"/>
                <a:cs typeface="Arial" panose="020B0604020202020204" pitchFamily="34" charset="0"/>
              </a:endParaRPr>
            </a:p>
          </p:txBody>
        </p:sp>
        <p:sp>
          <p:nvSpPr>
            <p:cNvPr id="6" name="Freeform 11">
              <a:extLst>
                <a:ext uri="{FF2B5EF4-FFF2-40B4-BE49-F238E27FC236}">
                  <a16:creationId xmlns:a16="http://schemas.microsoft.com/office/drawing/2014/main" id="{C653C3D6-542D-21B2-4BE7-F95937C7F72F}"/>
                </a:ext>
              </a:extLst>
            </p:cNvPr>
            <p:cNvSpPr/>
            <p:nvPr/>
          </p:nvSpPr>
          <p:spPr>
            <a:xfrm>
              <a:off x="3731967" y="4424768"/>
              <a:ext cx="983362" cy="848524"/>
            </a:xfrm>
            <a:prstGeom prst="homePlate">
              <a:avLst>
                <a:gd name="adj" fmla="val 41447"/>
              </a:avLst>
            </a:prstGeom>
            <a:solidFill>
              <a:srgbClr val="ABDEB6"/>
            </a:solidFill>
            <a:ln w="38100" cap="rnd">
              <a:solidFill>
                <a:srgbClr val="ABDEB6"/>
              </a:solidFill>
              <a:prstDash val="solid"/>
              <a:round/>
            </a:ln>
          </p:spPr>
          <p:txBody>
            <a:bodyPr anchor="ctr"/>
            <a:lstStyle/>
            <a:p>
              <a:pPr algn="ctr"/>
              <a:r>
                <a:rPr lang="en-US" sz="3000" b="1" dirty="0">
                  <a:latin typeface="Arial" panose="020B0604020202020204" pitchFamily="34" charset="0"/>
                  <a:cs typeface="Arial" panose="020B0604020202020204" pitchFamily="34" charset="0"/>
                </a:rPr>
                <a:t>?</a:t>
              </a:r>
              <a:endParaRPr lang="vi-VN" sz="3000" b="1" dirty="0">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FE6D0C55-7E2B-2710-E93F-BAD4228F3E6B}"/>
              </a:ext>
            </a:extLst>
          </p:cNvPr>
          <p:cNvSpPr txBox="1"/>
          <p:nvPr/>
        </p:nvSpPr>
        <p:spPr>
          <a:xfrm>
            <a:off x="1061166" y="1329874"/>
            <a:ext cx="7457586" cy="958660"/>
          </a:xfrm>
          <a:prstGeom prst="rect">
            <a:avLst/>
          </a:prstGeom>
          <a:noFill/>
        </p:spPr>
        <p:txBody>
          <a:bodyPr wrap="square">
            <a:spAutoFit/>
          </a:bodyPr>
          <a:lstStyle/>
          <a:p>
            <a:pPr algn="just">
              <a:lnSpc>
                <a:spcPct val="150000"/>
              </a:lnSpc>
            </a:pPr>
            <a:r>
              <a:rPr lang="vi-VN" sz="2000" dirty="0"/>
              <a:t>Ngày nay chúng ta có thể mua bán hàng hóa thông qua Internet. Hãy nêu tên một số sàn thương mại điện tử mà em biết. </a:t>
            </a:r>
          </a:p>
        </p:txBody>
      </p:sp>
      <p:pic>
        <p:nvPicPr>
          <p:cNvPr id="8" name="Picture 2">
            <a:extLst>
              <a:ext uri="{FF2B5EF4-FFF2-40B4-BE49-F238E27FC236}">
                <a16:creationId xmlns:a16="http://schemas.microsoft.com/office/drawing/2014/main" id="{5B97595B-E56F-146F-45C4-3285E75CB953}"/>
              </a:ext>
            </a:extLst>
          </p:cNvPr>
          <p:cNvPicPr>
            <a:picLocks noChangeAspect="1" noChangeArrowheads="1"/>
          </p:cNvPicPr>
          <p:nvPr/>
        </p:nvPicPr>
        <p:blipFill>
          <a:blip r:embed="rId3"/>
          <a:srcRect l="4183" r="4183"/>
          <a:stretch/>
        </p:blipFill>
        <p:spPr bwMode="auto">
          <a:xfrm>
            <a:off x="2736432" y="2810193"/>
            <a:ext cx="2342966" cy="1878498"/>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9" name="Picture 34">
            <a:extLst>
              <a:ext uri="{FF2B5EF4-FFF2-40B4-BE49-F238E27FC236}">
                <a16:creationId xmlns:a16="http://schemas.microsoft.com/office/drawing/2014/main" id="{CF41B336-6EF7-BD7A-A65C-F13DC8B42C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8547" y="2775041"/>
            <a:ext cx="2269075" cy="2430067"/>
          </a:xfrm>
          <a:prstGeom prst="rect">
            <a:avLst/>
          </a:prstGeom>
        </p:spPr>
      </p:pic>
      <p:pic>
        <p:nvPicPr>
          <p:cNvPr id="10" name="Picture 2">
            <a:extLst>
              <a:ext uri="{FF2B5EF4-FFF2-40B4-BE49-F238E27FC236}">
                <a16:creationId xmlns:a16="http://schemas.microsoft.com/office/drawing/2014/main" id="{5EB81E16-C64F-7718-1D02-70A9E68192EC}"/>
              </a:ext>
            </a:extLst>
          </p:cNvPr>
          <p:cNvPicPr>
            <a:picLocks noChangeAspect="1" noChangeArrowheads="1"/>
          </p:cNvPicPr>
          <p:nvPr/>
        </p:nvPicPr>
        <p:blipFill rotWithShape="1">
          <a:blip r:embed="rId6"/>
          <a:srcRect l="2758" r="2758"/>
          <a:stretch/>
        </p:blipFill>
        <p:spPr bwMode="auto">
          <a:xfrm>
            <a:off x="5428836" y="2810192"/>
            <a:ext cx="3155378" cy="1878498"/>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5" name="Title 4">
            <a:extLst>
              <a:ext uri="{FF2B5EF4-FFF2-40B4-BE49-F238E27FC236}">
                <a16:creationId xmlns:a16="http://schemas.microsoft.com/office/drawing/2014/main" id="{55A71447-2EF2-2F28-9E7B-E6D368D74B22}"/>
              </a:ext>
            </a:extLst>
          </p:cNvPr>
          <p:cNvSpPr>
            <a:spLocks noGrp="1"/>
          </p:cNvSpPr>
          <p:nvPr>
            <p:ph type="title"/>
          </p:nvPr>
        </p:nvSpPr>
        <p:spPr>
          <a:xfrm>
            <a:off x="719999" y="375703"/>
            <a:ext cx="7937771" cy="625783"/>
          </a:xfrm>
        </p:spPr>
        <p:txBody>
          <a:bodyPr anchor="ctr"/>
          <a:lstStyle/>
          <a:p>
            <a:pPr algn="ctr">
              <a:lnSpc>
                <a:spcPct val="100000"/>
              </a:lnSpc>
            </a:pPr>
            <a:r>
              <a:rPr lang="vi-VN" sz="2400" dirty="0">
                <a:solidFill>
                  <a:srgbClr val="FD3F35"/>
                </a:solidFill>
                <a:effectLst/>
                <a:latin typeface="Arial" panose="020B0604020202020204" pitchFamily="34" charset="0"/>
                <a:ea typeface="SimSun" panose="02010600030101010101" pitchFamily="2" charset="-122"/>
                <a:cs typeface="Arial" panose="020B0604020202020204" pitchFamily="34" charset="0"/>
              </a:rPr>
              <a:t>Ứng dụng của máy tính trong các lĩnh vực</a:t>
            </a:r>
            <a:endParaRPr lang="vi-VN" sz="2400" dirty="0">
              <a:solidFill>
                <a:srgbClr val="FD3F35"/>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B7D6D11B-73D0-8EB7-3051-71F67CC3F742}"/>
              </a:ext>
            </a:extLst>
          </p:cNvPr>
          <p:cNvPicPr>
            <a:picLocks noChangeAspect="1" noChangeArrowheads="1"/>
          </p:cNvPicPr>
          <p:nvPr/>
        </p:nvPicPr>
        <p:blipFill rotWithShape="1">
          <a:blip r:embed="rId3"/>
          <a:srcRect l="37" r="37"/>
          <a:stretch/>
        </p:blipFill>
        <p:spPr bwMode="auto">
          <a:xfrm>
            <a:off x="1465942" y="1108614"/>
            <a:ext cx="6212116" cy="3143926"/>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C4766B4-41D7-3E10-CE33-0F860534F9D7}"/>
              </a:ext>
            </a:extLst>
          </p:cNvPr>
          <p:cNvSpPr txBox="1"/>
          <p:nvPr/>
        </p:nvSpPr>
        <p:spPr>
          <a:xfrm>
            <a:off x="2300514" y="4426857"/>
            <a:ext cx="4542971" cy="400110"/>
          </a:xfrm>
          <a:prstGeom prst="rect">
            <a:avLst/>
          </a:prstGeom>
          <a:noFill/>
        </p:spPr>
        <p:txBody>
          <a:bodyPr wrap="square" rtlCol="0">
            <a:spAutoFit/>
          </a:bodyPr>
          <a:lstStyle/>
          <a:p>
            <a:pPr algn="ctr"/>
            <a:r>
              <a:rPr lang="vi-VN" sz="2000" dirty="0"/>
              <a:t>Trong lĩnh vực tài chính ngân hàng</a:t>
            </a:r>
          </a:p>
        </p:txBody>
      </p:sp>
    </p:spTree>
    <p:extLst>
      <p:ext uri="{BB962C8B-B14F-4D97-AF65-F5344CB8AC3E}">
        <p14:creationId xmlns:p14="http://schemas.microsoft.com/office/powerpoint/2010/main" val="143546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5" name="Title 4">
            <a:extLst>
              <a:ext uri="{FF2B5EF4-FFF2-40B4-BE49-F238E27FC236}">
                <a16:creationId xmlns:a16="http://schemas.microsoft.com/office/drawing/2014/main" id="{55A71447-2EF2-2F28-9E7B-E6D368D74B22}"/>
              </a:ext>
            </a:extLst>
          </p:cNvPr>
          <p:cNvSpPr>
            <a:spLocks noGrp="1"/>
          </p:cNvSpPr>
          <p:nvPr>
            <p:ph type="title"/>
          </p:nvPr>
        </p:nvSpPr>
        <p:spPr>
          <a:xfrm>
            <a:off x="719999" y="375703"/>
            <a:ext cx="7937771" cy="625783"/>
          </a:xfrm>
        </p:spPr>
        <p:txBody>
          <a:bodyPr anchor="ctr"/>
          <a:lstStyle/>
          <a:p>
            <a:pPr algn="ctr">
              <a:lnSpc>
                <a:spcPct val="100000"/>
              </a:lnSpc>
            </a:pPr>
            <a:r>
              <a:rPr lang="vi-VN" sz="2400" dirty="0">
                <a:solidFill>
                  <a:srgbClr val="FD3F35"/>
                </a:solidFill>
                <a:effectLst/>
                <a:latin typeface="Arial" panose="020B0604020202020204" pitchFamily="34" charset="0"/>
                <a:ea typeface="SimSun" panose="02010600030101010101" pitchFamily="2" charset="-122"/>
                <a:cs typeface="Arial" panose="020B0604020202020204" pitchFamily="34" charset="0"/>
              </a:rPr>
              <a:t>Ứng dụng của máy tính trong các lĩnh vực</a:t>
            </a:r>
            <a:endParaRPr lang="vi-VN" sz="2400" dirty="0">
              <a:solidFill>
                <a:srgbClr val="FD3F35"/>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B7D6D11B-73D0-8EB7-3051-71F67CC3F742}"/>
              </a:ext>
            </a:extLst>
          </p:cNvPr>
          <p:cNvPicPr>
            <a:picLocks noChangeAspect="1" noChangeArrowheads="1"/>
          </p:cNvPicPr>
          <p:nvPr/>
        </p:nvPicPr>
        <p:blipFill rotWithShape="1">
          <a:blip r:embed="rId3"/>
          <a:srcRect l="27713" t="44375" r="31304" b="2996"/>
          <a:stretch/>
        </p:blipFill>
        <p:spPr bwMode="auto">
          <a:xfrm>
            <a:off x="2233098" y="1146628"/>
            <a:ext cx="4677804" cy="322217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C4766B4-41D7-3E10-CE33-0F860534F9D7}"/>
              </a:ext>
            </a:extLst>
          </p:cNvPr>
          <p:cNvSpPr txBox="1"/>
          <p:nvPr/>
        </p:nvSpPr>
        <p:spPr>
          <a:xfrm>
            <a:off x="2300514" y="4426857"/>
            <a:ext cx="4542971" cy="400110"/>
          </a:xfrm>
          <a:prstGeom prst="rect">
            <a:avLst/>
          </a:prstGeom>
          <a:noFill/>
        </p:spPr>
        <p:txBody>
          <a:bodyPr wrap="square" rtlCol="0">
            <a:spAutoFit/>
          </a:bodyPr>
          <a:lstStyle/>
          <a:p>
            <a:pPr algn="ctr"/>
            <a:r>
              <a:rPr lang="vi-VN" sz="2000" dirty="0"/>
              <a:t>Trong lĩnh vực y tế</a:t>
            </a:r>
          </a:p>
        </p:txBody>
      </p:sp>
    </p:spTree>
    <p:extLst>
      <p:ext uri="{BB962C8B-B14F-4D97-AF65-F5344CB8AC3E}">
        <p14:creationId xmlns:p14="http://schemas.microsoft.com/office/powerpoint/2010/main" val="211473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5" name="Title 4">
            <a:extLst>
              <a:ext uri="{FF2B5EF4-FFF2-40B4-BE49-F238E27FC236}">
                <a16:creationId xmlns:a16="http://schemas.microsoft.com/office/drawing/2014/main" id="{55A71447-2EF2-2F28-9E7B-E6D368D74B22}"/>
              </a:ext>
            </a:extLst>
          </p:cNvPr>
          <p:cNvSpPr>
            <a:spLocks noGrp="1"/>
          </p:cNvSpPr>
          <p:nvPr>
            <p:ph type="title"/>
          </p:nvPr>
        </p:nvSpPr>
        <p:spPr>
          <a:xfrm>
            <a:off x="719999" y="375703"/>
            <a:ext cx="7937771" cy="625783"/>
          </a:xfrm>
        </p:spPr>
        <p:txBody>
          <a:bodyPr anchor="ctr"/>
          <a:lstStyle/>
          <a:p>
            <a:pPr algn="ctr">
              <a:lnSpc>
                <a:spcPct val="100000"/>
              </a:lnSpc>
            </a:pPr>
            <a:r>
              <a:rPr lang="vi-VN" sz="2400" dirty="0">
                <a:solidFill>
                  <a:srgbClr val="FD3F35"/>
                </a:solidFill>
                <a:effectLst/>
                <a:latin typeface="Arial" panose="020B0604020202020204" pitchFamily="34" charset="0"/>
                <a:ea typeface="SimSun" panose="02010600030101010101" pitchFamily="2" charset="-122"/>
                <a:cs typeface="Arial" panose="020B0604020202020204" pitchFamily="34" charset="0"/>
              </a:rPr>
              <a:t>Ứng dụng của máy tính trong các lĩnh vực</a:t>
            </a:r>
            <a:endParaRPr lang="vi-VN" sz="2400" dirty="0">
              <a:solidFill>
                <a:srgbClr val="FD3F35"/>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B7D6D11B-73D0-8EB7-3051-71F67CC3F742}"/>
              </a:ext>
            </a:extLst>
          </p:cNvPr>
          <p:cNvPicPr>
            <a:picLocks noChangeAspect="1" noChangeArrowheads="1"/>
          </p:cNvPicPr>
          <p:nvPr/>
        </p:nvPicPr>
        <p:blipFill rotWithShape="1">
          <a:blip r:embed="rId3"/>
          <a:srcRect l="1279" r="1279"/>
          <a:stretch/>
        </p:blipFill>
        <p:spPr bwMode="auto">
          <a:xfrm>
            <a:off x="511432" y="1487714"/>
            <a:ext cx="3943684" cy="2385726"/>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C4766B4-41D7-3E10-CE33-0F860534F9D7}"/>
              </a:ext>
            </a:extLst>
          </p:cNvPr>
          <p:cNvSpPr txBox="1"/>
          <p:nvPr/>
        </p:nvSpPr>
        <p:spPr>
          <a:xfrm>
            <a:off x="2300514" y="4288971"/>
            <a:ext cx="4542971" cy="400110"/>
          </a:xfrm>
          <a:prstGeom prst="rect">
            <a:avLst/>
          </a:prstGeom>
          <a:noFill/>
        </p:spPr>
        <p:txBody>
          <a:bodyPr wrap="square" rtlCol="0">
            <a:spAutoFit/>
          </a:bodyPr>
          <a:lstStyle/>
          <a:p>
            <a:pPr algn="ctr"/>
            <a:r>
              <a:rPr lang="vi-VN" sz="2000" dirty="0"/>
              <a:t>Phục vụ nhu cầu giải trí</a:t>
            </a:r>
          </a:p>
        </p:txBody>
      </p:sp>
      <p:pic>
        <p:nvPicPr>
          <p:cNvPr id="3" name="Picture 2">
            <a:extLst>
              <a:ext uri="{FF2B5EF4-FFF2-40B4-BE49-F238E27FC236}">
                <a16:creationId xmlns:a16="http://schemas.microsoft.com/office/drawing/2014/main" id="{95884690-9355-9A93-DF9C-925613EEBAF4}"/>
              </a:ext>
            </a:extLst>
          </p:cNvPr>
          <p:cNvPicPr>
            <a:picLocks noChangeAspect="1" noChangeArrowheads="1"/>
          </p:cNvPicPr>
          <p:nvPr/>
        </p:nvPicPr>
        <p:blipFill>
          <a:blip r:embed="rId4"/>
          <a:srcRect t="12191" b="12191"/>
          <a:stretch/>
        </p:blipFill>
        <p:spPr bwMode="auto">
          <a:xfrm>
            <a:off x="4688884" y="1487714"/>
            <a:ext cx="3943684" cy="2385726"/>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53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5" name="Title 4">
            <a:extLst>
              <a:ext uri="{FF2B5EF4-FFF2-40B4-BE49-F238E27FC236}">
                <a16:creationId xmlns:a16="http://schemas.microsoft.com/office/drawing/2014/main" id="{55A71447-2EF2-2F28-9E7B-E6D368D74B22}"/>
              </a:ext>
            </a:extLst>
          </p:cNvPr>
          <p:cNvSpPr>
            <a:spLocks noGrp="1"/>
          </p:cNvSpPr>
          <p:nvPr>
            <p:ph type="title"/>
          </p:nvPr>
        </p:nvSpPr>
        <p:spPr>
          <a:xfrm>
            <a:off x="719999" y="375703"/>
            <a:ext cx="7937771" cy="625783"/>
          </a:xfrm>
        </p:spPr>
        <p:txBody>
          <a:bodyPr anchor="ctr"/>
          <a:lstStyle/>
          <a:p>
            <a:pPr algn="ctr">
              <a:lnSpc>
                <a:spcPct val="100000"/>
              </a:lnSpc>
            </a:pPr>
            <a:r>
              <a:rPr lang="vi-VN" sz="2400" dirty="0">
                <a:solidFill>
                  <a:srgbClr val="FD3F35"/>
                </a:solidFill>
                <a:effectLst/>
                <a:latin typeface="Arial" panose="020B0604020202020204" pitchFamily="34" charset="0"/>
                <a:ea typeface="SimSun" panose="02010600030101010101" pitchFamily="2" charset="-122"/>
                <a:cs typeface="Arial" panose="020B0604020202020204" pitchFamily="34" charset="0"/>
              </a:rPr>
              <a:t>Ứng dụng của máy tính trong các lĩnh vực</a:t>
            </a:r>
            <a:endParaRPr lang="vi-VN" sz="2400" dirty="0">
              <a:solidFill>
                <a:srgbClr val="FD3F35"/>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B7D6D11B-73D0-8EB7-3051-71F67CC3F742}"/>
              </a:ext>
            </a:extLst>
          </p:cNvPr>
          <p:cNvPicPr>
            <a:picLocks noChangeAspect="1" noChangeArrowheads="1"/>
          </p:cNvPicPr>
          <p:nvPr/>
        </p:nvPicPr>
        <p:blipFill rotWithShape="1">
          <a:blip r:embed="rId3"/>
          <a:srcRect l="83" r="83"/>
          <a:stretch/>
        </p:blipFill>
        <p:spPr bwMode="auto">
          <a:xfrm>
            <a:off x="2061028" y="1108614"/>
            <a:ext cx="5021944" cy="3143926"/>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C4766B4-41D7-3E10-CE33-0F860534F9D7}"/>
              </a:ext>
            </a:extLst>
          </p:cNvPr>
          <p:cNvSpPr txBox="1"/>
          <p:nvPr/>
        </p:nvSpPr>
        <p:spPr>
          <a:xfrm>
            <a:off x="2300514" y="4426857"/>
            <a:ext cx="4542971" cy="400110"/>
          </a:xfrm>
          <a:prstGeom prst="rect">
            <a:avLst/>
          </a:prstGeom>
          <a:noFill/>
        </p:spPr>
        <p:txBody>
          <a:bodyPr wrap="square" rtlCol="0">
            <a:spAutoFit/>
          </a:bodyPr>
          <a:lstStyle/>
          <a:p>
            <a:pPr algn="ctr"/>
            <a:r>
              <a:rPr lang="vi-VN" sz="2000" dirty="0"/>
              <a:t>Trong lĩnh vực quản lí hành chính</a:t>
            </a:r>
          </a:p>
        </p:txBody>
      </p:sp>
    </p:spTree>
    <p:extLst>
      <p:ext uri="{BB962C8B-B14F-4D97-AF65-F5344CB8AC3E}">
        <p14:creationId xmlns:p14="http://schemas.microsoft.com/office/powerpoint/2010/main" val="261814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5" name="Title 4">
            <a:extLst>
              <a:ext uri="{FF2B5EF4-FFF2-40B4-BE49-F238E27FC236}">
                <a16:creationId xmlns:a16="http://schemas.microsoft.com/office/drawing/2014/main" id="{55A71447-2EF2-2F28-9E7B-E6D368D74B22}"/>
              </a:ext>
            </a:extLst>
          </p:cNvPr>
          <p:cNvSpPr>
            <a:spLocks noGrp="1"/>
          </p:cNvSpPr>
          <p:nvPr>
            <p:ph type="title"/>
          </p:nvPr>
        </p:nvSpPr>
        <p:spPr>
          <a:xfrm>
            <a:off x="719999" y="375703"/>
            <a:ext cx="7937771" cy="625783"/>
          </a:xfrm>
        </p:spPr>
        <p:txBody>
          <a:bodyPr anchor="ctr"/>
          <a:lstStyle/>
          <a:p>
            <a:pPr algn="ctr">
              <a:lnSpc>
                <a:spcPct val="100000"/>
              </a:lnSpc>
            </a:pPr>
            <a:r>
              <a:rPr lang="vi-VN" sz="2400" dirty="0">
                <a:solidFill>
                  <a:srgbClr val="FD3F35"/>
                </a:solidFill>
                <a:effectLst/>
                <a:latin typeface="Arial" panose="020B0604020202020204" pitchFamily="34" charset="0"/>
                <a:ea typeface="SimSun" panose="02010600030101010101" pitchFamily="2" charset="-122"/>
                <a:cs typeface="Arial" panose="020B0604020202020204" pitchFamily="34" charset="0"/>
              </a:rPr>
              <a:t>Ứng dụng của máy tính trong các lĩnh vực</a:t>
            </a:r>
            <a:endParaRPr lang="vi-VN" sz="2400" dirty="0">
              <a:solidFill>
                <a:srgbClr val="FD3F35"/>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B7D6D11B-73D0-8EB7-3051-71F67CC3F742}"/>
              </a:ext>
            </a:extLst>
          </p:cNvPr>
          <p:cNvPicPr>
            <a:picLocks noChangeAspect="1" noChangeArrowheads="1"/>
          </p:cNvPicPr>
          <p:nvPr/>
        </p:nvPicPr>
        <p:blipFill rotWithShape="1">
          <a:blip r:embed="rId3"/>
          <a:srcRect l="54852" t="7988" r="9008" b="28764"/>
          <a:stretch/>
        </p:blipFill>
        <p:spPr bwMode="auto">
          <a:xfrm>
            <a:off x="2510971" y="1166987"/>
            <a:ext cx="4122058" cy="3094368"/>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C4766B4-41D7-3E10-CE33-0F860534F9D7}"/>
              </a:ext>
            </a:extLst>
          </p:cNvPr>
          <p:cNvSpPr txBox="1"/>
          <p:nvPr/>
        </p:nvSpPr>
        <p:spPr>
          <a:xfrm>
            <a:off x="2068285" y="4426857"/>
            <a:ext cx="5007430" cy="400110"/>
          </a:xfrm>
          <a:prstGeom prst="rect">
            <a:avLst/>
          </a:prstGeom>
          <a:noFill/>
        </p:spPr>
        <p:txBody>
          <a:bodyPr wrap="square" rtlCol="0">
            <a:spAutoFit/>
          </a:bodyPr>
          <a:lstStyle/>
          <a:p>
            <a:pPr algn="ctr"/>
            <a:r>
              <a:rPr lang="vi-VN" sz="2000"/>
              <a:t>Trong công việc và giao tiếp hàng ngày</a:t>
            </a:r>
            <a:endParaRPr lang="vi-VN" sz="2000" dirty="0"/>
          </a:p>
        </p:txBody>
      </p:sp>
    </p:spTree>
    <p:extLst>
      <p:ext uri="{BB962C8B-B14F-4D97-AF65-F5344CB8AC3E}">
        <p14:creationId xmlns:p14="http://schemas.microsoft.com/office/powerpoint/2010/main" val="260072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52"/>
          <p:cNvSpPr txBox="1">
            <a:spLocks noGrp="1"/>
          </p:cNvSpPr>
          <p:nvPr>
            <p:ph type="title"/>
          </p:nvPr>
        </p:nvSpPr>
        <p:spPr>
          <a:xfrm>
            <a:off x="785664" y="823895"/>
            <a:ext cx="5607000" cy="702027"/>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vi-VN" sz="2800" dirty="0">
                <a:solidFill>
                  <a:schemeClr val="tx2">
                    <a:lumMod val="75000"/>
                  </a:schemeClr>
                </a:solidFill>
                <a:latin typeface="Arial" panose="020B0604020202020204" pitchFamily="34" charset="0"/>
                <a:cs typeface="Arial" panose="020B0604020202020204" pitchFamily="34" charset="0"/>
              </a:rPr>
              <a:t>KẾT LUẬN</a:t>
            </a:r>
            <a:endParaRPr sz="2800" dirty="0">
              <a:solidFill>
                <a:schemeClr val="tx2">
                  <a:lumMod val="75000"/>
                </a:schemeClr>
              </a:solidFill>
              <a:latin typeface="Arial" panose="020B0604020202020204" pitchFamily="34" charset="0"/>
              <a:cs typeface="Arial" panose="020B0604020202020204" pitchFamily="34" charset="0"/>
            </a:endParaRPr>
          </a:p>
        </p:txBody>
      </p:sp>
      <p:grpSp>
        <p:nvGrpSpPr>
          <p:cNvPr id="1201" name="Google Shape;1201;p52"/>
          <p:cNvGrpSpPr/>
          <p:nvPr/>
        </p:nvGrpSpPr>
        <p:grpSpPr>
          <a:xfrm>
            <a:off x="6665825" y="979050"/>
            <a:ext cx="1764947" cy="3611229"/>
            <a:chOff x="6665825" y="979050"/>
            <a:chExt cx="1764947" cy="3611229"/>
          </a:xfrm>
        </p:grpSpPr>
        <p:sp>
          <p:nvSpPr>
            <p:cNvPr id="1202" name="Google Shape;1202;p52"/>
            <p:cNvSpPr/>
            <p:nvPr/>
          </p:nvSpPr>
          <p:spPr>
            <a:xfrm flipH="1">
              <a:off x="7394292" y="1108148"/>
              <a:ext cx="649373" cy="867385"/>
            </a:xfrm>
            <a:custGeom>
              <a:avLst/>
              <a:gdLst/>
              <a:ahLst/>
              <a:cxnLst/>
              <a:rect l="l" t="t" r="r" b="b"/>
              <a:pathLst>
                <a:path w="3506" h="4683" extrusionOk="0">
                  <a:moveTo>
                    <a:pt x="2095" y="1"/>
                  </a:moveTo>
                  <a:cubicBezTo>
                    <a:pt x="1875" y="1"/>
                    <a:pt x="1589" y="55"/>
                    <a:pt x="1281" y="259"/>
                  </a:cubicBezTo>
                  <a:cubicBezTo>
                    <a:pt x="597" y="702"/>
                    <a:pt x="838" y="1800"/>
                    <a:pt x="597" y="2608"/>
                  </a:cubicBezTo>
                  <a:cubicBezTo>
                    <a:pt x="414" y="3234"/>
                    <a:pt x="0" y="4683"/>
                    <a:pt x="0" y="4683"/>
                  </a:cubicBezTo>
                  <a:cubicBezTo>
                    <a:pt x="0" y="4683"/>
                    <a:pt x="520" y="4683"/>
                    <a:pt x="1358" y="4621"/>
                  </a:cubicBezTo>
                  <a:cubicBezTo>
                    <a:pt x="1510" y="4612"/>
                    <a:pt x="1674" y="4609"/>
                    <a:pt x="1841" y="4609"/>
                  </a:cubicBezTo>
                  <a:cubicBezTo>
                    <a:pt x="2611" y="4609"/>
                    <a:pt x="3447" y="4683"/>
                    <a:pt x="3447" y="4683"/>
                  </a:cubicBezTo>
                  <a:cubicBezTo>
                    <a:pt x="3447" y="4683"/>
                    <a:pt x="3158" y="3461"/>
                    <a:pt x="3231" y="2897"/>
                  </a:cubicBezTo>
                  <a:cubicBezTo>
                    <a:pt x="3293" y="2425"/>
                    <a:pt x="3341" y="2074"/>
                    <a:pt x="3432" y="1448"/>
                  </a:cubicBezTo>
                  <a:cubicBezTo>
                    <a:pt x="3476" y="1082"/>
                    <a:pt x="3505" y="841"/>
                    <a:pt x="3341" y="548"/>
                  </a:cubicBezTo>
                  <a:cubicBezTo>
                    <a:pt x="3231" y="384"/>
                    <a:pt x="3004" y="109"/>
                    <a:pt x="2518" y="76"/>
                  </a:cubicBezTo>
                  <a:cubicBezTo>
                    <a:pt x="2518" y="76"/>
                    <a:pt x="2352" y="1"/>
                    <a:pt x="209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3" name="Google Shape;1203;p52"/>
            <p:cNvSpPr/>
            <p:nvPr/>
          </p:nvSpPr>
          <p:spPr>
            <a:xfrm flipH="1">
              <a:off x="7631555" y="979050"/>
              <a:ext cx="305053" cy="242453"/>
            </a:xfrm>
            <a:custGeom>
              <a:avLst/>
              <a:gdLst/>
              <a:ahLst/>
              <a:cxnLst/>
              <a:rect l="l" t="t" r="r" b="b"/>
              <a:pathLst>
                <a:path w="1647" h="1309" extrusionOk="0">
                  <a:moveTo>
                    <a:pt x="979" y="0"/>
                  </a:moveTo>
                  <a:cubicBezTo>
                    <a:pt x="936" y="0"/>
                    <a:pt x="890" y="4"/>
                    <a:pt x="842" y="12"/>
                  </a:cubicBezTo>
                  <a:cubicBezTo>
                    <a:pt x="0" y="133"/>
                    <a:pt x="202" y="1124"/>
                    <a:pt x="842" y="1278"/>
                  </a:cubicBezTo>
                  <a:cubicBezTo>
                    <a:pt x="919" y="1299"/>
                    <a:pt x="989" y="1308"/>
                    <a:pt x="1053" y="1308"/>
                  </a:cubicBezTo>
                  <a:cubicBezTo>
                    <a:pt x="1552" y="1308"/>
                    <a:pt x="1647" y="744"/>
                    <a:pt x="1647" y="744"/>
                  </a:cubicBezTo>
                  <a:cubicBezTo>
                    <a:pt x="1647" y="744"/>
                    <a:pt x="1583" y="0"/>
                    <a:pt x="97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4" name="Google Shape;1204;p52"/>
            <p:cNvSpPr/>
            <p:nvPr/>
          </p:nvSpPr>
          <p:spPr>
            <a:xfrm flipH="1">
              <a:off x="7631555" y="1094997"/>
              <a:ext cx="211518" cy="87053"/>
            </a:xfrm>
            <a:custGeom>
              <a:avLst/>
              <a:gdLst/>
              <a:ahLst/>
              <a:cxnLst/>
              <a:rect l="l" t="t" r="r" b="b"/>
              <a:pathLst>
                <a:path w="1142" h="470" extrusionOk="0">
                  <a:moveTo>
                    <a:pt x="953" y="1"/>
                  </a:moveTo>
                  <a:cubicBezTo>
                    <a:pt x="888" y="1"/>
                    <a:pt x="806" y="7"/>
                    <a:pt x="717" y="26"/>
                  </a:cubicBezTo>
                  <a:cubicBezTo>
                    <a:pt x="502" y="56"/>
                    <a:pt x="212" y="162"/>
                    <a:pt x="15" y="422"/>
                  </a:cubicBezTo>
                  <a:cubicBezTo>
                    <a:pt x="0" y="436"/>
                    <a:pt x="0" y="455"/>
                    <a:pt x="15" y="469"/>
                  </a:cubicBezTo>
                  <a:lnTo>
                    <a:pt x="62" y="469"/>
                  </a:lnTo>
                  <a:cubicBezTo>
                    <a:pt x="340" y="112"/>
                    <a:pt x="762" y="64"/>
                    <a:pt x="972" y="64"/>
                  </a:cubicBezTo>
                  <a:cubicBezTo>
                    <a:pt x="1050" y="64"/>
                    <a:pt x="1098" y="70"/>
                    <a:pt x="1098" y="70"/>
                  </a:cubicBezTo>
                  <a:cubicBezTo>
                    <a:pt x="1113" y="70"/>
                    <a:pt x="1127" y="56"/>
                    <a:pt x="1127" y="41"/>
                  </a:cubicBezTo>
                  <a:cubicBezTo>
                    <a:pt x="1142" y="26"/>
                    <a:pt x="1127" y="12"/>
                    <a:pt x="1113" y="12"/>
                  </a:cubicBezTo>
                  <a:cubicBezTo>
                    <a:pt x="1104" y="12"/>
                    <a:pt x="1044" y="1"/>
                    <a:pt x="95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5" name="Google Shape;1205;p52"/>
            <p:cNvSpPr/>
            <p:nvPr/>
          </p:nvSpPr>
          <p:spPr>
            <a:xfrm flipH="1">
              <a:off x="6835117" y="1826059"/>
              <a:ext cx="748464" cy="1115395"/>
            </a:xfrm>
            <a:custGeom>
              <a:avLst/>
              <a:gdLst/>
              <a:ahLst/>
              <a:cxnLst/>
              <a:rect l="l" t="t" r="r" b="b"/>
              <a:pathLst>
                <a:path w="4041" h="6022" extrusionOk="0">
                  <a:moveTo>
                    <a:pt x="756" y="0"/>
                  </a:moveTo>
                  <a:cubicBezTo>
                    <a:pt x="692" y="0"/>
                    <a:pt x="628" y="9"/>
                    <a:pt x="564" y="27"/>
                  </a:cubicBezTo>
                  <a:cubicBezTo>
                    <a:pt x="217" y="134"/>
                    <a:pt x="1" y="485"/>
                    <a:pt x="77" y="836"/>
                  </a:cubicBezTo>
                  <a:cubicBezTo>
                    <a:pt x="92" y="898"/>
                    <a:pt x="107" y="957"/>
                    <a:pt x="125" y="1019"/>
                  </a:cubicBezTo>
                  <a:cubicBezTo>
                    <a:pt x="140" y="1081"/>
                    <a:pt x="154" y="1140"/>
                    <a:pt x="169" y="1187"/>
                  </a:cubicBezTo>
                  <a:cubicBezTo>
                    <a:pt x="198" y="1308"/>
                    <a:pt x="231" y="1429"/>
                    <a:pt x="260" y="1539"/>
                  </a:cubicBezTo>
                  <a:cubicBezTo>
                    <a:pt x="290" y="1659"/>
                    <a:pt x="323" y="1765"/>
                    <a:pt x="352" y="1886"/>
                  </a:cubicBezTo>
                  <a:cubicBezTo>
                    <a:pt x="381" y="2011"/>
                    <a:pt x="414" y="2117"/>
                    <a:pt x="458" y="2237"/>
                  </a:cubicBezTo>
                  <a:cubicBezTo>
                    <a:pt x="520" y="2468"/>
                    <a:pt x="597" y="2695"/>
                    <a:pt x="674" y="2925"/>
                  </a:cubicBezTo>
                  <a:cubicBezTo>
                    <a:pt x="703" y="3046"/>
                    <a:pt x="747" y="3167"/>
                    <a:pt x="795" y="3277"/>
                  </a:cubicBezTo>
                  <a:cubicBezTo>
                    <a:pt x="824" y="3397"/>
                    <a:pt x="871" y="3518"/>
                    <a:pt x="915" y="3643"/>
                  </a:cubicBezTo>
                  <a:lnTo>
                    <a:pt x="963" y="3734"/>
                  </a:lnTo>
                  <a:cubicBezTo>
                    <a:pt x="978" y="3763"/>
                    <a:pt x="992" y="3793"/>
                    <a:pt x="1007" y="3825"/>
                  </a:cubicBezTo>
                  <a:cubicBezTo>
                    <a:pt x="1007" y="3855"/>
                    <a:pt x="1021" y="3884"/>
                    <a:pt x="1040" y="3917"/>
                  </a:cubicBezTo>
                  <a:cubicBezTo>
                    <a:pt x="1054" y="3946"/>
                    <a:pt x="1084" y="3990"/>
                    <a:pt x="1098" y="4023"/>
                  </a:cubicBezTo>
                  <a:lnTo>
                    <a:pt x="1113" y="4038"/>
                  </a:lnTo>
                  <a:lnTo>
                    <a:pt x="1131" y="4067"/>
                  </a:lnTo>
                  <a:lnTo>
                    <a:pt x="1161" y="4129"/>
                  </a:lnTo>
                  <a:cubicBezTo>
                    <a:pt x="1161" y="4144"/>
                    <a:pt x="1175" y="4173"/>
                    <a:pt x="1190" y="4191"/>
                  </a:cubicBezTo>
                  <a:cubicBezTo>
                    <a:pt x="1204" y="4206"/>
                    <a:pt x="1223" y="4221"/>
                    <a:pt x="1223" y="4235"/>
                  </a:cubicBezTo>
                  <a:cubicBezTo>
                    <a:pt x="1252" y="4265"/>
                    <a:pt x="1267" y="4312"/>
                    <a:pt x="1296" y="4341"/>
                  </a:cubicBezTo>
                  <a:lnTo>
                    <a:pt x="1329" y="4389"/>
                  </a:lnTo>
                  <a:cubicBezTo>
                    <a:pt x="1343" y="4404"/>
                    <a:pt x="1358" y="4418"/>
                    <a:pt x="1358" y="4433"/>
                  </a:cubicBezTo>
                  <a:cubicBezTo>
                    <a:pt x="1450" y="4539"/>
                    <a:pt x="1541" y="4649"/>
                    <a:pt x="1633" y="4740"/>
                  </a:cubicBezTo>
                  <a:cubicBezTo>
                    <a:pt x="1724" y="4832"/>
                    <a:pt x="1830" y="4923"/>
                    <a:pt x="1922" y="4996"/>
                  </a:cubicBezTo>
                  <a:cubicBezTo>
                    <a:pt x="2105" y="5179"/>
                    <a:pt x="2287" y="5333"/>
                    <a:pt x="2485" y="5487"/>
                  </a:cubicBezTo>
                  <a:cubicBezTo>
                    <a:pt x="2577" y="5563"/>
                    <a:pt x="2686" y="5637"/>
                    <a:pt x="2778" y="5713"/>
                  </a:cubicBezTo>
                  <a:cubicBezTo>
                    <a:pt x="2836" y="5746"/>
                    <a:pt x="2884" y="5776"/>
                    <a:pt x="2928" y="5820"/>
                  </a:cubicBezTo>
                  <a:cubicBezTo>
                    <a:pt x="2961" y="5838"/>
                    <a:pt x="2975" y="5853"/>
                    <a:pt x="3005" y="5867"/>
                  </a:cubicBezTo>
                  <a:lnTo>
                    <a:pt x="3081" y="5929"/>
                  </a:lnTo>
                  <a:cubicBezTo>
                    <a:pt x="3179" y="5991"/>
                    <a:pt x="3292" y="6022"/>
                    <a:pt x="3403" y="6022"/>
                  </a:cubicBezTo>
                  <a:cubicBezTo>
                    <a:pt x="3588" y="6022"/>
                    <a:pt x="3770" y="5938"/>
                    <a:pt x="3875" y="5776"/>
                  </a:cubicBezTo>
                  <a:cubicBezTo>
                    <a:pt x="4040" y="5545"/>
                    <a:pt x="3996" y="5241"/>
                    <a:pt x="3813" y="5044"/>
                  </a:cubicBezTo>
                  <a:lnTo>
                    <a:pt x="3799" y="5044"/>
                  </a:lnTo>
                  <a:lnTo>
                    <a:pt x="3553" y="4799"/>
                  </a:lnTo>
                  <a:cubicBezTo>
                    <a:pt x="3477" y="4722"/>
                    <a:pt x="3400" y="4630"/>
                    <a:pt x="3308" y="4557"/>
                  </a:cubicBezTo>
                  <a:cubicBezTo>
                    <a:pt x="3158" y="4389"/>
                    <a:pt x="2990" y="4235"/>
                    <a:pt x="2851" y="4067"/>
                  </a:cubicBezTo>
                  <a:cubicBezTo>
                    <a:pt x="2778" y="3990"/>
                    <a:pt x="2701" y="3899"/>
                    <a:pt x="2624" y="3825"/>
                  </a:cubicBezTo>
                  <a:cubicBezTo>
                    <a:pt x="2562" y="3749"/>
                    <a:pt x="2503" y="3672"/>
                    <a:pt x="2441" y="3595"/>
                  </a:cubicBezTo>
                  <a:cubicBezTo>
                    <a:pt x="2441" y="3580"/>
                    <a:pt x="2427" y="3580"/>
                    <a:pt x="2427" y="3566"/>
                  </a:cubicBezTo>
                  <a:lnTo>
                    <a:pt x="2412" y="3533"/>
                  </a:lnTo>
                  <a:cubicBezTo>
                    <a:pt x="2394" y="3518"/>
                    <a:pt x="2394" y="3503"/>
                    <a:pt x="2379" y="3489"/>
                  </a:cubicBezTo>
                  <a:lnTo>
                    <a:pt x="2364" y="3474"/>
                  </a:lnTo>
                  <a:cubicBezTo>
                    <a:pt x="2364" y="3460"/>
                    <a:pt x="2364" y="3460"/>
                    <a:pt x="2350" y="3441"/>
                  </a:cubicBezTo>
                  <a:lnTo>
                    <a:pt x="2350" y="3427"/>
                  </a:lnTo>
                  <a:lnTo>
                    <a:pt x="2335" y="3412"/>
                  </a:lnTo>
                  <a:lnTo>
                    <a:pt x="2335" y="3397"/>
                  </a:lnTo>
                  <a:cubicBezTo>
                    <a:pt x="2320" y="3383"/>
                    <a:pt x="2320" y="3368"/>
                    <a:pt x="2302" y="3350"/>
                  </a:cubicBezTo>
                  <a:cubicBezTo>
                    <a:pt x="2302" y="3321"/>
                    <a:pt x="2287" y="3306"/>
                    <a:pt x="2273" y="3277"/>
                  </a:cubicBezTo>
                  <a:cubicBezTo>
                    <a:pt x="2273" y="3258"/>
                    <a:pt x="2258" y="3229"/>
                    <a:pt x="2258" y="3214"/>
                  </a:cubicBezTo>
                  <a:lnTo>
                    <a:pt x="2229" y="3138"/>
                  </a:lnTo>
                  <a:cubicBezTo>
                    <a:pt x="2152" y="2925"/>
                    <a:pt x="2075" y="2709"/>
                    <a:pt x="2013" y="2497"/>
                  </a:cubicBezTo>
                  <a:cubicBezTo>
                    <a:pt x="1936" y="2285"/>
                    <a:pt x="1878" y="2055"/>
                    <a:pt x="1815" y="1828"/>
                  </a:cubicBezTo>
                  <a:lnTo>
                    <a:pt x="1420" y="499"/>
                  </a:lnTo>
                  <a:cubicBezTo>
                    <a:pt x="1333" y="197"/>
                    <a:pt x="1056" y="0"/>
                    <a:pt x="756"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6" name="Google Shape;1206;p52"/>
            <p:cNvSpPr/>
            <p:nvPr/>
          </p:nvSpPr>
          <p:spPr>
            <a:xfrm flipH="1">
              <a:off x="6665827" y="2337450"/>
              <a:ext cx="708272" cy="735509"/>
            </a:xfrm>
            <a:custGeom>
              <a:avLst/>
              <a:gdLst/>
              <a:ahLst/>
              <a:cxnLst/>
              <a:rect l="l" t="t" r="r" b="b"/>
              <a:pathLst>
                <a:path w="3824" h="3971" extrusionOk="0">
                  <a:moveTo>
                    <a:pt x="1990" y="0"/>
                  </a:moveTo>
                  <a:cubicBezTo>
                    <a:pt x="1937" y="0"/>
                    <a:pt x="1886" y="20"/>
                    <a:pt x="1859" y="58"/>
                  </a:cubicBezTo>
                  <a:lnTo>
                    <a:pt x="44" y="2466"/>
                  </a:lnTo>
                  <a:cubicBezTo>
                    <a:pt x="0" y="2543"/>
                    <a:pt x="15" y="2649"/>
                    <a:pt x="73" y="2693"/>
                  </a:cubicBezTo>
                  <a:lnTo>
                    <a:pt x="1738" y="3944"/>
                  </a:lnTo>
                  <a:cubicBezTo>
                    <a:pt x="1766" y="3962"/>
                    <a:pt x="1795" y="3970"/>
                    <a:pt x="1825" y="3970"/>
                  </a:cubicBezTo>
                  <a:cubicBezTo>
                    <a:pt x="1876" y="3970"/>
                    <a:pt x="1926" y="3946"/>
                    <a:pt x="1965" y="3900"/>
                  </a:cubicBezTo>
                  <a:lnTo>
                    <a:pt x="3765" y="1504"/>
                  </a:lnTo>
                  <a:cubicBezTo>
                    <a:pt x="3824" y="1430"/>
                    <a:pt x="3809" y="1321"/>
                    <a:pt x="3732" y="1277"/>
                  </a:cubicBezTo>
                  <a:lnTo>
                    <a:pt x="2086" y="25"/>
                  </a:lnTo>
                  <a:cubicBezTo>
                    <a:pt x="2057" y="8"/>
                    <a:pt x="2023" y="0"/>
                    <a:pt x="1990"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7" name="Google Shape;1207;p52"/>
            <p:cNvSpPr/>
            <p:nvPr/>
          </p:nvSpPr>
          <p:spPr>
            <a:xfrm flipH="1">
              <a:off x="6665825" y="2539895"/>
              <a:ext cx="429149" cy="536027"/>
            </a:xfrm>
            <a:custGeom>
              <a:avLst/>
              <a:gdLst/>
              <a:ahLst/>
              <a:cxnLst/>
              <a:rect l="l" t="t" r="r" b="b"/>
              <a:pathLst>
                <a:path w="2317" h="2894" extrusionOk="0">
                  <a:moveTo>
                    <a:pt x="1999" y="1"/>
                  </a:moveTo>
                  <a:lnTo>
                    <a:pt x="1" y="2668"/>
                  </a:lnTo>
                  <a:lnTo>
                    <a:pt x="246" y="2866"/>
                  </a:lnTo>
                  <a:cubicBezTo>
                    <a:pt x="269" y="2885"/>
                    <a:pt x="298" y="2894"/>
                    <a:pt x="327" y="2894"/>
                  </a:cubicBezTo>
                  <a:cubicBezTo>
                    <a:pt x="371" y="2894"/>
                    <a:pt x="415" y="2874"/>
                    <a:pt x="443" y="2836"/>
                  </a:cubicBezTo>
                  <a:lnTo>
                    <a:pt x="2273" y="381"/>
                  </a:lnTo>
                  <a:cubicBezTo>
                    <a:pt x="2317" y="319"/>
                    <a:pt x="2317" y="246"/>
                    <a:pt x="2244" y="184"/>
                  </a:cubicBezTo>
                  <a:lnTo>
                    <a:pt x="1999"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8" name="Google Shape;1208;p52"/>
            <p:cNvSpPr/>
            <p:nvPr/>
          </p:nvSpPr>
          <p:spPr>
            <a:xfrm flipH="1">
              <a:off x="6767509" y="2762899"/>
              <a:ext cx="263009" cy="263568"/>
            </a:xfrm>
            <a:custGeom>
              <a:avLst/>
              <a:gdLst/>
              <a:ahLst/>
              <a:cxnLst/>
              <a:rect l="l" t="t" r="r" b="b"/>
              <a:pathLst>
                <a:path w="1420" h="1423" extrusionOk="0">
                  <a:moveTo>
                    <a:pt x="1314" y="1"/>
                  </a:moveTo>
                  <a:lnTo>
                    <a:pt x="1222" y="121"/>
                  </a:lnTo>
                  <a:cubicBezTo>
                    <a:pt x="1193" y="169"/>
                    <a:pt x="1179" y="183"/>
                    <a:pt x="1131" y="246"/>
                  </a:cubicBezTo>
                  <a:lnTo>
                    <a:pt x="1072" y="337"/>
                  </a:lnTo>
                  <a:cubicBezTo>
                    <a:pt x="1072" y="337"/>
                    <a:pt x="750" y="121"/>
                    <a:pt x="630" y="121"/>
                  </a:cubicBezTo>
                  <a:cubicBezTo>
                    <a:pt x="491" y="121"/>
                    <a:pt x="524" y="275"/>
                    <a:pt x="688" y="381"/>
                  </a:cubicBezTo>
                  <a:cubicBezTo>
                    <a:pt x="857" y="505"/>
                    <a:pt x="904" y="564"/>
                    <a:pt x="904" y="564"/>
                  </a:cubicBezTo>
                  <a:cubicBezTo>
                    <a:pt x="904" y="564"/>
                    <a:pt x="902" y="568"/>
                    <a:pt x="890" y="568"/>
                  </a:cubicBezTo>
                  <a:cubicBezTo>
                    <a:pt x="866" y="568"/>
                    <a:pt x="805" y="554"/>
                    <a:pt x="644" y="473"/>
                  </a:cubicBezTo>
                  <a:cubicBezTo>
                    <a:pt x="575" y="432"/>
                    <a:pt x="512" y="416"/>
                    <a:pt x="461" y="416"/>
                  </a:cubicBezTo>
                  <a:cubicBezTo>
                    <a:pt x="342" y="416"/>
                    <a:pt x="290" y="504"/>
                    <a:pt x="385" y="579"/>
                  </a:cubicBezTo>
                  <a:cubicBezTo>
                    <a:pt x="505" y="670"/>
                    <a:pt x="721" y="838"/>
                    <a:pt x="721" y="838"/>
                  </a:cubicBezTo>
                  <a:cubicBezTo>
                    <a:pt x="721" y="838"/>
                    <a:pt x="461" y="718"/>
                    <a:pt x="293" y="688"/>
                  </a:cubicBezTo>
                  <a:cubicBezTo>
                    <a:pt x="277" y="684"/>
                    <a:pt x="260" y="682"/>
                    <a:pt x="244" y="682"/>
                  </a:cubicBezTo>
                  <a:cubicBezTo>
                    <a:pt x="144" y="682"/>
                    <a:pt x="73" y="770"/>
                    <a:pt x="231" y="915"/>
                  </a:cubicBezTo>
                  <a:cubicBezTo>
                    <a:pt x="414" y="1054"/>
                    <a:pt x="447" y="1113"/>
                    <a:pt x="447" y="1113"/>
                  </a:cubicBezTo>
                  <a:cubicBezTo>
                    <a:pt x="447" y="1113"/>
                    <a:pt x="293" y="1054"/>
                    <a:pt x="187" y="1036"/>
                  </a:cubicBezTo>
                  <a:cubicBezTo>
                    <a:pt x="177" y="1035"/>
                    <a:pt x="168" y="1034"/>
                    <a:pt x="159" y="1034"/>
                  </a:cubicBezTo>
                  <a:cubicBezTo>
                    <a:pt x="55" y="1034"/>
                    <a:pt x="0" y="1109"/>
                    <a:pt x="125" y="1237"/>
                  </a:cubicBezTo>
                  <a:cubicBezTo>
                    <a:pt x="237" y="1360"/>
                    <a:pt x="323" y="1422"/>
                    <a:pt x="428" y="1422"/>
                  </a:cubicBezTo>
                  <a:cubicBezTo>
                    <a:pt x="439" y="1422"/>
                    <a:pt x="450" y="1422"/>
                    <a:pt x="461" y="1420"/>
                  </a:cubicBezTo>
                  <a:cubicBezTo>
                    <a:pt x="567" y="1387"/>
                    <a:pt x="707" y="1113"/>
                    <a:pt x="798" y="1007"/>
                  </a:cubicBezTo>
                  <a:cubicBezTo>
                    <a:pt x="889" y="901"/>
                    <a:pt x="1072" y="655"/>
                    <a:pt x="1255" y="473"/>
                  </a:cubicBezTo>
                  <a:cubicBezTo>
                    <a:pt x="1420" y="304"/>
                    <a:pt x="1314" y="1"/>
                    <a:pt x="1314" y="1"/>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9" name="Google Shape;1209;p52"/>
            <p:cNvSpPr/>
            <p:nvPr/>
          </p:nvSpPr>
          <p:spPr>
            <a:xfrm flipH="1">
              <a:off x="6860303" y="2480254"/>
              <a:ext cx="172252" cy="152806"/>
            </a:xfrm>
            <a:custGeom>
              <a:avLst/>
              <a:gdLst/>
              <a:ahLst/>
              <a:cxnLst/>
              <a:rect l="l" t="t" r="r" b="b"/>
              <a:pathLst>
                <a:path w="930" h="825" extrusionOk="0">
                  <a:moveTo>
                    <a:pt x="227" y="1"/>
                  </a:moveTo>
                  <a:lnTo>
                    <a:pt x="0" y="293"/>
                  </a:lnTo>
                  <a:lnTo>
                    <a:pt x="718" y="824"/>
                  </a:lnTo>
                  <a:lnTo>
                    <a:pt x="930" y="520"/>
                  </a:lnTo>
                  <a:lnTo>
                    <a:pt x="227"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0" name="Google Shape;1210;p52"/>
            <p:cNvSpPr/>
            <p:nvPr/>
          </p:nvSpPr>
          <p:spPr>
            <a:xfrm flipH="1">
              <a:off x="7052007" y="3164084"/>
              <a:ext cx="568062" cy="1426194"/>
            </a:xfrm>
            <a:custGeom>
              <a:avLst/>
              <a:gdLst/>
              <a:ahLst/>
              <a:cxnLst/>
              <a:rect l="l" t="t" r="r" b="b"/>
              <a:pathLst>
                <a:path w="3067" h="7700" extrusionOk="0">
                  <a:moveTo>
                    <a:pt x="0" y="1"/>
                  </a:moveTo>
                  <a:cubicBezTo>
                    <a:pt x="0" y="92"/>
                    <a:pt x="15" y="184"/>
                    <a:pt x="15" y="275"/>
                  </a:cubicBezTo>
                  <a:lnTo>
                    <a:pt x="15" y="319"/>
                  </a:lnTo>
                  <a:cubicBezTo>
                    <a:pt x="62" y="901"/>
                    <a:pt x="139" y="1402"/>
                    <a:pt x="231" y="1859"/>
                  </a:cubicBezTo>
                  <a:cubicBezTo>
                    <a:pt x="260" y="1998"/>
                    <a:pt x="289" y="2134"/>
                    <a:pt x="322" y="2255"/>
                  </a:cubicBezTo>
                  <a:cubicBezTo>
                    <a:pt x="337" y="2287"/>
                    <a:pt x="337" y="2317"/>
                    <a:pt x="351" y="2331"/>
                  </a:cubicBezTo>
                  <a:cubicBezTo>
                    <a:pt x="414" y="2577"/>
                    <a:pt x="487" y="2803"/>
                    <a:pt x="564" y="3034"/>
                  </a:cubicBezTo>
                  <a:cubicBezTo>
                    <a:pt x="564" y="3063"/>
                    <a:pt x="578" y="3096"/>
                    <a:pt x="596" y="3140"/>
                  </a:cubicBezTo>
                  <a:cubicBezTo>
                    <a:pt x="688" y="3385"/>
                    <a:pt x="779" y="3627"/>
                    <a:pt x="871" y="3886"/>
                  </a:cubicBezTo>
                  <a:cubicBezTo>
                    <a:pt x="1006" y="4300"/>
                    <a:pt x="1175" y="4743"/>
                    <a:pt x="1328" y="5229"/>
                  </a:cubicBezTo>
                  <a:cubicBezTo>
                    <a:pt x="1328" y="5229"/>
                    <a:pt x="1218" y="6418"/>
                    <a:pt x="1401" y="7699"/>
                  </a:cubicBezTo>
                  <a:lnTo>
                    <a:pt x="3066" y="7699"/>
                  </a:lnTo>
                  <a:lnTo>
                    <a:pt x="2792" y="5152"/>
                  </a:lnTo>
                  <a:lnTo>
                    <a:pt x="2774" y="5017"/>
                  </a:lnTo>
                  <a:lnTo>
                    <a:pt x="2759" y="4801"/>
                  </a:lnTo>
                  <a:lnTo>
                    <a:pt x="2682" y="3553"/>
                  </a:lnTo>
                  <a:lnTo>
                    <a:pt x="2653" y="3034"/>
                  </a:lnTo>
                  <a:lnTo>
                    <a:pt x="2638" y="2606"/>
                  </a:lnTo>
                  <a:lnTo>
                    <a:pt x="2609" y="1998"/>
                  </a:lnTo>
                  <a:lnTo>
                    <a:pt x="2547" y="1007"/>
                  </a:lnTo>
                  <a:lnTo>
                    <a:pt x="0" y="1"/>
                  </a:ln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1" name="Google Shape;1211;p52"/>
            <p:cNvSpPr/>
            <p:nvPr/>
          </p:nvSpPr>
          <p:spPr>
            <a:xfrm flipH="1">
              <a:off x="7123130" y="3725855"/>
              <a:ext cx="392661" cy="158178"/>
            </a:xfrm>
            <a:custGeom>
              <a:avLst/>
              <a:gdLst/>
              <a:ahLst/>
              <a:cxnLst/>
              <a:rect l="l" t="t" r="r" b="b"/>
              <a:pathLst>
                <a:path w="2120" h="854" extrusionOk="0">
                  <a:moveTo>
                    <a:pt x="1" y="1"/>
                  </a:moveTo>
                  <a:cubicBezTo>
                    <a:pt x="1" y="30"/>
                    <a:pt x="15" y="63"/>
                    <a:pt x="33" y="107"/>
                  </a:cubicBezTo>
                  <a:cubicBezTo>
                    <a:pt x="125" y="352"/>
                    <a:pt x="216" y="594"/>
                    <a:pt x="308" y="853"/>
                  </a:cubicBezTo>
                  <a:cubicBezTo>
                    <a:pt x="1040" y="747"/>
                    <a:pt x="1709" y="612"/>
                    <a:pt x="2119" y="520"/>
                  </a:cubicBezTo>
                  <a:lnTo>
                    <a:pt x="2090" y="1"/>
                  </a:ln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2" name="Google Shape;1212;p52"/>
            <p:cNvSpPr/>
            <p:nvPr/>
          </p:nvSpPr>
          <p:spPr>
            <a:xfrm flipH="1">
              <a:off x="7102939" y="4093331"/>
              <a:ext cx="124837" cy="44823"/>
            </a:xfrm>
            <a:custGeom>
              <a:avLst/>
              <a:gdLst/>
              <a:ahLst/>
              <a:cxnLst/>
              <a:rect l="l" t="t" r="r" b="b"/>
              <a:pathLst>
                <a:path w="674" h="242" extrusionOk="0">
                  <a:moveTo>
                    <a:pt x="656" y="0"/>
                  </a:moveTo>
                  <a:cubicBezTo>
                    <a:pt x="491" y="92"/>
                    <a:pt x="198" y="121"/>
                    <a:pt x="77" y="121"/>
                  </a:cubicBezTo>
                  <a:cubicBezTo>
                    <a:pt x="34" y="121"/>
                    <a:pt x="1" y="135"/>
                    <a:pt x="1" y="183"/>
                  </a:cubicBezTo>
                  <a:cubicBezTo>
                    <a:pt x="1" y="212"/>
                    <a:pt x="34" y="242"/>
                    <a:pt x="63" y="242"/>
                  </a:cubicBezTo>
                  <a:lnTo>
                    <a:pt x="77" y="242"/>
                  </a:lnTo>
                  <a:cubicBezTo>
                    <a:pt x="154" y="242"/>
                    <a:pt x="443" y="242"/>
                    <a:pt x="674" y="135"/>
                  </a:cubicBezTo>
                  <a:lnTo>
                    <a:pt x="656" y="0"/>
                  </a:ln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3" name="Google Shape;1213;p52"/>
            <p:cNvSpPr/>
            <p:nvPr/>
          </p:nvSpPr>
          <p:spPr>
            <a:xfrm flipH="1">
              <a:off x="7569137" y="3147229"/>
              <a:ext cx="426371" cy="1443049"/>
            </a:xfrm>
            <a:custGeom>
              <a:avLst/>
              <a:gdLst/>
              <a:ahLst/>
              <a:cxnLst/>
              <a:rect l="l" t="t" r="r" b="b"/>
              <a:pathLst>
                <a:path w="2302" h="7791" extrusionOk="0">
                  <a:moveTo>
                    <a:pt x="0" y="0"/>
                  </a:moveTo>
                  <a:cubicBezTo>
                    <a:pt x="0" y="0"/>
                    <a:pt x="0" y="882"/>
                    <a:pt x="44" y="2455"/>
                  </a:cubicBezTo>
                  <a:cubicBezTo>
                    <a:pt x="44" y="2668"/>
                    <a:pt x="44" y="2880"/>
                    <a:pt x="62" y="3125"/>
                  </a:cubicBezTo>
                  <a:lnTo>
                    <a:pt x="62" y="3231"/>
                  </a:lnTo>
                  <a:cubicBezTo>
                    <a:pt x="62" y="3476"/>
                    <a:pt x="77" y="3718"/>
                    <a:pt x="77" y="3992"/>
                  </a:cubicBezTo>
                  <a:cubicBezTo>
                    <a:pt x="91" y="4343"/>
                    <a:pt x="106" y="4709"/>
                    <a:pt x="106" y="5090"/>
                  </a:cubicBezTo>
                  <a:cubicBezTo>
                    <a:pt x="106" y="5152"/>
                    <a:pt x="121" y="5200"/>
                    <a:pt x="121" y="5243"/>
                  </a:cubicBezTo>
                  <a:lnTo>
                    <a:pt x="121" y="5580"/>
                  </a:lnTo>
                  <a:lnTo>
                    <a:pt x="168" y="7790"/>
                  </a:lnTo>
                  <a:lnTo>
                    <a:pt x="1647" y="7790"/>
                  </a:lnTo>
                  <a:cubicBezTo>
                    <a:pt x="1661" y="7742"/>
                    <a:pt x="1661" y="7713"/>
                    <a:pt x="1676" y="7669"/>
                  </a:cubicBezTo>
                  <a:cubicBezTo>
                    <a:pt x="1950" y="6067"/>
                    <a:pt x="1599" y="5320"/>
                    <a:pt x="1599" y="5320"/>
                  </a:cubicBezTo>
                  <a:cubicBezTo>
                    <a:pt x="1723" y="4969"/>
                    <a:pt x="1844" y="4541"/>
                    <a:pt x="1950" y="4069"/>
                  </a:cubicBezTo>
                  <a:cubicBezTo>
                    <a:pt x="2012" y="3809"/>
                    <a:pt x="2056" y="3553"/>
                    <a:pt x="2104" y="3279"/>
                  </a:cubicBezTo>
                  <a:cubicBezTo>
                    <a:pt x="2119" y="3216"/>
                    <a:pt x="2119" y="3169"/>
                    <a:pt x="2133" y="3125"/>
                  </a:cubicBezTo>
                  <a:cubicBezTo>
                    <a:pt x="2166" y="2880"/>
                    <a:pt x="2195" y="2653"/>
                    <a:pt x="2225" y="2422"/>
                  </a:cubicBezTo>
                  <a:lnTo>
                    <a:pt x="2225" y="2346"/>
                  </a:lnTo>
                  <a:cubicBezTo>
                    <a:pt x="2239" y="2210"/>
                    <a:pt x="2258" y="2089"/>
                    <a:pt x="2258" y="1950"/>
                  </a:cubicBezTo>
                  <a:cubicBezTo>
                    <a:pt x="2301" y="1358"/>
                    <a:pt x="2287" y="809"/>
                    <a:pt x="2195" y="425"/>
                  </a:cubicBezTo>
                  <a:lnTo>
                    <a:pt x="2042" y="410"/>
                  </a:lnTo>
                  <a:lnTo>
                    <a:pt x="1892" y="366"/>
                  </a:lnTo>
                  <a:lnTo>
                    <a:pt x="0" y="0"/>
                  </a:ln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4" name="Google Shape;1214;p52"/>
            <p:cNvSpPr/>
            <p:nvPr/>
          </p:nvSpPr>
          <p:spPr>
            <a:xfrm flipH="1">
              <a:off x="7600254" y="3725855"/>
              <a:ext cx="383771" cy="179849"/>
            </a:xfrm>
            <a:custGeom>
              <a:avLst/>
              <a:gdLst/>
              <a:ahLst/>
              <a:cxnLst/>
              <a:rect l="l" t="t" r="r" b="b"/>
              <a:pathLst>
                <a:path w="2072" h="971" extrusionOk="0">
                  <a:moveTo>
                    <a:pt x="0" y="1"/>
                  </a:moveTo>
                  <a:lnTo>
                    <a:pt x="0" y="107"/>
                  </a:lnTo>
                  <a:cubicBezTo>
                    <a:pt x="0" y="352"/>
                    <a:pt x="15" y="594"/>
                    <a:pt x="15" y="868"/>
                  </a:cubicBezTo>
                  <a:cubicBezTo>
                    <a:pt x="381" y="939"/>
                    <a:pt x="786" y="971"/>
                    <a:pt x="1205" y="971"/>
                  </a:cubicBezTo>
                  <a:cubicBezTo>
                    <a:pt x="1430" y="971"/>
                    <a:pt x="1659" y="962"/>
                    <a:pt x="1888" y="945"/>
                  </a:cubicBezTo>
                  <a:cubicBezTo>
                    <a:pt x="1950" y="685"/>
                    <a:pt x="1994" y="429"/>
                    <a:pt x="2042" y="155"/>
                  </a:cubicBezTo>
                  <a:cubicBezTo>
                    <a:pt x="2057" y="92"/>
                    <a:pt x="2057" y="45"/>
                    <a:pt x="2071" y="1"/>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5" name="Google Shape;1215;p52"/>
            <p:cNvSpPr/>
            <p:nvPr/>
          </p:nvSpPr>
          <p:spPr>
            <a:xfrm flipH="1">
              <a:off x="7851779" y="4089812"/>
              <a:ext cx="124096" cy="48342"/>
            </a:xfrm>
            <a:custGeom>
              <a:avLst/>
              <a:gdLst/>
              <a:ahLst/>
              <a:cxnLst/>
              <a:rect l="l" t="t" r="r" b="b"/>
              <a:pathLst>
                <a:path w="670" h="261" extrusionOk="0">
                  <a:moveTo>
                    <a:pt x="0" y="1"/>
                  </a:moveTo>
                  <a:cubicBezTo>
                    <a:pt x="0" y="63"/>
                    <a:pt x="15" y="111"/>
                    <a:pt x="15" y="154"/>
                  </a:cubicBezTo>
                  <a:cubicBezTo>
                    <a:pt x="231" y="261"/>
                    <a:pt x="534" y="261"/>
                    <a:pt x="597" y="261"/>
                  </a:cubicBezTo>
                  <a:lnTo>
                    <a:pt x="611" y="261"/>
                  </a:lnTo>
                  <a:cubicBezTo>
                    <a:pt x="640" y="261"/>
                    <a:pt x="670" y="231"/>
                    <a:pt x="670" y="202"/>
                  </a:cubicBezTo>
                  <a:cubicBezTo>
                    <a:pt x="670" y="154"/>
                    <a:pt x="640" y="140"/>
                    <a:pt x="611" y="140"/>
                  </a:cubicBezTo>
                  <a:cubicBezTo>
                    <a:pt x="472" y="140"/>
                    <a:pt x="183" y="111"/>
                    <a:pt x="0" y="1"/>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6" name="Google Shape;1216;p52"/>
            <p:cNvSpPr/>
            <p:nvPr/>
          </p:nvSpPr>
          <p:spPr>
            <a:xfrm flipH="1">
              <a:off x="6976072" y="2590830"/>
              <a:ext cx="1098895" cy="1236343"/>
            </a:xfrm>
            <a:custGeom>
              <a:avLst/>
              <a:gdLst/>
              <a:ahLst/>
              <a:cxnLst/>
              <a:rect l="l" t="t" r="r" b="b"/>
              <a:pathLst>
                <a:path w="5933" h="6675" extrusionOk="0">
                  <a:moveTo>
                    <a:pt x="4242" y="0"/>
                  </a:moveTo>
                  <a:cubicBezTo>
                    <a:pt x="2940" y="332"/>
                    <a:pt x="1540" y="369"/>
                    <a:pt x="976" y="369"/>
                  </a:cubicBezTo>
                  <a:cubicBezTo>
                    <a:pt x="812" y="369"/>
                    <a:pt x="718" y="366"/>
                    <a:pt x="718" y="366"/>
                  </a:cubicBezTo>
                  <a:cubicBezTo>
                    <a:pt x="718" y="366"/>
                    <a:pt x="656" y="593"/>
                    <a:pt x="564" y="992"/>
                  </a:cubicBezTo>
                  <a:cubicBezTo>
                    <a:pt x="564" y="1021"/>
                    <a:pt x="550" y="1050"/>
                    <a:pt x="550" y="1083"/>
                  </a:cubicBezTo>
                  <a:cubicBezTo>
                    <a:pt x="473" y="1449"/>
                    <a:pt x="381" y="1936"/>
                    <a:pt x="323" y="2485"/>
                  </a:cubicBezTo>
                  <a:cubicBezTo>
                    <a:pt x="308" y="2499"/>
                    <a:pt x="308" y="2514"/>
                    <a:pt x="308" y="2547"/>
                  </a:cubicBezTo>
                  <a:lnTo>
                    <a:pt x="308" y="2576"/>
                  </a:lnTo>
                  <a:cubicBezTo>
                    <a:pt x="290" y="2624"/>
                    <a:pt x="290" y="2682"/>
                    <a:pt x="290" y="2730"/>
                  </a:cubicBezTo>
                  <a:cubicBezTo>
                    <a:pt x="275" y="2850"/>
                    <a:pt x="261" y="2971"/>
                    <a:pt x="246" y="3096"/>
                  </a:cubicBezTo>
                  <a:cubicBezTo>
                    <a:pt x="246" y="3172"/>
                    <a:pt x="246" y="3264"/>
                    <a:pt x="231" y="3355"/>
                  </a:cubicBezTo>
                  <a:cubicBezTo>
                    <a:pt x="217" y="3491"/>
                    <a:pt x="217" y="3630"/>
                    <a:pt x="198" y="3765"/>
                  </a:cubicBezTo>
                  <a:cubicBezTo>
                    <a:pt x="198" y="3827"/>
                    <a:pt x="184" y="3904"/>
                    <a:pt x="184" y="3963"/>
                  </a:cubicBezTo>
                  <a:cubicBezTo>
                    <a:pt x="155" y="4391"/>
                    <a:pt x="107" y="4834"/>
                    <a:pt x="78" y="5167"/>
                  </a:cubicBezTo>
                  <a:lnTo>
                    <a:pt x="78" y="5243"/>
                  </a:lnTo>
                  <a:cubicBezTo>
                    <a:pt x="63" y="5397"/>
                    <a:pt x="48" y="5715"/>
                    <a:pt x="16" y="5990"/>
                  </a:cubicBezTo>
                  <a:lnTo>
                    <a:pt x="16" y="6100"/>
                  </a:lnTo>
                  <a:cubicBezTo>
                    <a:pt x="1" y="6297"/>
                    <a:pt x="1" y="6447"/>
                    <a:pt x="1" y="6447"/>
                  </a:cubicBezTo>
                  <a:cubicBezTo>
                    <a:pt x="1" y="6447"/>
                    <a:pt x="1215" y="6674"/>
                    <a:pt x="2610" y="6674"/>
                  </a:cubicBezTo>
                  <a:cubicBezTo>
                    <a:pt x="3799" y="6674"/>
                    <a:pt x="5119" y="6509"/>
                    <a:pt x="5932" y="5898"/>
                  </a:cubicBezTo>
                  <a:cubicBezTo>
                    <a:pt x="5932" y="5898"/>
                    <a:pt x="5870" y="5763"/>
                    <a:pt x="5811" y="5580"/>
                  </a:cubicBezTo>
                  <a:cubicBezTo>
                    <a:pt x="5811" y="5551"/>
                    <a:pt x="5797" y="5518"/>
                    <a:pt x="5778" y="5489"/>
                  </a:cubicBezTo>
                  <a:cubicBezTo>
                    <a:pt x="5764" y="5459"/>
                    <a:pt x="5764" y="5441"/>
                    <a:pt x="5749" y="5412"/>
                  </a:cubicBezTo>
                  <a:cubicBezTo>
                    <a:pt x="5720" y="5320"/>
                    <a:pt x="5687" y="5229"/>
                    <a:pt x="5672" y="5152"/>
                  </a:cubicBezTo>
                  <a:cubicBezTo>
                    <a:pt x="5643" y="5060"/>
                    <a:pt x="5614" y="4984"/>
                    <a:pt x="5595" y="4940"/>
                  </a:cubicBezTo>
                  <a:cubicBezTo>
                    <a:pt x="5581" y="4910"/>
                    <a:pt x="5581" y="4892"/>
                    <a:pt x="5566" y="4863"/>
                  </a:cubicBezTo>
                  <a:cubicBezTo>
                    <a:pt x="5413" y="4362"/>
                    <a:pt x="5171" y="3520"/>
                    <a:pt x="4973" y="2880"/>
                  </a:cubicBezTo>
                  <a:cubicBezTo>
                    <a:pt x="4955" y="2821"/>
                    <a:pt x="4940" y="2774"/>
                    <a:pt x="4926" y="2715"/>
                  </a:cubicBezTo>
                  <a:cubicBezTo>
                    <a:pt x="4926" y="2697"/>
                    <a:pt x="4911" y="2682"/>
                    <a:pt x="4911" y="2682"/>
                  </a:cubicBezTo>
                  <a:cubicBezTo>
                    <a:pt x="4882" y="2561"/>
                    <a:pt x="4834" y="2441"/>
                    <a:pt x="4805" y="2316"/>
                  </a:cubicBezTo>
                  <a:cubicBezTo>
                    <a:pt x="4790" y="2225"/>
                    <a:pt x="4758" y="2133"/>
                    <a:pt x="4728" y="2042"/>
                  </a:cubicBezTo>
                  <a:cubicBezTo>
                    <a:pt x="4714" y="1965"/>
                    <a:pt x="4699" y="1906"/>
                    <a:pt x="4681" y="1830"/>
                  </a:cubicBezTo>
                  <a:cubicBezTo>
                    <a:pt x="4666" y="1800"/>
                    <a:pt x="4666" y="1767"/>
                    <a:pt x="4651" y="1738"/>
                  </a:cubicBezTo>
                  <a:cubicBezTo>
                    <a:pt x="4545" y="1343"/>
                    <a:pt x="4454" y="944"/>
                    <a:pt x="4377" y="640"/>
                  </a:cubicBezTo>
                  <a:cubicBezTo>
                    <a:pt x="4377" y="611"/>
                    <a:pt x="4362" y="578"/>
                    <a:pt x="4362" y="564"/>
                  </a:cubicBezTo>
                  <a:cubicBezTo>
                    <a:pt x="4286" y="227"/>
                    <a:pt x="4242" y="0"/>
                    <a:pt x="42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7" name="Google Shape;1217;p52"/>
            <p:cNvSpPr/>
            <p:nvPr/>
          </p:nvSpPr>
          <p:spPr>
            <a:xfrm flipH="1">
              <a:off x="7323164" y="2757528"/>
              <a:ext cx="42785" cy="49083"/>
            </a:xfrm>
            <a:custGeom>
              <a:avLst/>
              <a:gdLst/>
              <a:ahLst/>
              <a:cxnLst/>
              <a:rect l="l" t="t" r="r" b="b"/>
              <a:pathLst>
                <a:path w="231" h="265" extrusionOk="0">
                  <a:moveTo>
                    <a:pt x="92" y="0"/>
                  </a:moveTo>
                  <a:cubicBezTo>
                    <a:pt x="77" y="15"/>
                    <a:pt x="62" y="15"/>
                    <a:pt x="62" y="30"/>
                  </a:cubicBezTo>
                  <a:cubicBezTo>
                    <a:pt x="0" y="92"/>
                    <a:pt x="0" y="169"/>
                    <a:pt x="62" y="227"/>
                  </a:cubicBezTo>
                  <a:cubicBezTo>
                    <a:pt x="86" y="253"/>
                    <a:pt x="120" y="265"/>
                    <a:pt x="154" y="265"/>
                  </a:cubicBezTo>
                  <a:cubicBezTo>
                    <a:pt x="181" y="265"/>
                    <a:pt x="209" y="257"/>
                    <a:pt x="231" y="242"/>
                  </a:cubicBezTo>
                  <a:cubicBezTo>
                    <a:pt x="183" y="169"/>
                    <a:pt x="154" y="77"/>
                    <a:pt x="92"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8" name="Google Shape;1218;p52"/>
            <p:cNvSpPr/>
            <p:nvPr/>
          </p:nvSpPr>
          <p:spPr>
            <a:xfrm flipH="1">
              <a:off x="7416700" y="2777161"/>
              <a:ext cx="56306" cy="51676"/>
            </a:xfrm>
            <a:custGeom>
              <a:avLst/>
              <a:gdLst/>
              <a:ahLst/>
              <a:cxnLst/>
              <a:rect l="l" t="t" r="r" b="b"/>
              <a:pathLst>
                <a:path w="304" h="279" extrusionOk="0">
                  <a:moveTo>
                    <a:pt x="154" y="0"/>
                  </a:moveTo>
                  <a:cubicBezTo>
                    <a:pt x="117" y="0"/>
                    <a:pt x="82" y="15"/>
                    <a:pt x="59" y="44"/>
                  </a:cubicBezTo>
                  <a:cubicBezTo>
                    <a:pt x="0" y="92"/>
                    <a:pt x="0" y="183"/>
                    <a:pt x="59" y="246"/>
                  </a:cubicBezTo>
                  <a:cubicBezTo>
                    <a:pt x="82" y="267"/>
                    <a:pt x="117" y="278"/>
                    <a:pt x="154" y="278"/>
                  </a:cubicBezTo>
                  <a:cubicBezTo>
                    <a:pt x="190" y="278"/>
                    <a:pt x="229" y="267"/>
                    <a:pt x="260" y="246"/>
                  </a:cubicBezTo>
                  <a:cubicBezTo>
                    <a:pt x="304" y="183"/>
                    <a:pt x="304" y="92"/>
                    <a:pt x="260" y="44"/>
                  </a:cubicBezTo>
                  <a:cubicBezTo>
                    <a:pt x="229" y="15"/>
                    <a:pt x="190" y="0"/>
                    <a:pt x="154"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9" name="Google Shape;1219;p52"/>
            <p:cNvSpPr/>
            <p:nvPr/>
          </p:nvSpPr>
          <p:spPr>
            <a:xfrm flipH="1">
              <a:off x="7526534" y="2794016"/>
              <a:ext cx="57047" cy="51676"/>
            </a:xfrm>
            <a:custGeom>
              <a:avLst/>
              <a:gdLst/>
              <a:ahLst/>
              <a:cxnLst/>
              <a:rect l="l" t="t" r="r" b="b"/>
              <a:pathLst>
                <a:path w="308" h="279" extrusionOk="0">
                  <a:moveTo>
                    <a:pt x="151" y="1"/>
                  </a:moveTo>
                  <a:cubicBezTo>
                    <a:pt x="115" y="1"/>
                    <a:pt x="77" y="15"/>
                    <a:pt x="48" y="45"/>
                  </a:cubicBezTo>
                  <a:cubicBezTo>
                    <a:pt x="1" y="92"/>
                    <a:pt x="1" y="184"/>
                    <a:pt x="48" y="246"/>
                  </a:cubicBezTo>
                  <a:cubicBezTo>
                    <a:pt x="77" y="268"/>
                    <a:pt x="115" y="279"/>
                    <a:pt x="151" y="279"/>
                  </a:cubicBezTo>
                  <a:cubicBezTo>
                    <a:pt x="187" y="279"/>
                    <a:pt x="222" y="268"/>
                    <a:pt x="246" y="246"/>
                  </a:cubicBezTo>
                  <a:cubicBezTo>
                    <a:pt x="308" y="184"/>
                    <a:pt x="308" y="92"/>
                    <a:pt x="246" y="45"/>
                  </a:cubicBezTo>
                  <a:cubicBezTo>
                    <a:pt x="222" y="15"/>
                    <a:pt x="187" y="1"/>
                    <a:pt x="151"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0" name="Google Shape;1220;p52"/>
            <p:cNvSpPr/>
            <p:nvPr/>
          </p:nvSpPr>
          <p:spPr>
            <a:xfrm flipH="1">
              <a:off x="7639703" y="2805129"/>
              <a:ext cx="56306" cy="52047"/>
            </a:xfrm>
            <a:custGeom>
              <a:avLst/>
              <a:gdLst/>
              <a:ahLst/>
              <a:cxnLst/>
              <a:rect l="l" t="t" r="r" b="b"/>
              <a:pathLst>
                <a:path w="304" h="281" extrusionOk="0">
                  <a:moveTo>
                    <a:pt x="144" y="0"/>
                  </a:moveTo>
                  <a:cubicBezTo>
                    <a:pt x="110" y="0"/>
                    <a:pt x="75" y="16"/>
                    <a:pt x="44" y="47"/>
                  </a:cubicBezTo>
                  <a:cubicBezTo>
                    <a:pt x="0" y="95"/>
                    <a:pt x="0" y="186"/>
                    <a:pt x="44" y="245"/>
                  </a:cubicBezTo>
                  <a:cubicBezTo>
                    <a:pt x="75" y="268"/>
                    <a:pt x="110" y="280"/>
                    <a:pt x="144" y="280"/>
                  </a:cubicBezTo>
                  <a:cubicBezTo>
                    <a:pt x="179" y="280"/>
                    <a:pt x="212" y="268"/>
                    <a:pt x="242" y="245"/>
                  </a:cubicBezTo>
                  <a:cubicBezTo>
                    <a:pt x="304" y="186"/>
                    <a:pt x="304" y="95"/>
                    <a:pt x="242" y="47"/>
                  </a:cubicBezTo>
                  <a:cubicBezTo>
                    <a:pt x="212" y="16"/>
                    <a:pt x="179" y="0"/>
                    <a:pt x="144"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1" name="Google Shape;1221;p52"/>
            <p:cNvSpPr/>
            <p:nvPr/>
          </p:nvSpPr>
          <p:spPr>
            <a:xfrm flipH="1">
              <a:off x="7755465" y="2822540"/>
              <a:ext cx="19818" cy="39452"/>
            </a:xfrm>
            <a:custGeom>
              <a:avLst/>
              <a:gdLst/>
              <a:ahLst/>
              <a:cxnLst/>
              <a:rect l="l" t="t" r="r" b="b"/>
              <a:pathLst>
                <a:path w="107" h="213" extrusionOk="0">
                  <a:moveTo>
                    <a:pt x="62" y="1"/>
                  </a:moveTo>
                  <a:cubicBezTo>
                    <a:pt x="44" y="74"/>
                    <a:pt x="29" y="136"/>
                    <a:pt x="0" y="213"/>
                  </a:cubicBezTo>
                  <a:cubicBezTo>
                    <a:pt x="15" y="213"/>
                    <a:pt x="29" y="198"/>
                    <a:pt x="44" y="183"/>
                  </a:cubicBezTo>
                  <a:cubicBezTo>
                    <a:pt x="106" y="136"/>
                    <a:pt x="106" y="44"/>
                    <a:pt x="62" y="1"/>
                  </a:cubicBezTo>
                  <a:close/>
                </a:path>
              </a:pathLst>
            </a:custGeom>
            <a:solidFill>
              <a:srgbClr val="005B5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2" name="Google Shape;1222;p52"/>
            <p:cNvSpPr/>
            <p:nvPr/>
          </p:nvSpPr>
          <p:spPr>
            <a:xfrm flipH="1">
              <a:off x="7292603" y="2876068"/>
              <a:ext cx="59084" cy="51491"/>
            </a:xfrm>
            <a:custGeom>
              <a:avLst/>
              <a:gdLst/>
              <a:ahLst/>
              <a:cxnLst/>
              <a:rect l="l" t="t" r="r" b="b"/>
              <a:pathLst>
                <a:path w="319" h="278" extrusionOk="0">
                  <a:moveTo>
                    <a:pt x="165" y="1"/>
                  </a:moveTo>
                  <a:cubicBezTo>
                    <a:pt x="129" y="1"/>
                    <a:pt x="91" y="15"/>
                    <a:pt x="62" y="44"/>
                  </a:cubicBezTo>
                  <a:cubicBezTo>
                    <a:pt x="0" y="92"/>
                    <a:pt x="0" y="184"/>
                    <a:pt x="62" y="242"/>
                  </a:cubicBezTo>
                  <a:cubicBezTo>
                    <a:pt x="91" y="266"/>
                    <a:pt x="129" y="278"/>
                    <a:pt x="165" y="278"/>
                  </a:cubicBezTo>
                  <a:cubicBezTo>
                    <a:pt x="201" y="278"/>
                    <a:pt x="236" y="266"/>
                    <a:pt x="260" y="242"/>
                  </a:cubicBezTo>
                  <a:cubicBezTo>
                    <a:pt x="318" y="184"/>
                    <a:pt x="318" y="92"/>
                    <a:pt x="260" y="44"/>
                  </a:cubicBezTo>
                  <a:cubicBezTo>
                    <a:pt x="236" y="15"/>
                    <a:pt x="201" y="1"/>
                    <a:pt x="165"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3" name="Google Shape;1223;p52"/>
            <p:cNvSpPr/>
            <p:nvPr/>
          </p:nvSpPr>
          <p:spPr>
            <a:xfrm flipH="1">
              <a:off x="7402438" y="2897739"/>
              <a:ext cx="59825" cy="52047"/>
            </a:xfrm>
            <a:custGeom>
              <a:avLst/>
              <a:gdLst/>
              <a:ahLst/>
              <a:cxnLst/>
              <a:rect l="l" t="t" r="r" b="b"/>
              <a:pathLst>
                <a:path w="323" h="281" extrusionOk="0">
                  <a:moveTo>
                    <a:pt x="168" y="1"/>
                  </a:moveTo>
                  <a:cubicBezTo>
                    <a:pt x="132" y="1"/>
                    <a:pt x="94" y="12"/>
                    <a:pt x="63" y="34"/>
                  </a:cubicBezTo>
                  <a:cubicBezTo>
                    <a:pt x="1" y="96"/>
                    <a:pt x="1" y="187"/>
                    <a:pt x="63" y="235"/>
                  </a:cubicBezTo>
                  <a:cubicBezTo>
                    <a:pt x="96" y="266"/>
                    <a:pt x="138" y="281"/>
                    <a:pt x="176" y="281"/>
                  </a:cubicBezTo>
                  <a:cubicBezTo>
                    <a:pt x="209" y="281"/>
                    <a:pt x="240" y="270"/>
                    <a:pt x="260" y="249"/>
                  </a:cubicBezTo>
                  <a:cubicBezTo>
                    <a:pt x="323" y="187"/>
                    <a:pt x="323" y="96"/>
                    <a:pt x="260" y="34"/>
                  </a:cubicBezTo>
                  <a:cubicBezTo>
                    <a:pt x="238" y="12"/>
                    <a:pt x="205" y="1"/>
                    <a:pt x="168"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4" name="Google Shape;1224;p52"/>
            <p:cNvSpPr/>
            <p:nvPr/>
          </p:nvSpPr>
          <p:spPr>
            <a:xfrm flipH="1">
              <a:off x="7515606" y="2914779"/>
              <a:ext cx="59084" cy="51676"/>
            </a:xfrm>
            <a:custGeom>
              <a:avLst/>
              <a:gdLst/>
              <a:ahLst/>
              <a:cxnLst/>
              <a:rect l="l" t="t" r="r" b="b"/>
              <a:pathLst>
                <a:path w="319" h="279" extrusionOk="0">
                  <a:moveTo>
                    <a:pt x="154" y="0"/>
                  </a:moveTo>
                  <a:cubicBezTo>
                    <a:pt x="117" y="0"/>
                    <a:pt x="83" y="11"/>
                    <a:pt x="59" y="33"/>
                  </a:cubicBezTo>
                  <a:cubicBezTo>
                    <a:pt x="0" y="95"/>
                    <a:pt x="0" y="187"/>
                    <a:pt x="59" y="234"/>
                  </a:cubicBezTo>
                  <a:cubicBezTo>
                    <a:pt x="83" y="264"/>
                    <a:pt x="117" y="278"/>
                    <a:pt x="154" y="278"/>
                  </a:cubicBezTo>
                  <a:cubicBezTo>
                    <a:pt x="190" y="278"/>
                    <a:pt x="229" y="264"/>
                    <a:pt x="260" y="234"/>
                  </a:cubicBezTo>
                  <a:cubicBezTo>
                    <a:pt x="319" y="187"/>
                    <a:pt x="319" y="95"/>
                    <a:pt x="260" y="33"/>
                  </a:cubicBezTo>
                  <a:cubicBezTo>
                    <a:pt x="229" y="11"/>
                    <a:pt x="190" y="0"/>
                    <a:pt x="154"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5" name="Google Shape;1225;p52"/>
            <p:cNvSpPr/>
            <p:nvPr/>
          </p:nvSpPr>
          <p:spPr>
            <a:xfrm flipH="1">
              <a:off x="7634147" y="2926263"/>
              <a:ext cx="56491" cy="51491"/>
            </a:xfrm>
            <a:custGeom>
              <a:avLst/>
              <a:gdLst/>
              <a:ahLst/>
              <a:cxnLst/>
              <a:rect l="l" t="t" r="r" b="b"/>
              <a:pathLst>
                <a:path w="305" h="278" extrusionOk="0">
                  <a:moveTo>
                    <a:pt x="155" y="0"/>
                  </a:moveTo>
                  <a:cubicBezTo>
                    <a:pt x="119" y="0"/>
                    <a:pt x="85" y="11"/>
                    <a:pt x="63" y="33"/>
                  </a:cubicBezTo>
                  <a:cubicBezTo>
                    <a:pt x="1" y="95"/>
                    <a:pt x="1" y="187"/>
                    <a:pt x="44" y="231"/>
                  </a:cubicBezTo>
                  <a:cubicBezTo>
                    <a:pt x="76" y="262"/>
                    <a:pt x="114" y="278"/>
                    <a:pt x="152" y="278"/>
                  </a:cubicBezTo>
                  <a:cubicBezTo>
                    <a:pt x="191" y="278"/>
                    <a:pt x="229" y="262"/>
                    <a:pt x="260" y="231"/>
                  </a:cubicBezTo>
                  <a:cubicBezTo>
                    <a:pt x="304" y="187"/>
                    <a:pt x="304" y="95"/>
                    <a:pt x="260" y="33"/>
                  </a:cubicBezTo>
                  <a:cubicBezTo>
                    <a:pt x="229" y="11"/>
                    <a:pt x="191" y="0"/>
                    <a:pt x="155"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6" name="Google Shape;1226;p52"/>
            <p:cNvSpPr/>
            <p:nvPr/>
          </p:nvSpPr>
          <p:spPr>
            <a:xfrm flipH="1">
              <a:off x="7750094" y="2931634"/>
              <a:ext cx="59084" cy="52417"/>
            </a:xfrm>
            <a:custGeom>
              <a:avLst/>
              <a:gdLst/>
              <a:ahLst/>
              <a:cxnLst/>
              <a:rect l="l" t="t" r="r" b="b"/>
              <a:pathLst>
                <a:path w="319" h="283" extrusionOk="0">
                  <a:moveTo>
                    <a:pt x="154" y="1"/>
                  </a:moveTo>
                  <a:cubicBezTo>
                    <a:pt x="118" y="1"/>
                    <a:pt x="84" y="12"/>
                    <a:pt x="62" y="34"/>
                  </a:cubicBezTo>
                  <a:cubicBezTo>
                    <a:pt x="0" y="96"/>
                    <a:pt x="0" y="187"/>
                    <a:pt x="62" y="249"/>
                  </a:cubicBezTo>
                  <a:cubicBezTo>
                    <a:pt x="84" y="271"/>
                    <a:pt x="118" y="282"/>
                    <a:pt x="154" y="282"/>
                  </a:cubicBezTo>
                  <a:cubicBezTo>
                    <a:pt x="190" y="282"/>
                    <a:pt x="229" y="271"/>
                    <a:pt x="260" y="249"/>
                  </a:cubicBezTo>
                  <a:cubicBezTo>
                    <a:pt x="319" y="187"/>
                    <a:pt x="319" y="96"/>
                    <a:pt x="260" y="34"/>
                  </a:cubicBezTo>
                  <a:cubicBezTo>
                    <a:pt x="229" y="12"/>
                    <a:pt x="190" y="1"/>
                    <a:pt x="154"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7" name="Google Shape;1227;p52"/>
            <p:cNvSpPr/>
            <p:nvPr/>
          </p:nvSpPr>
          <p:spPr>
            <a:xfrm flipH="1">
              <a:off x="7184805" y="2968863"/>
              <a:ext cx="42970" cy="54269"/>
            </a:xfrm>
            <a:custGeom>
              <a:avLst/>
              <a:gdLst/>
              <a:ahLst/>
              <a:cxnLst/>
              <a:rect l="l" t="t" r="r" b="b"/>
              <a:pathLst>
                <a:path w="232" h="293" extrusionOk="0">
                  <a:moveTo>
                    <a:pt x="154" y="1"/>
                  </a:moveTo>
                  <a:cubicBezTo>
                    <a:pt x="125" y="1"/>
                    <a:pt x="77" y="15"/>
                    <a:pt x="63" y="48"/>
                  </a:cubicBezTo>
                  <a:cubicBezTo>
                    <a:pt x="1" y="92"/>
                    <a:pt x="1" y="184"/>
                    <a:pt x="48" y="246"/>
                  </a:cubicBezTo>
                  <a:cubicBezTo>
                    <a:pt x="86" y="274"/>
                    <a:pt x="126" y="292"/>
                    <a:pt x="165" y="292"/>
                  </a:cubicBezTo>
                  <a:cubicBezTo>
                    <a:pt x="187" y="292"/>
                    <a:pt x="209" y="287"/>
                    <a:pt x="231" y="275"/>
                  </a:cubicBezTo>
                  <a:cubicBezTo>
                    <a:pt x="216" y="184"/>
                    <a:pt x="184" y="92"/>
                    <a:pt x="154"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8" name="Google Shape;1228;p52"/>
            <p:cNvSpPr/>
            <p:nvPr/>
          </p:nvSpPr>
          <p:spPr>
            <a:xfrm flipH="1">
              <a:off x="7275748" y="2994609"/>
              <a:ext cx="59084" cy="54455"/>
            </a:xfrm>
            <a:custGeom>
              <a:avLst/>
              <a:gdLst/>
              <a:ahLst/>
              <a:cxnLst/>
              <a:rect l="l" t="t" r="r" b="b"/>
              <a:pathLst>
                <a:path w="319" h="294" extrusionOk="0">
                  <a:moveTo>
                    <a:pt x="152" y="1"/>
                  </a:moveTo>
                  <a:cubicBezTo>
                    <a:pt x="114" y="1"/>
                    <a:pt x="75" y="16"/>
                    <a:pt x="44" y="45"/>
                  </a:cubicBezTo>
                  <a:cubicBezTo>
                    <a:pt x="0" y="107"/>
                    <a:pt x="0" y="198"/>
                    <a:pt x="44" y="261"/>
                  </a:cubicBezTo>
                  <a:cubicBezTo>
                    <a:pt x="75" y="283"/>
                    <a:pt x="114" y="294"/>
                    <a:pt x="152" y="294"/>
                  </a:cubicBezTo>
                  <a:cubicBezTo>
                    <a:pt x="191" y="294"/>
                    <a:pt x="229" y="283"/>
                    <a:pt x="260" y="261"/>
                  </a:cubicBezTo>
                  <a:cubicBezTo>
                    <a:pt x="319" y="198"/>
                    <a:pt x="319" y="107"/>
                    <a:pt x="260" y="45"/>
                  </a:cubicBezTo>
                  <a:cubicBezTo>
                    <a:pt x="229" y="16"/>
                    <a:pt x="191" y="1"/>
                    <a:pt x="152"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9" name="Google Shape;1229;p52"/>
            <p:cNvSpPr/>
            <p:nvPr/>
          </p:nvSpPr>
          <p:spPr>
            <a:xfrm flipH="1">
              <a:off x="7388176" y="3017205"/>
              <a:ext cx="59825" cy="53529"/>
            </a:xfrm>
            <a:custGeom>
              <a:avLst/>
              <a:gdLst/>
              <a:ahLst/>
              <a:cxnLst/>
              <a:rect l="l" t="t" r="r" b="b"/>
              <a:pathLst>
                <a:path w="323" h="289" extrusionOk="0">
                  <a:moveTo>
                    <a:pt x="155" y="1"/>
                  </a:moveTo>
                  <a:cubicBezTo>
                    <a:pt x="118" y="1"/>
                    <a:pt x="85" y="16"/>
                    <a:pt x="63" y="47"/>
                  </a:cubicBezTo>
                  <a:cubicBezTo>
                    <a:pt x="0" y="91"/>
                    <a:pt x="0" y="197"/>
                    <a:pt x="48" y="245"/>
                  </a:cubicBezTo>
                  <a:cubicBezTo>
                    <a:pt x="77" y="274"/>
                    <a:pt x="115" y="289"/>
                    <a:pt x="153" y="289"/>
                  </a:cubicBezTo>
                  <a:cubicBezTo>
                    <a:pt x="191" y="289"/>
                    <a:pt x="229" y="274"/>
                    <a:pt x="260" y="245"/>
                  </a:cubicBezTo>
                  <a:cubicBezTo>
                    <a:pt x="322" y="197"/>
                    <a:pt x="322" y="106"/>
                    <a:pt x="260" y="47"/>
                  </a:cubicBezTo>
                  <a:cubicBezTo>
                    <a:pt x="229" y="16"/>
                    <a:pt x="191" y="1"/>
                    <a:pt x="155"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0" name="Google Shape;1230;p52"/>
            <p:cNvSpPr/>
            <p:nvPr/>
          </p:nvSpPr>
          <p:spPr>
            <a:xfrm flipH="1">
              <a:off x="7506716" y="3034246"/>
              <a:ext cx="59825" cy="53529"/>
            </a:xfrm>
            <a:custGeom>
              <a:avLst/>
              <a:gdLst/>
              <a:ahLst/>
              <a:cxnLst/>
              <a:rect l="l" t="t" r="r" b="b"/>
              <a:pathLst>
                <a:path w="323" h="289" extrusionOk="0">
                  <a:moveTo>
                    <a:pt x="170" y="0"/>
                  </a:moveTo>
                  <a:cubicBezTo>
                    <a:pt x="132" y="0"/>
                    <a:pt x="93" y="16"/>
                    <a:pt x="62" y="47"/>
                  </a:cubicBezTo>
                  <a:cubicBezTo>
                    <a:pt x="0" y="91"/>
                    <a:pt x="0" y="182"/>
                    <a:pt x="62" y="244"/>
                  </a:cubicBezTo>
                  <a:cubicBezTo>
                    <a:pt x="93" y="274"/>
                    <a:pt x="132" y="288"/>
                    <a:pt x="170" y="288"/>
                  </a:cubicBezTo>
                  <a:cubicBezTo>
                    <a:pt x="208" y="288"/>
                    <a:pt x="245" y="274"/>
                    <a:pt x="275" y="244"/>
                  </a:cubicBezTo>
                  <a:cubicBezTo>
                    <a:pt x="322" y="197"/>
                    <a:pt x="322" y="105"/>
                    <a:pt x="275" y="47"/>
                  </a:cubicBezTo>
                  <a:cubicBezTo>
                    <a:pt x="245" y="16"/>
                    <a:pt x="208" y="0"/>
                    <a:pt x="170"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1" name="Google Shape;1231;p52"/>
            <p:cNvSpPr/>
            <p:nvPr/>
          </p:nvSpPr>
          <p:spPr>
            <a:xfrm flipH="1">
              <a:off x="7625441" y="3045544"/>
              <a:ext cx="59825" cy="53529"/>
            </a:xfrm>
            <a:custGeom>
              <a:avLst/>
              <a:gdLst/>
              <a:ahLst/>
              <a:cxnLst/>
              <a:rect l="l" t="t" r="r" b="b"/>
              <a:pathLst>
                <a:path w="323" h="289" extrusionOk="0">
                  <a:moveTo>
                    <a:pt x="169" y="0"/>
                  </a:moveTo>
                  <a:cubicBezTo>
                    <a:pt x="133" y="0"/>
                    <a:pt x="94" y="15"/>
                    <a:pt x="63" y="44"/>
                  </a:cubicBezTo>
                  <a:cubicBezTo>
                    <a:pt x="1" y="92"/>
                    <a:pt x="1" y="183"/>
                    <a:pt x="63" y="242"/>
                  </a:cubicBezTo>
                  <a:cubicBezTo>
                    <a:pt x="94" y="273"/>
                    <a:pt x="133" y="288"/>
                    <a:pt x="169" y="288"/>
                  </a:cubicBezTo>
                  <a:cubicBezTo>
                    <a:pt x="205" y="288"/>
                    <a:pt x="239" y="273"/>
                    <a:pt x="261" y="242"/>
                  </a:cubicBezTo>
                  <a:cubicBezTo>
                    <a:pt x="323" y="198"/>
                    <a:pt x="323" y="106"/>
                    <a:pt x="261" y="44"/>
                  </a:cubicBezTo>
                  <a:cubicBezTo>
                    <a:pt x="239" y="15"/>
                    <a:pt x="205" y="0"/>
                    <a:pt x="169"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2" name="Google Shape;1232;p52"/>
            <p:cNvSpPr/>
            <p:nvPr/>
          </p:nvSpPr>
          <p:spPr>
            <a:xfrm flipH="1">
              <a:off x="7746760" y="3051101"/>
              <a:ext cx="59825" cy="53529"/>
            </a:xfrm>
            <a:custGeom>
              <a:avLst/>
              <a:gdLst/>
              <a:ahLst/>
              <a:cxnLst/>
              <a:rect l="l" t="t" r="r" b="b"/>
              <a:pathLst>
                <a:path w="323" h="289" extrusionOk="0">
                  <a:moveTo>
                    <a:pt x="168" y="1"/>
                  </a:moveTo>
                  <a:cubicBezTo>
                    <a:pt x="130" y="1"/>
                    <a:pt x="92" y="16"/>
                    <a:pt x="63" y="47"/>
                  </a:cubicBezTo>
                  <a:cubicBezTo>
                    <a:pt x="1" y="91"/>
                    <a:pt x="1" y="183"/>
                    <a:pt x="63" y="245"/>
                  </a:cubicBezTo>
                  <a:cubicBezTo>
                    <a:pt x="92" y="274"/>
                    <a:pt x="130" y="289"/>
                    <a:pt x="168" y="289"/>
                  </a:cubicBezTo>
                  <a:cubicBezTo>
                    <a:pt x="206" y="289"/>
                    <a:pt x="244" y="274"/>
                    <a:pt x="275" y="245"/>
                  </a:cubicBezTo>
                  <a:cubicBezTo>
                    <a:pt x="323" y="197"/>
                    <a:pt x="323" y="106"/>
                    <a:pt x="275" y="47"/>
                  </a:cubicBezTo>
                  <a:cubicBezTo>
                    <a:pt x="244" y="16"/>
                    <a:pt x="206" y="1"/>
                    <a:pt x="168"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3" name="Google Shape;1233;p52"/>
            <p:cNvSpPr/>
            <p:nvPr/>
          </p:nvSpPr>
          <p:spPr>
            <a:xfrm flipH="1">
              <a:off x="7865300" y="3051101"/>
              <a:ext cx="59825" cy="53529"/>
            </a:xfrm>
            <a:custGeom>
              <a:avLst/>
              <a:gdLst/>
              <a:ahLst/>
              <a:cxnLst/>
              <a:rect l="l" t="t" r="r" b="b"/>
              <a:pathLst>
                <a:path w="323" h="289" extrusionOk="0">
                  <a:moveTo>
                    <a:pt x="153" y="1"/>
                  </a:moveTo>
                  <a:cubicBezTo>
                    <a:pt x="115" y="1"/>
                    <a:pt x="77" y="16"/>
                    <a:pt x="48" y="47"/>
                  </a:cubicBezTo>
                  <a:cubicBezTo>
                    <a:pt x="1" y="91"/>
                    <a:pt x="1" y="183"/>
                    <a:pt x="48" y="245"/>
                  </a:cubicBezTo>
                  <a:cubicBezTo>
                    <a:pt x="77" y="274"/>
                    <a:pt x="115" y="289"/>
                    <a:pt x="153" y="289"/>
                  </a:cubicBezTo>
                  <a:cubicBezTo>
                    <a:pt x="191" y="289"/>
                    <a:pt x="229" y="274"/>
                    <a:pt x="260" y="245"/>
                  </a:cubicBezTo>
                  <a:cubicBezTo>
                    <a:pt x="323" y="183"/>
                    <a:pt x="323" y="91"/>
                    <a:pt x="260" y="47"/>
                  </a:cubicBezTo>
                  <a:cubicBezTo>
                    <a:pt x="229" y="16"/>
                    <a:pt x="191" y="1"/>
                    <a:pt x="153"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4" name="Google Shape;1234;p52"/>
            <p:cNvSpPr/>
            <p:nvPr/>
          </p:nvSpPr>
          <p:spPr>
            <a:xfrm flipH="1">
              <a:off x="7987359" y="3053694"/>
              <a:ext cx="34080" cy="43897"/>
            </a:xfrm>
            <a:custGeom>
              <a:avLst/>
              <a:gdLst/>
              <a:ahLst/>
              <a:cxnLst/>
              <a:rect l="l" t="t" r="r" b="b"/>
              <a:pathLst>
                <a:path w="184" h="237" extrusionOk="0">
                  <a:moveTo>
                    <a:pt x="140" y="0"/>
                  </a:moveTo>
                  <a:cubicBezTo>
                    <a:pt x="111" y="15"/>
                    <a:pt x="63" y="33"/>
                    <a:pt x="19" y="48"/>
                  </a:cubicBezTo>
                  <a:lnTo>
                    <a:pt x="19" y="77"/>
                  </a:lnTo>
                  <a:cubicBezTo>
                    <a:pt x="1" y="125"/>
                    <a:pt x="1" y="183"/>
                    <a:pt x="1" y="231"/>
                  </a:cubicBezTo>
                  <a:cubicBezTo>
                    <a:pt x="13" y="235"/>
                    <a:pt x="26" y="236"/>
                    <a:pt x="38" y="236"/>
                  </a:cubicBezTo>
                  <a:cubicBezTo>
                    <a:pt x="72" y="236"/>
                    <a:pt x="105" y="222"/>
                    <a:pt x="140" y="198"/>
                  </a:cubicBezTo>
                  <a:cubicBezTo>
                    <a:pt x="184" y="154"/>
                    <a:pt x="184" y="62"/>
                    <a:pt x="140"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5" name="Google Shape;1235;p52"/>
            <p:cNvSpPr/>
            <p:nvPr/>
          </p:nvSpPr>
          <p:spPr>
            <a:xfrm flipH="1">
              <a:off x="7153689" y="3088144"/>
              <a:ext cx="57047" cy="56307"/>
            </a:xfrm>
            <a:custGeom>
              <a:avLst/>
              <a:gdLst/>
              <a:ahLst/>
              <a:cxnLst/>
              <a:rect l="l" t="t" r="r" b="b"/>
              <a:pathLst>
                <a:path w="308" h="304" extrusionOk="0">
                  <a:moveTo>
                    <a:pt x="176" y="1"/>
                  </a:moveTo>
                  <a:cubicBezTo>
                    <a:pt x="137" y="1"/>
                    <a:pt x="98" y="17"/>
                    <a:pt x="62" y="45"/>
                  </a:cubicBezTo>
                  <a:cubicBezTo>
                    <a:pt x="0" y="103"/>
                    <a:pt x="0" y="195"/>
                    <a:pt x="62" y="257"/>
                  </a:cubicBezTo>
                  <a:cubicBezTo>
                    <a:pt x="93" y="288"/>
                    <a:pt x="132" y="304"/>
                    <a:pt x="170" y="304"/>
                  </a:cubicBezTo>
                  <a:cubicBezTo>
                    <a:pt x="208" y="304"/>
                    <a:pt x="245" y="288"/>
                    <a:pt x="274" y="257"/>
                  </a:cubicBezTo>
                  <a:cubicBezTo>
                    <a:pt x="289" y="242"/>
                    <a:pt x="307" y="228"/>
                    <a:pt x="307" y="195"/>
                  </a:cubicBezTo>
                  <a:cubicBezTo>
                    <a:pt x="289" y="136"/>
                    <a:pt x="274" y="89"/>
                    <a:pt x="260" y="30"/>
                  </a:cubicBezTo>
                  <a:cubicBezTo>
                    <a:pt x="233" y="10"/>
                    <a:pt x="205" y="1"/>
                    <a:pt x="176"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6" name="Google Shape;1236;p52"/>
            <p:cNvSpPr/>
            <p:nvPr/>
          </p:nvSpPr>
          <p:spPr>
            <a:xfrm flipH="1">
              <a:off x="7261486" y="3115927"/>
              <a:ext cx="59084" cy="54084"/>
            </a:xfrm>
            <a:custGeom>
              <a:avLst/>
              <a:gdLst/>
              <a:ahLst/>
              <a:cxnLst/>
              <a:rect l="l" t="t" r="r" b="b"/>
              <a:pathLst>
                <a:path w="319" h="292" extrusionOk="0">
                  <a:moveTo>
                    <a:pt x="167" y="1"/>
                  </a:moveTo>
                  <a:cubicBezTo>
                    <a:pt x="128" y="1"/>
                    <a:pt x="90" y="15"/>
                    <a:pt x="59" y="45"/>
                  </a:cubicBezTo>
                  <a:cubicBezTo>
                    <a:pt x="0" y="92"/>
                    <a:pt x="0" y="198"/>
                    <a:pt x="59" y="246"/>
                  </a:cubicBezTo>
                  <a:cubicBezTo>
                    <a:pt x="84" y="277"/>
                    <a:pt x="127" y="292"/>
                    <a:pt x="170" y="292"/>
                  </a:cubicBezTo>
                  <a:cubicBezTo>
                    <a:pt x="208" y="292"/>
                    <a:pt x="246" y="281"/>
                    <a:pt x="275" y="261"/>
                  </a:cubicBezTo>
                  <a:cubicBezTo>
                    <a:pt x="319" y="198"/>
                    <a:pt x="319" y="107"/>
                    <a:pt x="275" y="45"/>
                  </a:cubicBezTo>
                  <a:cubicBezTo>
                    <a:pt x="244" y="15"/>
                    <a:pt x="205" y="1"/>
                    <a:pt x="167"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7" name="Google Shape;1237;p52"/>
            <p:cNvSpPr/>
            <p:nvPr/>
          </p:nvSpPr>
          <p:spPr>
            <a:xfrm flipH="1">
              <a:off x="7373914" y="3137783"/>
              <a:ext cx="62604" cy="54825"/>
            </a:xfrm>
            <a:custGeom>
              <a:avLst/>
              <a:gdLst/>
              <a:ahLst/>
              <a:cxnLst/>
              <a:rect l="l" t="t" r="r" b="b"/>
              <a:pathLst>
                <a:path w="338" h="296" extrusionOk="0">
                  <a:moveTo>
                    <a:pt x="168" y="1"/>
                  </a:moveTo>
                  <a:cubicBezTo>
                    <a:pt x="130" y="1"/>
                    <a:pt x="92" y="13"/>
                    <a:pt x="63" y="37"/>
                  </a:cubicBezTo>
                  <a:cubicBezTo>
                    <a:pt x="1" y="95"/>
                    <a:pt x="1" y="187"/>
                    <a:pt x="63" y="249"/>
                  </a:cubicBezTo>
                  <a:cubicBezTo>
                    <a:pt x="92" y="280"/>
                    <a:pt x="130" y="295"/>
                    <a:pt x="168" y="295"/>
                  </a:cubicBezTo>
                  <a:cubicBezTo>
                    <a:pt x="206" y="295"/>
                    <a:pt x="244" y="280"/>
                    <a:pt x="275" y="249"/>
                  </a:cubicBezTo>
                  <a:cubicBezTo>
                    <a:pt x="319" y="201"/>
                    <a:pt x="337" y="95"/>
                    <a:pt x="275" y="37"/>
                  </a:cubicBezTo>
                  <a:cubicBezTo>
                    <a:pt x="244" y="13"/>
                    <a:pt x="206" y="1"/>
                    <a:pt x="168"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8" name="Google Shape;1238;p52"/>
            <p:cNvSpPr/>
            <p:nvPr/>
          </p:nvSpPr>
          <p:spPr>
            <a:xfrm flipH="1">
              <a:off x="7495973" y="3152786"/>
              <a:ext cx="59084" cy="56677"/>
            </a:xfrm>
            <a:custGeom>
              <a:avLst/>
              <a:gdLst/>
              <a:ahLst/>
              <a:cxnLst/>
              <a:rect l="l" t="t" r="r" b="b"/>
              <a:pathLst>
                <a:path w="319" h="306" extrusionOk="0">
                  <a:moveTo>
                    <a:pt x="165" y="0"/>
                  </a:moveTo>
                  <a:cubicBezTo>
                    <a:pt x="129" y="0"/>
                    <a:pt x="92" y="16"/>
                    <a:pt x="63" y="47"/>
                  </a:cubicBezTo>
                  <a:cubicBezTo>
                    <a:pt x="0" y="106"/>
                    <a:pt x="0" y="197"/>
                    <a:pt x="44" y="259"/>
                  </a:cubicBezTo>
                  <a:cubicBezTo>
                    <a:pt x="75" y="290"/>
                    <a:pt x="114" y="306"/>
                    <a:pt x="152" y="306"/>
                  </a:cubicBezTo>
                  <a:cubicBezTo>
                    <a:pt x="191" y="306"/>
                    <a:pt x="229" y="290"/>
                    <a:pt x="260" y="259"/>
                  </a:cubicBezTo>
                  <a:cubicBezTo>
                    <a:pt x="319" y="197"/>
                    <a:pt x="319" y="106"/>
                    <a:pt x="260" y="47"/>
                  </a:cubicBezTo>
                  <a:cubicBezTo>
                    <a:pt x="236" y="16"/>
                    <a:pt x="202" y="0"/>
                    <a:pt x="165"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9" name="Google Shape;1239;p52"/>
            <p:cNvSpPr/>
            <p:nvPr/>
          </p:nvSpPr>
          <p:spPr>
            <a:xfrm flipH="1">
              <a:off x="7617292" y="3164084"/>
              <a:ext cx="61863" cy="56492"/>
            </a:xfrm>
            <a:custGeom>
              <a:avLst/>
              <a:gdLst/>
              <a:ahLst/>
              <a:cxnLst/>
              <a:rect l="l" t="t" r="r" b="b"/>
              <a:pathLst>
                <a:path w="334" h="305" extrusionOk="0">
                  <a:moveTo>
                    <a:pt x="167" y="1"/>
                  </a:moveTo>
                  <a:cubicBezTo>
                    <a:pt x="129" y="1"/>
                    <a:pt x="90" y="15"/>
                    <a:pt x="59" y="45"/>
                  </a:cubicBezTo>
                  <a:cubicBezTo>
                    <a:pt x="1" y="107"/>
                    <a:pt x="1" y="198"/>
                    <a:pt x="59" y="260"/>
                  </a:cubicBezTo>
                  <a:cubicBezTo>
                    <a:pt x="90" y="290"/>
                    <a:pt x="129" y="304"/>
                    <a:pt x="167" y="304"/>
                  </a:cubicBezTo>
                  <a:cubicBezTo>
                    <a:pt x="206" y="304"/>
                    <a:pt x="244" y="290"/>
                    <a:pt x="275" y="260"/>
                  </a:cubicBezTo>
                  <a:cubicBezTo>
                    <a:pt x="334" y="198"/>
                    <a:pt x="334" y="107"/>
                    <a:pt x="275" y="45"/>
                  </a:cubicBezTo>
                  <a:cubicBezTo>
                    <a:pt x="244" y="15"/>
                    <a:pt x="206" y="1"/>
                    <a:pt x="167"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0" name="Google Shape;1240;p52"/>
            <p:cNvSpPr/>
            <p:nvPr/>
          </p:nvSpPr>
          <p:spPr>
            <a:xfrm flipH="1">
              <a:off x="7741203" y="3169641"/>
              <a:ext cx="59825" cy="56863"/>
            </a:xfrm>
            <a:custGeom>
              <a:avLst/>
              <a:gdLst/>
              <a:ahLst/>
              <a:cxnLst/>
              <a:rect l="l" t="t" r="r" b="b"/>
              <a:pathLst>
                <a:path w="323" h="307" extrusionOk="0">
                  <a:moveTo>
                    <a:pt x="162" y="1"/>
                  </a:moveTo>
                  <a:cubicBezTo>
                    <a:pt x="125" y="1"/>
                    <a:pt x="86" y="16"/>
                    <a:pt x="62" y="47"/>
                  </a:cubicBezTo>
                  <a:cubicBezTo>
                    <a:pt x="0" y="106"/>
                    <a:pt x="0" y="197"/>
                    <a:pt x="48" y="260"/>
                  </a:cubicBezTo>
                  <a:cubicBezTo>
                    <a:pt x="79" y="291"/>
                    <a:pt x="117" y="306"/>
                    <a:pt x="155" y="306"/>
                  </a:cubicBezTo>
                  <a:cubicBezTo>
                    <a:pt x="193" y="306"/>
                    <a:pt x="231" y="291"/>
                    <a:pt x="260" y="260"/>
                  </a:cubicBezTo>
                  <a:cubicBezTo>
                    <a:pt x="322" y="197"/>
                    <a:pt x="322" y="106"/>
                    <a:pt x="260" y="47"/>
                  </a:cubicBezTo>
                  <a:cubicBezTo>
                    <a:pt x="238" y="16"/>
                    <a:pt x="200" y="1"/>
                    <a:pt x="162"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1" name="Google Shape;1241;p52"/>
            <p:cNvSpPr/>
            <p:nvPr/>
          </p:nvSpPr>
          <p:spPr>
            <a:xfrm flipH="1">
              <a:off x="7865300" y="3169641"/>
              <a:ext cx="59825" cy="53899"/>
            </a:xfrm>
            <a:custGeom>
              <a:avLst/>
              <a:gdLst/>
              <a:ahLst/>
              <a:cxnLst/>
              <a:rect l="l" t="t" r="r" b="b"/>
              <a:pathLst>
                <a:path w="323" h="291" extrusionOk="0">
                  <a:moveTo>
                    <a:pt x="167" y="1"/>
                  </a:moveTo>
                  <a:cubicBezTo>
                    <a:pt x="130" y="1"/>
                    <a:pt x="92" y="16"/>
                    <a:pt x="63" y="47"/>
                  </a:cubicBezTo>
                  <a:cubicBezTo>
                    <a:pt x="1" y="91"/>
                    <a:pt x="1" y="183"/>
                    <a:pt x="63" y="245"/>
                  </a:cubicBezTo>
                  <a:cubicBezTo>
                    <a:pt x="86" y="276"/>
                    <a:pt x="128" y="291"/>
                    <a:pt x="171" y="291"/>
                  </a:cubicBezTo>
                  <a:cubicBezTo>
                    <a:pt x="208" y="291"/>
                    <a:pt x="246" y="280"/>
                    <a:pt x="275" y="260"/>
                  </a:cubicBezTo>
                  <a:cubicBezTo>
                    <a:pt x="323" y="197"/>
                    <a:pt x="323" y="106"/>
                    <a:pt x="275" y="47"/>
                  </a:cubicBezTo>
                  <a:cubicBezTo>
                    <a:pt x="244" y="16"/>
                    <a:pt x="205" y="1"/>
                    <a:pt x="167"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2" name="Google Shape;1242;p52"/>
            <p:cNvSpPr/>
            <p:nvPr/>
          </p:nvSpPr>
          <p:spPr>
            <a:xfrm flipH="1">
              <a:off x="7987359" y="3162417"/>
              <a:ext cx="44823" cy="54825"/>
            </a:xfrm>
            <a:custGeom>
              <a:avLst/>
              <a:gdLst/>
              <a:ahLst/>
              <a:cxnLst/>
              <a:rect l="l" t="t" r="r" b="b"/>
              <a:pathLst>
                <a:path w="242" h="296" extrusionOk="0">
                  <a:moveTo>
                    <a:pt x="82" y="1"/>
                  </a:moveTo>
                  <a:cubicBezTo>
                    <a:pt x="60" y="1"/>
                    <a:pt x="38" y="4"/>
                    <a:pt x="15" y="10"/>
                  </a:cubicBezTo>
                  <a:cubicBezTo>
                    <a:pt x="15" y="86"/>
                    <a:pt x="15" y="178"/>
                    <a:pt x="0" y="269"/>
                  </a:cubicBezTo>
                  <a:cubicBezTo>
                    <a:pt x="25" y="288"/>
                    <a:pt x="52" y="296"/>
                    <a:pt x="79" y="296"/>
                  </a:cubicBezTo>
                  <a:cubicBezTo>
                    <a:pt x="117" y="296"/>
                    <a:pt x="155" y="279"/>
                    <a:pt x="183" y="251"/>
                  </a:cubicBezTo>
                  <a:cubicBezTo>
                    <a:pt x="242" y="193"/>
                    <a:pt x="242" y="101"/>
                    <a:pt x="183" y="39"/>
                  </a:cubicBezTo>
                  <a:cubicBezTo>
                    <a:pt x="153" y="11"/>
                    <a:pt x="119" y="1"/>
                    <a:pt x="82"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3" name="Google Shape;1243;p52"/>
            <p:cNvSpPr/>
            <p:nvPr/>
          </p:nvSpPr>
          <p:spPr>
            <a:xfrm flipH="1">
              <a:off x="7131277" y="3209093"/>
              <a:ext cx="62604" cy="56677"/>
            </a:xfrm>
            <a:custGeom>
              <a:avLst/>
              <a:gdLst/>
              <a:ahLst/>
              <a:cxnLst/>
              <a:rect l="l" t="t" r="r" b="b"/>
              <a:pathLst>
                <a:path w="338" h="306" extrusionOk="0">
                  <a:moveTo>
                    <a:pt x="176" y="0"/>
                  </a:moveTo>
                  <a:cubicBezTo>
                    <a:pt x="136" y="0"/>
                    <a:pt x="94" y="16"/>
                    <a:pt x="63" y="47"/>
                  </a:cubicBezTo>
                  <a:cubicBezTo>
                    <a:pt x="1" y="91"/>
                    <a:pt x="1" y="200"/>
                    <a:pt x="63" y="259"/>
                  </a:cubicBezTo>
                  <a:cubicBezTo>
                    <a:pt x="94" y="290"/>
                    <a:pt x="132" y="306"/>
                    <a:pt x="170" y="306"/>
                  </a:cubicBezTo>
                  <a:cubicBezTo>
                    <a:pt x="208" y="306"/>
                    <a:pt x="246" y="290"/>
                    <a:pt x="275" y="259"/>
                  </a:cubicBezTo>
                  <a:cubicBezTo>
                    <a:pt x="337" y="200"/>
                    <a:pt x="337" y="109"/>
                    <a:pt x="275" y="47"/>
                  </a:cubicBezTo>
                  <a:cubicBezTo>
                    <a:pt x="253" y="16"/>
                    <a:pt x="216" y="0"/>
                    <a:pt x="176"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4" name="Google Shape;1244;p52"/>
            <p:cNvSpPr/>
            <p:nvPr/>
          </p:nvSpPr>
          <p:spPr>
            <a:xfrm flipH="1">
              <a:off x="7244446" y="3234653"/>
              <a:ext cx="61863" cy="56307"/>
            </a:xfrm>
            <a:custGeom>
              <a:avLst/>
              <a:gdLst/>
              <a:ahLst/>
              <a:cxnLst/>
              <a:rect l="l" t="t" r="r" b="b"/>
              <a:pathLst>
                <a:path w="334" h="304" extrusionOk="0">
                  <a:moveTo>
                    <a:pt x="172" y="0"/>
                  </a:moveTo>
                  <a:cubicBezTo>
                    <a:pt x="132" y="0"/>
                    <a:pt x="90" y="15"/>
                    <a:pt x="59" y="44"/>
                  </a:cubicBezTo>
                  <a:cubicBezTo>
                    <a:pt x="0" y="106"/>
                    <a:pt x="0" y="198"/>
                    <a:pt x="59" y="260"/>
                  </a:cubicBezTo>
                  <a:cubicBezTo>
                    <a:pt x="90" y="289"/>
                    <a:pt x="128" y="304"/>
                    <a:pt x="167" y="304"/>
                  </a:cubicBezTo>
                  <a:cubicBezTo>
                    <a:pt x="205" y="304"/>
                    <a:pt x="243" y="289"/>
                    <a:pt x="275" y="260"/>
                  </a:cubicBezTo>
                  <a:cubicBezTo>
                    <a:pt x="333" y="212"/>
                    <a:pt x="333" y="106"/>
                    <a:pt x="275" y="44"/>
                  </a:cubicBezTo>
                  <a:cubicBezTo>
                    <a:pt x="251" y="15"/>
                    <a:pt x="212" y="0"/>
                    <a:pt x="172"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5" name="Google Shape;1245;p52"/>
            <p:cNvSpPr/>
            <p:nvPr/>
          </p:nvSpPr>
          <p:spPr>
            <a:xfrm flipH="1">
              <a:off x="7363171" y="3257065"/>
              <a:ext cx="61863" cy="56863"/>
            </a:xfrm>
            <a:custGeom>
              <a:avLst/>
              <a:gdLst/>
              <a:ahLst/>
              <a:cxnLst/>
              <a:rect l="l" t="t" r="r" b="b"/>
              <a:pathLst>
                <a:path w="334" h="307" extrusionOk="0">
                  <a:moveTo>
                    <a:pt x="175" y="1"/>
                  </a:moveTo>
                  <a:cubicBezTo>
                    <a:pt x="133" y="1"/>
                    <a:pt x="90" y="16"/>
                    <a:pt x="59" y="47"/>
                  </a:cubicBezTo>
                  <a:cubicBezTo>
                    <a:pt x="1" y="106"/>
                    <a:pt x="1" y="197"/>
                    <a:pt x="59" y="260"/>
                  </a:cubicBezTo>
                  <a:cubicBezTo>
                    <a:pt x="90" y="291"/>
                    <a:pt x="129" y="306"/>
                    <a:pt x="167" y="306"/>
                  </a:cubicBezTo>
                  <a:cubicBezTo>
                    <a:pt x="206" y="306"/>
                    <a:pt x="244" y="291"/>
                    <a:pt x="275" y="260"/>
                  </a:cubicBezTo>
                  <a:cubicBezTo>
                    <a:pt x="334" y="197"/>
                    <a:pt x="334" y="106"/>
                    <a:pt x="290" y="47"/>
                  </a:cubicBezTo>
                  <a:cubicBezTo>
                    <a:pt x="259" y="16"/>
                    <a:pt x="217" y="1"/>
                    <a:pt x="175"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6" name="Google Shape;1246;p52"/>
            <p:cNvSpPr/>
            <p:nvPr/>
          </p:nvSpPr>
          <p:spPr>
            <a:xfrm flipH="1">
              <a:off x="7484490" y="3274105"/>
              <a:ext cx="62418" cy="56677"/>
            </a:xfrm>
            <a:custGeom>
              <a:avLst/>
              <a:gdLst/>
              <a:ahLst/>
              <a:cxnLst/>
              <a:rect l="l" t="t" r="r" b="b"/>
              <a:pathLst>
                <a:path w="337" h="306" extrusionOk="0">
                  <a:moveTo>
                    <a:pt x="170" y="0"/>
                  </a:moveTo>
                  <a:cubicBezTo>
                    <a:pt x="132" y="0"/>
                    <a:pt x="94" y="16"/>
                    <a:pt x="62" y="47"/>
                  </a:cubicBezTo>
                  <a:cubicBezTo>
                    <a:pt x="0" y="91"/>
                    <a:pt x="0" y="197"/>
                    <a:pt x="62" y="259"/>
                  </a:cubicBezTo>
                  <a:cubicBezTo>
                    <a:pt x="94" y="290"/>
                    <a:pt x="132" y="306"/>
                    <a:pt x="170" y="306"/>
                  </a:cubicBezTo>
                  <a:cubicBezTo>
                    <a:pt x="208" y="306"/>
                    <a:pt x="245" y="290"/>
                    <a:pt x="275" y="259"/>
                  </a:cubicBezTo>
                  <a:cubicBezTo>
                    <a:pt x="337" y="197"/>
                    <a:pt x="337" y="105"/>
                    <a:pt x="275" y="47"/>
                  </a:cubicBezTo>
                  <a:cubicBezTo>
                    <a:pt x="245" y="16"/>
                    <a:pt x="208" y="0"/>
                    <a:pt x="170"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7" name="Google Shape;1247;p52"/>
            <p:cNvSpPr/>
            <p:nvPr/>
          </p:nvSpPr>
          <p:spPr>
            <a:xfrm flipH="1">
              <a:off x="7608401" y="3283921"/>
              <a:ext cx="62604" cy="56677"/>
            </a:xfrm>
            <a:custGeom>
              <a:avLst/>
              <a:gdLst/>
              <a:ahLst/>
              <a:cxnLst/>
              <a:rect l="l" t="t" r="r" b="b"/>
              <a:pathLst>
                <a:path w="338" h="306" extrusionOk="0">
                  <a:moveTo>
                    <a:pt x="154" y="1"/>
                  </a:moveTo>
                  <a:cubicBezTo>
                    <a:pt x="121" y="1"/>
                    <a:pt x="89" y="12"/>
                    <a:pt x="63" y="38"/>
                  </a:cubicBezTo>
                  <a:cubicBezTo>
                    <a:pt x="1" y="100"/>
                    <a:pt x="1" y="192"/>
                    <a:pt x="63" y="254"/>
                  </a:cubicBezTo>
                  <a:cubicBezTo>
                    <a:pt x="88" y="287"/>
                    <a:pt x="132" y="306"/>
                    <a:pt x="177" y="306"/>
                  </a:cubicBezTo>
                  <a:cubicBezTo>
                    <a:pt x="212" y="306"/>
                    <a:pt x="248" y="294"/>
                    <a:pt x="275" y="268"/>
                  </a:cubicBezTo>
                  <a:cubicBezTo>
                    <a:pt x="337" y="206"/>
                    <a:pt x="337" y="115"/>
                    <a:pt x="275" y="52"/>
                  </a:cubicBezTo>
                  <a:cubicBezTo>
                    <a:pt x="240" y="20"/>
                    <a:pt x="196" y="1"/>
                    <a:pt x="154"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8" name="Google Shape;1248;p52"/>
            <p:cNvSpPr/>
            <p:nvPr/>
          </p:nvSpPr>
          <p:spPr>
            <a:xfrm flipH="1">
              <a:off x="7735832" y="3288367"/>
              <a:ext cx="61863" cy="56677"/>
            </a:xfrm>
            <a:custGeom>
              <a:avLst/>
              <a:gdLst/>
              <a:ahLst/>
              <a:cxnLst/>
              <a:rect l="l" t="t" r="r" b="b"/>
              <a:pathLst>
                <a:path w="334" h="306" extrusionOk="0">
                  <a:moveTo>
                    <a:pt x="167" y="0"/>
                  </a:moveTo>
                  <a:cubicBezTo>
                    <a:pt x="128" y="0"/>
                    <a:pt x="90" y="16"/>
                    <a:pt x="59" y="47"/>
                  </a:cubicBezTo>
                  <a:cubicBezTo>
                    <a:pt x="0" y="105"/>
                    <a:pt x="0" y="197"/>
                    <a:pt x="59" y="259"/>
                  </a:cubicBezTo>
                  <a:cubicBezTo>
                    <a:pt x="90" y="290"/>
                    <a:pt x="128" y="306"/>
                    <a:pt x="167" y="306"/>
                  </a:cubicBezTo>
                  <a:cubicBezTo>
                    <a:pt x="205" y="306"/>
                    <a:pt x="244" y="290"/>
                    <a:pt x="275" y="259"/>
                  </a:cubicBezTo>
                  <a:cubicBezTo>
                    <a:pt x="333" y="211"/>
                    <a:pt x="333" y="105"/>
                    <a:pt x="275" y="47"/>
                  </a:cubicBezTo>
                  <a:cubicBezTo>
                    <a:pt x="244" y="16"/>
                    <a:pt x="205" y="0"/>
                    <a:pt x="167"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9" name="Google Shape;1249;p52"/>
            <p:cNvSpPr/>
            <p:nvPr/>
          </p:nvSpPr>
          <p:spPr>
            <a:xfrm flipH="1">
              <a:off x="7862521" y="3288367"/>
              <a:ext cx="62604" cy="56677"/>
            </a:xfrm>
            <a:custGeom>
              <a:avLst/>
              <a:gdLst/>
              <a:ahLst/>
              <a:cxnLst/>
              <a:rect l="l" t="t" r="r" b="b"/>
              <a:pathLst>
                <a:path w="338" h="306" extrusionOk="0">
                  <a:moveTo>
                    <a:pt x="174" y="0"/>
                  </a:moveTo>
                  <a:cubicBezTo>
                    <a:pt x="134" y="0"/>
                    <a:pt x="92" y="16"/>
                    <a:pt x="63" y="47"/>
                  </a:cubicBezTo>
                  <a:cubicBezTo>
                    <a:pt x="1" y="91"/>
                    <a:pt x="1" y="197"/>
                    <a:pt x="63" y="259"/>
                  </a:cubicBezTo>
                  <a:cubicBezTo>
                    <a:pt x="92" y="290"/>
                    <a:pt x="130" y="306"/>
                    <a:pt x="167" y="306"/>
                  </a:cubicBezTo>
                  <a:cubicBezTo>
                    <a:pt x="205" y="306"/>
                    <a:pt x="244" y="290"/>
                    <a:pt x="275" y="259"/>
                  </a:cubicBezTo>
                  <a:cubicBezTo>
                    <a:pt x="337" y="197"/>
                    <a:pt x="337" y="105"/>
                    <a:pt x="275" y="47"/>
                  </a:cubicBezTo>
                  <a:cubicBezTo>
                    <a:pt x="253" y="16"/>
                    <a:pt x="215" y="0"/>
                    <a:pt x="174"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0" name="Google Shape;1250;p52"/>
            <p:cNvSpPr/>
            <p:nvPr/>
          </p:nvSpPr>
          <p:spPr>
            <a:xfrm flipH="1">
              <a:off x="7987359" y="3279476"/>
              <a:ext cx="53713" cy="56863"/>
            </a:xfrm>
            <a:custGeom>
              <a:avLst/>
              <a:gdLst/>
              <a:ahLst/>
              <a:cxnLst/>
              <a:rect l="l" t="t" r="r" b="b"/>
              <a:pathLst>
                <a:path w="290" h="307" extrusionOk="0">
                  <a:moveTo>
                    <a:pt x="123" y="1"/>
                  </a:moveTo>
                  <a:cubicBezTo>
                    <a:pt x="85" y="1"/>
                    <a:pt x="47" y="16"/>
                    <a:pt x="15" y="47"/>
                  </a:cubicBezTo>
                  <a:cubicBezTo>
                    <a:pt x="15" y="109"/>
                    <a:pt x="1" y="186"/>
                    <a:pt x="1" y="245"/>
                  </a:cubicBezTo>
                  <a:cubicBezTo>
                    <a:pt x="1" y="245"/>
                    <a:pt x="1" y="259"/>
                    <a:pt x="15" y="259"/>
                  </a:cubicBezTo>
                  <a:cubicBezTo>
                    <a:pt x="47" y="291"/>
                    <a:pt x="85" y="306"/>
                    <a:pt x="123" y="306"/>
                  </a:cubicBezTo>
                  <a:cubicBezTo>
                    <a:pt x="162" y="306"/>
                    <a:pt x="200" y="291"/>
                    <a:pt x="231" y="259"/>
                  </a:cubicBezTo>
                  <a:cubicBezTo>
                    <a:pt x="290" y="201"/>
                    <a:pt x="290" y="109"/>
                    <a:pt x="231" y="47"/>
                  </a:cubicBezTo>
                  <a:cubicBezTo>
                    <a:pt x="200" y="16"/>
                    <a:pt x="162" y="1"/>
                    <a:pt x="123"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1" name="Google Shape;1251;p52"/>
            <p:cNvSpPr/>
            <p:nvPr/>
          </p:nvSpPr>
          <p:spPr>
            <a:xfrm flipH="1">
              <a:off x="7121544" y="3327633"/>
              <a:ext cx="65197" cy="58159"/>
            </a:xfrm>
            <a:custGeom>
              <a:avLst/>
              <a:gdLst/>
              <a:ahLst/>
              <a:cxnLst/>
              <a:rect l="l" t="t" r="r" b="b"/>
              <a:pathLst>
                <a:path w="352" h="314" extrusionOk="0">
                  <a:moveTo>
                    <a:pt x="184" y="0"/>
                  </a:moveTo>
                  <a:cubicBezTo>
                    <a:pt x="146" y="0"/>
                    <a:pt x="108" y="16"/>
                    <a:pt x="77" y="47"/>
                  </a:cubicBezTo>
                  <a:cubicBezTo>
                    <a:pt x="15" y="109"/>
                    <a:pt x="0" y="201"/>
                    <a:pt x="62" y="259"/>
                  </a:cubicBezTo>
                  <a:cubicBezTo>
                    <a:pt x="97" y="294"/>
                    <a:pt x="145" y="314"/>
                    <a:pt x="191" y="314"/>
                  </a:cubicBezTo>
                  <a:cubicBezTo>
                    <a:pt x="228" y="314"/>
                    <a:pt x="263" y="301"/>
                    <a:pt x="289" y="274"/>
                  </a:cubicBezTo>
                  <a:cubicBezTo>
                    <a:pt x="351" y="215"/>
                    <a:pt x="351" y="109"/>
                    <a:pt x="289" y="47"/>
                  </a:cubicBezTo>
                  <a:cubicBezTo>
                    <a:pt x="260" y="16"/>
                    <a:pt x="222" y="0"/>
                    <a:pt x="184"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2" name="Google Shape;1252;p52"/>
            <p:cNvSpPr/>
            <p:nvPr/>
          </p:nvSpPr>
          <p:spPr>
            <a:xfrm flipH="1">
              <a:off x="7237491" y="3356157"/>
              <a:ext cx="61863" cy="56677"/>
            </a:xfrm>
            <a:custGeom>
              <a:avLst/>
              <a:gdLst/>
              <a:ahLst/>
              <a:cxnLst/>
              <a:rect l="l" t="t" r="r" b="b"/>
              <a:pathLst>
                <a:path w="334" h="306" extrusionOk="0">
                  <a:moveTo>
                    <a:pt x="167" y="0"/>
                  </a:moveTo>
                  <a:cubicBezTo>
                    <a:pt x="129" y="0"/>
                    <a:pt x="90" y="16"/>
                    <a:pt x="59" y="47"/>
                  </a:cubicBezTo>
                  <a:cubicBezTo>
                    <a:pt x="1" y="91"/>
                    <a:pt x="1" y="197"/>
                    <a:pt x="45" y="259"/>
                  </a:cubicBezTo>
                  <a:cubicBezTo>
                    <a:pt x="76" y="290"/>
                    <a:pt x="118" y="306"/>
                    <a:pt x="160" y="306"/>
                  </a:cubicBezTo>
                  <a:cubicBezTo>
                    <a:pt x="202" y="306"/>
                    <a:pt x="244" y="290"/>
                    <a:pt x="275" y="259"/>
                  </a:cubicBezTo>
                  <a:cubicBezTo>
                    <a:pt x="334" y="197"/>
                    <a:pt x="334" y="105"/>
                    <a:pt x="275" y="47"/>
                  </a:cubicBezTo>
                  <a:cubicBezTo>
                    <a:pt x="244" y="16"/>
                    <a:pt x="206" y="0"/>
                    <a:pt x="167"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3" name="Google Shape;1253;p52"/>
            <p:cNvSpPr/>
            <p:nvPr/>
          </p:nvSpPr>
          <p:spPr>
            <a:xfrm flipH="1">
              <a:off x="7358809" y="3375976"/>
              <a:ext cx="62418" cy="59270"/>
            </a:xfrm>
            <a:custGeom>
              <a:avLst/>
              <a:gdLst/>
              <a:ahLst/>
              <a:cxnLst/>
              <a:rect l="l" t="t" r="r" b="b"/>
              <a:pathLst>
                <a:path w="337" h="320" extrusionOk="0">
                  <a:moveTo>
                    <a:pt x="164" y="1"/>
                  </a:moveTo>
                  <a:cubicBezTo>
                    <a:pt x="128" y="1"/>
                    <a:pt x="92" y="16"/>
                    <a:pt x="62" y="46"/>
                  </a:cubicBezTo>
                  <a:cubicBezTo>
                    <a:pt x="0" y="104"/>
                    <a:pt x="0" y="214"/>
                    <a:pt x="62" y="273"/>
                  </a:cubicBezTo>
                  <a:cubicBezTo>
                    <a:pt x="86" y="304"/>
                    <a:pt x="124" y="319"/>
                    <a:pt x="164" y="319"/>
                  </a:cubicBezTo>
                  <a:cubicBezTo>
                    <a:pt x="204" y="319"/>
                    <a:pt x="245" y="304"/>
                    <a:pt x="274" y="273"/>
                  </a:cubicBezTo>
                  <a:cubicBezTo>
                    <a:pt x="337" y="214"/>
                    <a:pt x="337" y="123"/>
                    <a:pt x="274" y="60"/>
                  </a:cubicBezTo>
                  <a:cubicBezTo>
                    <a:pt x="244" y="20"/>
                    <a:pt x="204" y="1"/>
                    <a:pt x="164"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4" name="Google Shape;1254;p52"/>
            <p:cNvSpPr/>
            <p:nvPr/>
          </p:nvSpPr>
          <p:spPr>
            <a:xfrm flipH="1">
              <a:off x="7472821" y="3392645"/>
              <a:ext cx="65382" cy="58344"/>
            </a:xfrm>
            <a:custGeom>
              <a:avLst/>
              <a:gdLst/>
              <a:ahLst/>
              <a:cxnLst/>
              <a:rect l="l" t="t" r="r" b="b"/>
              <a:pathLst>
                <a:path w="353" h="315" extrusionOk="0">
                  <a:moveTo>
                    <a:pt x="182" y="1"/>
                  </a:moveTo>
                  <a:cubicBezTo>
                    <a:pt x="144" y="1"/>
                    <a:pt x="107" y="16"/>
                    <a:pt x="78" y="47"/>
                  </a:cubicBezTo>
                  <a:cubicBezTo>
                    <a:pt x="1" y="106"/>
                    <a:pt x="1" y="197"/>
                    <a:pt x="63" y="259"/>
                  </a:cubicBezTo>
                  <a:cubicBezTo>
                    <a:pt x="96" y="294"/>
                    <a:pt x="143" y="314"/>
                    <a:pt x="190" y="314"/>
                  </a:cubicBezTo>
                  <a:cubicBezTo>
                    <a:pt x="226" y="314"/>
                    <a:pt x="262" y="302"/>
                    <a:pt x="290" y="274"/>
                  </a:cubicBezTo>
                  <a:cubicBezTo>
                    <a:pt x="352" y="216"/>
                    <a:pt x="352" y="106"/>
                    <a:pt x="290" y="47"/>
                  </a:cubicBezTo>
                  <a:cubicBezTo>
                    <a:pt x="259" y="16"/>
                    <a:pt x="220" y="1"/>
                    <a:pt x="182"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5" name="Google Shape;1255;p52"/>
            <p:cNvSpPr/>
            <p:nvPr/>
          </p:nvSpPr>
          <p:spPr>
            <a:xfrm flipH="1">
              <a:off x="7600252" y="3403944"/>
              <a:ext cx="65382" cy="56492"/>
            </a:xfrm>
            <a:custGeom>
              <a:avLst/>
              <a:gdLst/>
              <a:ahLst/>
              <a:cxnLst/>
              <a:rect l="l" t="t" r="r" b="b"/>
              <a:pathLst>
                <a:path w="353" h="305" extrusionOk="0">
                  <a:moveTo>
                    <a:pt x="178" y="1"/>
                  </a:moveTo>
                  <a:cubicBezTo>
                    <a:pt x="136" y="1"/>
                    <a:pt x="94" y="16"/>
                    <a:pt x="63" y="45"/>
                  </a:cubicBezTo>
                  <a:cubicBezTo>
                    <a:pt x="1" y="107"/>
                    <a:pt x="1" y="198"/>
                    <a:pt x="63" y="261"/>
                  </a:cubicBezTo>
                  <a:cubicBezTo>
                    <a:pt x="94" y="290"/>
                    <a:pt x="133" y="305"/>
                    <a:pt x="171" y="305"/>
                  </a:cubicBezTo>
                  <a:cubicBezTo>
                    <a:pt x="209" y="305"/>
                    <a:pt x="246" y="290"/>
                    <a:pt x="275" y="261"/>
                  </a:cubicBezTo>
                  <a:cubicBezTo>
                    <a:pt x="338" y="198"/>
                    <a:pt x="352" y="107"/>
                    <a:pt x="294" y="45"/>
                  </a:cubicBezTo>
                  <a:cubicBezTo>
                    <a:pt x="263" y="16"/>
                    <a:pt x="220" y="1"/>
                    <a:pt x="178"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6" name="Google Shape;1256;p52"/>
            <p:cNvSpPr/>
            <p:nvPr/>
          </p:nvSpPr>
          <p:spPr>
            <a:xfrm flipH="1">
              <a:off x="7729720" y="3406907"/>
              <a:ext cx="65197" cy="59456"/>
            </a:xfrm>
            <a:custGeom>
              <a:avLst/>
              <a:gdLst/>
              <a:ahLst/>
              <a:cxnLst/>
              <a:rect l="l" t="t" r="r" b="b"/>
              <a:pathLst>
                <a:path w="352" h="321" extrusionOk="0">
                  <a:moveTo>
                    <a:pt x="179" y="0"/>
                  </a:moveTo>
                  <a:cubicBezTo>
                    <a:pt x="139" y="0"/>
                    <a:pt x="97" y="16"/>
                    <a:pt x="59" y="47"/>
                  </a:cubicBezTo>
                  <a:cubicBezTo>
                    <a:pt x="0" y="106"/>
                    <a:pt x="0" y="212"/>
                    <a:pt x="59" y="274"/>
                  </a:cubicBezTo>
                  <a:cubicBezTo>
                    <a:pt x="90" y="305"/>
                    <a:pt x="132" y="321"/>
                    <a:pt x="174" y="321"/>
                  </a:cubicBezTo>
                  <a:cubicBezTo>
                    <a:pt x="216" y="321"/>
                    <a:pt x="258" y="305"/>
                    <a:pt x="289" y="274"/>
                  </a:cubicBezTo>
                  <a:cubicBezTo>
                    <a:pt x="351" y="212"/>
                    <a:pt x="351" y="120"/>
                    <a:pt x="289" y="47"/>
                  </a:cubicBezTo>
                  <a:cubicBezTo>
                    <a:pt x="258" y="16"/>
                    <a:pt x="220" y="0"/>
                    <a:pt x="179"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7" name="Google Shape;1257;p52"/>
            <p:cNvSpPr/>
            <p:nvPr/>
          </p:nvSpPr>
          <p:spPr>
            <a:xfrm flipH="1">
              <a:off x="7859928" y="3406352"/>
              <a:ext cx="65197" cy="57233"/>
            </a:xfrm>
            <a:custGeom>
              <a:avLst/>
              <a:gdLst/>
              <a:ahLst/>
              <a:cxnLst/>
              <a:rect l="l" t="t" r="r" b="b"/>
              <a:pathLst>
                <a:path w="352" h="309" extrusionOk="0">
                  <a:moveTo>
                    <a:pt x="175" y="1"/>
                  </a:moveTo>
                  <a:cubicBezTo>
                    <a:pt x="140" y="1"/>
                    <a:pt x="106" y="12"/>
                    <a:pt x="77" y="32"/>
                  </a:cubicBezTo>
                  <a:cubicBezTo>
                    <a:pt x="15" y="94"/>
                    <a:pt x="1" y="200"/>
                    <a:pt x="63" y="262"/>
                  </a:cubicBezTo>
                  <a:cubicBezTo>
                    <a:pt x="92" y="293"/>
                    <a:pt x="134" y="309"/>
                    <a:pt x="176" y="309"/>
                  </a:cubicBezTo>
                  <a:cubicBezTo>
                    <a:pt x="218" y="309"/>
                    <a:pt x="260" y="293"/>
                    <a:pt x="290" y="262"/>
                  </a:cubicBezTo>
                  <a:cubicBezTo>
                    <a:pt x="352" y="200"/>
                    <a:pt x="352" y="109"/>
                    <a:pt x="290" y="50"/>
                  </a:cubicBezTo>
                  <a:cubicBezTo>
                    <a:pt x="258" y="16"/>
                    <a:pt x="216" y="1"/>
                    <a:pt x="175"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8" name="Google Shape;1258;p52"/>
            <p:cNvSpPr/>
            <p:nvPr/>
          </p:nvSpPr>
          <p:spPr>
            <a:xfrm flipH="1">
              <a:off x="7987359" y="3398017"/>
              <a:ext cx="64456" cy="56863"/>
            </a:xfrm>
            <a:custGeom>
              <a:avLst/>
              <a:gdLst/>
              <a:ahLst/>
              <a:cxnLst/>
              <a:rect l="l" t="t" r="r" b="b"/>
              <a:pathLst>
                <a:path w="348" h="307" extrusionOk="0">
                  <a:moveTo>
                    <a:pt x="174" y="1"/>
                  </a:moveTo>
                  <a:cubicBezTo>
                    <a:pt x="132" y="1"/>
                    <a:pt x="90" y="16"/>
                    <a:pt x="59" y="48"/>
                  </a:cubicBezTo>
                  <a:cubicBezTo>
                    <a:pt x="0" y="95"/>
                    <a:pt x="0" y="201"/>
                    <a:pt x="59" y="260"/>
                  </a:cubicBezTo>
                  <a:cubicBezTo>
                    <a:pt x="90" y="291"/>
                    <a:pt x="128" y="306"/>
                    <a:pt x="169" y="306"/>
                  </a:cubicBezTo>
                  <a:cubicBezTo>
                    <a:pt x="209" y="306"/>
                    <a:pt x="251" y="291"/>
                    <a:pt x="289" y="260"/>
                  </a:cubicBezTo>
                  <a:cubicBezTo>
                    <a:pt x="348" y="201"/>
                    <a:pt x="348" y="110"/>
                    <a:pt x="289" y="48"/>
                  </a:cubicBezTo>
                  <a:cubicBezTo>
                    <a:pt x="258" y="16"/>
                    <a:pt x="216" y="1"/>
                    <a:pt x="174"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59" name="Google Shape;1259;p52"/>
            <p:cNvSpPr/>
            <p:nvPr/>
          </p:nvSpPr>
          <p:spPr>
            <a:xfrm flipH="1">
              <a:off x="7101911" y="3447470"/>
              <a:ext cx="65197" cy="59826"/>
            </a:xfrm>
            <a:custGeom>
              <a:avLst/>
              <a:gdLst/>
              <a:ahLst/>
              <a:cxnLst/>
              <a:rect l="l" t="t" r="r" b="b"/>
              <a:pathLst>
                <a:path w="352" h="323" extrusionOk="0">
                  <a:moveTo>
                    <a:pt x="163" y="0"/>
                  </a:moveTo>
                  <a:cubicBezTo>
                    <a:pt x="126" y="0"/>
                    <a:pt x="90" y="13"/>
                    <a:pt x="62" y="40"/>
                  </a:cubicBezTo>
                  <a:cubicBezTo>
                    <a:pt x="0" y="103"/>
                    <a:pt x="0" y="209"/>
                    <a:pt x="62" y="267"/>
                  </a:cubicBezTo>
                  <a:cubicBezTo>
                    <a:pt x="98" y="302"/>
                    <a:pt x="142" y="322"/>
                    <a:pt x="185" y="322"/>
                  </a:cubicBezTo>
                  <a:cubicBezTo>
                    <a:pt x="218" y="322"/>
                    <a:pt x="249" y="311"/>
                    <a:pt x="275" y="285"/>
                  </a:cubicBezTo>
                  <a:cubicBezTo>
                    <a:pt x="351" y="223"/>
                    <a:pt x="351" y="117"/>
                    <a:pt x="293" y="55"/>
                  </a:cubicBezTo>
                  <a:cubicBezTo>
                    <a:pt x="258" y="20"/>
                    <a:pt x="210" y="0"/>
                    <a:pt x="163"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0" name="Google Shape;1260;p52"/>
            <p:cNvSpPr/>
            <p:nvPr/>
          </p:nvSpPr>
          <p:spPr>
            <a:xfrm flipH="1">
              <a:off x="7220451" y="3474698"/>
              <a:ext cx="65382" cy="59456"/>
            </a:xfrm>
            <a:custGeom>
              <a:avLst/>
              <a:gdLst/>
              <a:ahLst/>
              <a:cxnLst/>
              <a:rect l="l" t="t" r="r" b="b"/>
              <a:pathLst>
                <a:path w="353" h="321" extrusionOk="0">
                  <a:moveTo>
                    <a:pt x="178" y="0"/>
                  </a:moveTo>
                  <a:cubicBezTo>
                    <a:pt x="136" y="0"/>
                    <a:pt x="94" y="16"/>
                    <a:pt x="63" y="47"/>
                  </a:cubicBezTo>
                  <a:cubicBezTo>
                    <a:pt x="1" y="106"/>
                    <a:pt x="1" y="212"/>
                    <a:pt x="63" y="274"/>
                  </a:cubicBezTo>
                  <a:cubicBezTo>
                    <a:pt x="94" y="305"/>
                    <a:pt x="133" y="320"/>
                    <a:pt x="173" y="320"/>
                  </a:cubicBezTo>
                  <a:cubicBezTo>
                    <a:pt x="213" y="320"/>
                    <a:pt x="255" y="305"/>
                    <a:pt x="294" y="274"/>
                  </a:cubicBezTo>
                  <a:cubicBezTo>
                    <a:pt x="352" y="212"/>
                    <a:pt x="352" y="120"/>
                    <a:pt x="294" y="47"/>
                  </a:cubicBezTo>
                  <a:cubicBezTo>
                    <a:pt x="262" y="16"/>
                    <a:pt x="220" y="0"/>
                    <a:pt x="178"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1" name="Google Shape;1261;p52"/>
            <p:cNvSpPr/>
            <p:nvPr/>
          </p:nvSpPr>
          <p:spPr>
            <a:xfrm flipH="1">
              <a:off x="7344548" y="3497109"/>
              <a:ext cx="65197" cy="59456"/>
            </a:xfrm>
            <a:custGeom>
              <a:avLst/>
              <a:gdLst/>
              <a:ahLst/>
              <a:cxnLst/>
              <a:rect l="l" t="t" r="r" b="b"/>
              <a:pathLst>
                <a:path w="352" h="321" extrusionOk="0">
                  <a:moveTo>
                    <a:pt x="176" y="0"/>
                  </a:moveTo>
                  <a:cubicBezTo>
                    <a:pt x="134" y="0"/>
                    <a:pt x="92" y="16"/>
                    <a:pt x="62" y="47"/>
                  </a:cubicBezTo>
                  <a:cubicBezTo>
                    <a:pt x="0" y="109"/>
                    <a:pt x="0" y="200"/>
                    <a:pt x="62" y="274"/>
                  </a:cubicBezTo>
                  <a:cubicBezTo>
                    <a:pt x="92" y="305"/>
                    <a:pt x="134" y="320"/>
                    <a:pt x="176" y="320"/>
                  </a:cubicBezTo>
                  <a:cubicBezTo>
                    <a:pt x="218" y="320"/>
                    <a:pt x="260" y="305"/>
                    <a:pt x="289" y="274"/>
                  </a:cubicBezTo>
                  <a:cubicBezTo>
                    <a:pt x="351" y="215"/>
                    <a:pt x="351" y="109"/>
                    <a:pt x="289" y="47"/>
                  </a:cubicBezTo>
                  <a:cubicBezTo>
                    <a:pt x="260" y="16"/>
                    <a:pt x="218" y="0"/>
                    <a:pt x="176"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2" name="Google Shape;1262;p52"/>
            <p:cNvSpPr/>
            <p:nvPr/>
          </p:nvSpPr>
          <p:spPr>
            <a:xfrm flipH="1">
              <a:off x="7471978" y="3512482"/>
              <a:ext cx="64641" cy="59826"/>
            </a:xfrm>
            <a:custGeom>
              <a:avLst/>
              <a:gdLst/>
              <a:ahLst/>
              <a:cxnLst/>
              <a:rect l="l" t="t" r="r" b="b"/>
              <a:pathLst>
                <a:path w="349" h="323" extrusionOk="0">
                  <a:moveTo>
                    <a:pt x="160" y="1"/>
                  </a:moveTo>
                  <a:cubicBezTo>
                    <a:pt x="123" y="1"/>
                    <a:pt x="87" y="13"/>
                    <a:pt x="60" y="41"/>
                  </a:cubicBezTo>
                  <a:cubicBezTo>
                    <a:pt x="1" y="99"/>
                    <a:pt x="1" y="209"/>
                    <a:pt x="60" y="267"/>
                  </a:cubicBezTo>
                  <a:cubicBezTo>
                    <a:pt x="94" y="302"/>
                    <a:pt x="138" y="322"/>
                    <a:pt x="181" y="322"/>
                  </a:cubicBezTo>
                  <a:cubicBezTo>
                    <a:pt x="215" y="322"/>
                    <a:pt x="248" y="310"/>
                    <a:pt x="275" y="282"/>
                  </a:cubicBezTo>
                  <a:cubicBezTo>
                    <a:pt x="349" y="224"/>
                    <a:pt x="349" y="117"/>
                    <a:pt x="290" y="55"/>
                  </a:cubicBezTo>
                  <a:cubicBezTo>
                    <a:pt x="255" y="20"/>
                    <a:pt x="207" y="1"/>
                    <a:pt x="160"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3" name="Google Shape;1263;p52"/>
            <p:cNvSpPr/>
            <p:nvPr/>
          </p:nvSpPr>
          <p:spPr>
            <a:xfrm flipH="1">
              <a:off x="7604039" y="3522669"/>
              <a:ext cx="65382" cy="59641"/>
            </a:xfrm>
            <a:custGeom>
              <a:avLst/>
              <a:gdLst/>
              <a:ahLst/>
              <a:cxnLst/>
              <a:rect l="l" t="t" r="r" b="b"/>
              <a:pathLst>
                <a:path w="353" h="322" extrusionOk="0">
                  <a:moveTo>
                    <a:pt x="182" y="0"/>
                  </a:moveTo>
                  <a:cubicBezTo>
                    <a:pt x="144" y="0"/>
                    <a:pt x="107" y="15"/>
                    <a:pt x="78" y="44"/>
                  </a:cubicBezTo>
                  <a:cubicBezTo>
                    <a:pt x="1" y="106"/>
                    <a:pt x="1" y="212"/>
                    <a:pt x="59" y="275"/>
                  </a:cubicBezTo>
                  <a:cubicBezTo>
                    <a:pt x="90" y="306"/>
                    <a:pt x="133" y="321"/>
                    <a:pt x="175" y="321"/>
                  </a:cubicBezTo>
                  <a:cubicBezTo>
                    <a:pt x="217" y="321"/>
                    <a:pt x="259" y="306"/>
                    <a:pt x="290" y="275"/>
                  </a:cubicBezTo>
                  <a:cubicBezTo>
                    <a:pt x="352" y="212"/>
                    <a:pt x="352" y="121"/>
                    <a:pt x="290" y="44"/>
                  </a:cubicBezTo>
                  <a:cubicBezTo>
                    <a:pt x="259" y="15"/>
                    <a:pt x="220" y="0"/>
                    <a:pt x="182"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4" name="Google Shape;1264;p52"/>
            <p:cNvSpPr/>
            <p:nvPr/>
          </p:nvSpPr>
          <p:spPr>
            <a:xfrm flipH="1">
              <a:off x="7734248" y="3526744"/>
              <a:ext cx="67975" cy="59641"/>
            </a:xfrm>
            <a:custGeom>
              <a:avLst/>
              <a:gdLst/>
              <a:ahLst/>
              <a:cxnLst/>
              <a:rect l="l" t="t" r="r" b="b"/>
              <a:pathLst>
                <a:path w="367" h="322" extrusionOk="0">
                  <a:moveTo>
                    <a:pt x="176" y="0"/>
                  </a:moveTo>
                  <a:cubicBezTo>
                    <a:pt x="139" y="0"/>
                    <a:pt x="103" y="13"/>
                    <a:pt x="78" y="40"/>
                  </a:cubicBezTo>
                  <a:cubicBezTo>
                    <a:pt x="15" y="99"/>
                    <a:pt x="1" y="205"/>
                    <a:pt x="63" y="267"/>
                  </a:cubicBezTo>
                  <a:cubicBezTo>
                    <a:pt x="96" y="302"/>
                    <a:pt x="143" y="322"/>
                    <a:pt x="189" y="322"/>
                  </a:cubicBezTo>
                  <a:cubicBezTo>
                    <a:pt x="226" y="322"/>
                    <a:pt x="262" y="309"/>
                    <a:pt x="290" y="282"/>
                  </a:cubicBezTo>
                  <a:cubicBezTo>
                    <a:pt x="352" y="223"/>
                    <a:pt x="367" y="114"/>
                    <a:pt x="304" y="55"/>
                  </a:cubicBezTo>
                  <a:cubicBezTo>
                    <a:pt x="272" y="20"/>
                    <a:pt x="223" y="0"/>
                    <a:pt x="176"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5" name="Google Shape;1265;p52"/>
            <p:cNvSpPr/>
            <p:nvPr/>
          </p:nvSpPr>
          <p:spPr>
            <a:xfrm flipH="1">
              <a:off x="7867050" y="3525448"/>
              <a:ext cx="65197" cy="58344"/>
            </a:xfrm>
            <a:custGeom>
              <a:avLst/>
              <a:gdLst/>
              <a:ahLst/>
              <a:cxnLst/>
              <a:rect l="l" t="t" r="r" b="b"/>
              <a:pathLst>
                <a:path w="352" h="315" extrusionOk="0">
                  <a:moveTo>
                    <a:pt x="177" y="1"/>
                  </a:moveTo>
                  <a:cubicBezTo>
                    <a:pt x="136" y="1"/>
                    <a:pt x="93" y="16"/>
                    <a:pt x="62" y="47"/>
                  </a:cubicBezTo>
                  <a:cubicBezTo>
                    <a:pt x="0" y="91"/>
                    <a:pt x="0" y="197"/>
                    <a:pt x="62" y="260"/>
                  </a:cubicBezTo>
                  <a:cubicBezTo>
                    <a:pt x="97" y="294"/>
                    <a:pt x="141" y="314"/>
                    <a:pt x="183" y="314"/>
                  </a:cubicBezTo>
                  <a:cubicBezTo>
                    <a:pt x="216" y="314"/>
                    <a:pt x="249" y="302"/>
                    <a:pt x="275" y="274"/>
                  </a:cubicBezTo>
                  <a:cubicBezTo>
                    <a:pt x="351" y="212"/>
                    <a:pt x="351" y="106"/>
                    <a:pt x="289" y="47"/>
                  </a:cubicBezTo>
                  <a:cubicBezTo>
                    <a:pt x="260" y="16"/>
                    <a:pt x="219" y="1"/>
                    <a:pt x="177"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6" name="Google Shape;1266;p52"/>
            <p:cNvSpPr/>
            <p:nvPr/>
          </p:nvSpPr>
          <p:spPr>
            <a:xfrm flipH="1">
              <a:off x="7997259" y="3515261"/>
              <a:ext cx="67790" cy="58159"/>
            </a:xfrm>
            <a:custGeom>
              <a:avLst/>
              <a:gdLst/>
              <a:ahLst/>
              <a:cxnLst/>
              <a:rect l="l" t="t" r="r" b="b"/>
              <a:pathLst>
                <a:path w="366" h="314" extrusionOk="0">
                  <a:moveTo>
                    <a:pt x="177" y="0"/>
                  </a:moveTo>
                  <a:cubicBezTo>
                    <a:pt x="140" y="0"/>
                    <a:pt x="104" y="13"/>
                    <a:pt x="77" y="40"/>
                  </a:cubicBezTo>
                  <a:cubicBezTo>
                    <a:pt x="18" y="102"/>
                    <a:pt x="0" y="209"/>
                    <a:pt x="62" y="267"/>
                  </a:cubicBezTo>
                  <a:cubicBezTo>
                    <a:pt x="93" y="298"/>
                    <a:pt x="135" y="314"/>
                    <a:pt x="177" y="314"/>
                  </a:cubicBezTo>
                  <a:cubicBezTo>
                    <a:pt x="220" y="314"/>
                    <a:pt x="262" y="298"/>
                    <a:pt x="293" y="267"/>
                  </a:cubicBezTo>
                  <a:cubicBezTo>
                    <a:pt x="351" y="223"/>
                    <a:pt x="366" y="117"/>
                    <a:pt x="307" y="55"/>
                  </a:cubicBezTo>
                  <a:cubicBezTo>
                    <a:pt x="273" y="20"/>
                    <a:pt x="224" y="0"/>
                    <a:pt x="177"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7" name="Google Shape;1267;p52"/>
            <p:cNvSpPr/>
            <p:nvPr/>
          </p:nvSpPr>
          <p:spPr>
            <a:xfrm flipH="1">
              <a:off x="7029671" y="3544896"/>
              <a:ext cx="25375" cy="48342"/>
            </a:xfrm>
            <a:custGeom>
              <a:avLst/>
              <a:gdLst/>
              <a:ahLst/>
              <a:cxnLst/>
              <a:rect l="l" t="t" r="r" b="b"/>
              <a:pathLst>
                <a:path w="137" h="261" extrusionOk="0">
                  <a:moveTo>
                    <a:pt x="59" y="1"/>
                  </a:moveTo>
                  <a:cubicBezTo>
                    <a:pt x="1" y="63"/>
                    <a:pt x="1" y="155"/>
                    <a:pt x="59" y="217"/>
                  </a:cubicBezTo>
                  <a:cubicBezTo>
                    <a:pt x="92" y="246"/>
                    <a:pt x="107" y="261"/>
                    <a:pt x="136" y="261"/>
                  </a:cubicBezTo>
                  <a:cubicBezTo>
                    <a:pt x="107" y="169"/>
                    <a:pt x="74" y="78"/>
                    <a:pt x="59"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8" name="Google Shape;1268;p52"/>
            <p:cNvSpPr/>
            <p:nvPr/>
          </p:nvSpPr>
          <p:spPr>
            <a:xfrm flipH="1">
              <a:off x="7092090" y="3567493"/>
              <a:ext cx="67975" cy="59641"/>
            </a:xfrm>
            <a:custGeom>
              <a:avLst/>
              <a:gdLst/>
              <a:ahLst/>
              <a:cxnLst/>
              <a:rect l="l" t="t" r="r" b="b"/>
              <a:pathLst>
                <a:path w="367" h="322" extrusionOk="0">
                  <a:moveTo>
                    <a:pt x="184" y="1"/>
                  </a:moveTo>
                  <a:cubicBezTo>
                    <a:pt x="143" y="1"/>
                    <a:pt x="101" y="16"/>
                    <a:pt x="63" y="47"/>
                  </a:cubicBezTo>
                  <a:cubicBezTo>
                    <a:pt x="1" y="109"/>
                    <a:pt x="1" y="216"/>
                    <a:pt x="63" y="278"/>
                  </a:cubicBezTo>
                  <a:cubicBezTo>
                    <a:pt x="94" y="307"/>
                    <a:pt x="136" y="322"/>
                    <a:pt x="178" y="322"/>
                  </a:cubicBezTo>
                  <a:cubicBezTo>
                    <a:pt x="220" y="322"/>
                    <a:pt x="262" y="307"/>
                    <a:pt x="293" y="278"/>
                  </a:cubicBezTo>
                  <a:cubicBezTo>
                    <a:pt x="352" y="216"/>
                    <a:pt x="367" y="124"/>
                    <a:pt x="293" y="47"/>
                  </a:cubicBezTo>
                  <a:cubicBezTo>
                    <a:pt x="262" y="16"/>
                    <a:pt x="224" y="1"/>
                    <a:pt x="184"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69" name="Google Shape;1269;p52"/>
            <p:cNvSpPr/>
            <p:nvPr/>
          </p:nvSpPr>
          <p:spPr>
            <a:xfrm flipH="1">
              <a:off x="7213409" y="3594905"/>
              <a:ext cx="67975" cy="60567"/>
            </a:xfrm>
            <a:custGeom>
              <a:avLst/>
              <a:gdLst/>
              <a:ahLst/>
              <a:cxnLst/>
              <a:rect l="l" t="t" r="r" b="b"/>
              <a:pathLst>
                <a:path w="367" h="327" extrusionOk="0">
                  <a:moveTo>
                    <a:pt x="186" y="1"/>
                  </a:moveTo>
                  <a:cubicBezTo>
                    <a:pt x="146" y="1"/>
                    <a:pt x="107" y="17"/>
                    <a:pt x="77" y="53"/>
                  </a:cubicBezTo>
                  <a:cubicBezTo>
                    <a:pt x="1" y="111"/>
                    <a:pt x="1" y="203"/>
                    <a:pt x="63" y="280"/>
                  </a:cubicBezTo>
                  <a:cubicBezTo>
                    <a:pt x="94" y="311"/>
                    <a:pt x="136" y="326"/>
                    <a:pt x="178" y="326"/>
                  </a:cubicBezTo>
                  <a:cubicBezTo>
                    <a:pt x="219" y="326"/>
                    <a:pt x="260" y="311"/>
                    <a:pt x="290" y="280"/>
                  </a:cubicBezTo>
                  <a:cubicBezTo>
                    <a:pt x="367" y="221"/>
                    <a:pt x="367" y="111"/>
                    <a:pt x="308" y="53"/>
                  </a:cubicBezTo>
                  <a:cubicBezTo>
                    <a:pt x="275" y="20"/>
                    <a:pt x="230" y="1"/>
                    <a:pt x="186"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0" name="Google Shape;1270;p52"/>
            <p:cNvSpPr/>
            <p:nvPr/>
          </p:nvSpPr>
          <p:spPr>
            <a:xfrm flipH="1">
              <a:off x="7340098" y="3616020"/>
              <a:ext cx="67975" cy="61678"/>
            </a:xfrm>
            <a:custGeom>
              <a:avLst/>
              <a:gdLst/>
              <a:ahLst/>
              <a:cxnLst/>
              <a:rect l="l" t="t" r="r" b="b"/>
              <a:pathLst>
                <a:path w="367" h="333" extrusionOk="0">
                  <a:moveTo>
                    <a:pt x="183" y="0"/>
                  </a:moveTo>
                  <a:cubicBezTo>
                    <a:pt x="143" y="0"/>
                    <a:pt x="105" y="16"/>
                    <a:pt x="77" y="45"/>
                  </a:cubicBezTo>
                  <a:cubicBezTo>
                    <a:pt x="0" y="107"/>
                    <a:pt x="0" y="213"/>
                    <a:pt x="59" y="272"/>
                  </a:cubicBezTo>
                  <a:cubicBezTo>
                    <a:pt x="92" y="313"/>
                    <a:pt x="138" y="332"/>
                    <a:pt x="183" y="332"/>
                  </a:cubicBezTo>
                  <a:cubicBezTo>
                    <a:pt x="222" y="332"/>
                    <a:pt x="260" y="317"/>
                    <a:pt x="289" y="290"/>
                  </a:cubicBezTo>
                  <a:cubicBezTo>
                    <a:pt x="366" y="228"/>
                    <a:pt x="366" y="122"/>
                    <a:pt x="304" y="60"/>
                  </a:cubicBezTo>
                  <a:cubicBezTo>
                    <a:pt x="271" y="19"/>
                    <a:pt x="226" y="0"/>
                    <a:pt x="183"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1" name="Google Shape;1271;p52"/>
            <p:cNvSpPr/>
            <p:nvPr/>
          </p:nvSpPr>
          <p:spPr>
            <a:xfrm flipH="1">
              <a:off x="7460495" y="3632505"/>
              <a:ext cx="67975" cy="59641"/>
            </a:xfrm>
            <a:custGeom>
              <a:avLst/>
              <a:gdLst/>
              <a:ahLst/>
              <a:cxnLst/>
              <a:rect l="l" t="t" r="r" b="b"/>
              <a:pathLst>
                <a:path w="367" h="322" extrusionOk="0">
                  <a:moveTo>
                    <a:pt x="185" y="1"/>
                  </a:moveTo>
                  <a:cubicBezTo>
                    <a:pt x="144" y="1"/>
                    <a:pt x="102" y="16"/>
                    <a:pt x="63" y="48"/>
                  </a:cubicBezTo>
                  <a:cubicBezTo>
                    <a:pt x="1" y="110"/>
                    <a:pt x="1" y="216"/>
                    <a:pt x="63" y="274"/>
                  </a:cubicBezTo>
                  <a:cubicBezTo>
                    <a:pt x="92" y="305"/>
                    <a:pt x="134" y="321"/>
                    <a:pt x="177" y="321"/>
                  </a:cubicBezTo>
                  <a:cubicBezTo>
                    <a:pt x="219" y="321"/>
                    <a:pt x="261" y="305"/>
                    <a:pt x="290" y="274"/>
                  </a:cubicBezTo>
                  <a:cubicBezTo>
                    <a:pt x="352" y="216"/>
                    <a:pt x="367" y="124"/>
                    <a:pt x="305" y="48"/>
                  </a:cubicBezTo>
                  <a:cubicBezTo>
                    <a:pt x="268" y="16"/>
                    <a:pt x="227" y="1"/>
                    <a:pt x="185"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2" name="Google Shape;1272;p52"/>
            <p:cNvSpPr/>
            <p:nvPr/>
          </p:nvSpPr>
          <p:spPr>
            <a:xfrm flipH="1">
              <a:off x="7596075" y="3641580"/>
              <a:ext cx="65197" cy="61678"/>
            </a:xfrm>
            <a:custGeom>
              <a:avLst/>
              <a:gdLst/>
              <a:ahLst/>
              <a:cxnLst/>
              <a:rect l="l" t="t" r="r" b="b"/>
              <a:pathLst>
                <a:path w="352" h="333" extrusionOk="0">
                  <a:moveTo>
                    <a:pt x="169" y="1"/>
                  </a:moveTo>
                  <a:cubicBezTo>
                    <a:pt x="130" y="1"/>
                    <a:pt x="92" y="15"/>
                    <a:pt x="63" y="42"/>
                  </a:cubicBezTo>
                  <a:cubicBezTo>
                    <a:pt x="1" y="105"/>
                    <a:pt x="1" y="211"/>
                    <a:pt x="63" y="273"/>
                  </a:cubicBezTo>
                  <a:cubicBezTo>
                    <a:pt x="96" y="313"/>
                    <a:pt x="137" y="333"/>
                    <a:pt x="179" y="333"/>
                  </a:cubicBezTo>
                  <a:cubicBezTo>
                    <a:pt x="216" y="333"/>
                    <a:pt x="255" y="317"/>
                    <a:pt x="290" y="288"/>
                  </a:cubicBezTo>
                  <a:cubicBezTo>
                    <a:pt x="352" y="225"/>
                    <a:pt x="352" y="119"/>
                    <a:pt x="290" y="61"/>
                  </a:cubicBezTo>
                  <a:cubicBezTo>
                    <a:pt x="259" y="20"/>
                    <a:pt x="214" y="1"/>
                    <a:pt x="169"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3" name="Google Shape;1273;p52"/>
            <p:cNvSpPr/>
            <p:nvPr/>
          </p:nvSpPr>
          <p:spPr>
            <a:xfrm flipH="1">
              <a:off x="7731470" y="3646767"/>
              <a:ext cx="65382" cy="59456"/>
            </a:xfrm>
            <a:custGeom>
              <a:avLst/>
              <a:gdLst/>
              <a:ahLst/>
              <a:cxnLst/>
              <a:rect l="l" t="t" r="r" b="b"/>
              <a:pathLst>
                <a:path w="353" h="321" extrusionOk="0">
                  <a:moveTo>
                    <a:pt x="183" y="1"/>
                  </a:moveTo>
                  <a:cubicBezTo>
                    <a:pt x="144" y="1"/>
                    <a:pt x="102" y="16"/>
                    <a:pt x="63" y="47"/>
                  </a:cubicBezTo>
                  <a:cubicBezTo>
                    <a:pt x="1" y="106"/>
                    <a:pt x="1" y="197"/>
                    <a:pt x="63" y="274"/>
                  </a:cubicBezTo>
                  <a:cubicBezTo>
                    <a:pt x="94" y="305"/>
                    <a:pt x="136" y="321"/>
                    <a:pt x="178" y="321"/>
                  </a:cubicBezTo>
                  <a:cubicBezTo>
                    <a:pt x="220" y="321"/>
                    <a:pt x="261" y="305"/>
                    <a:pt x="290" y="274"/>
                  </a:cubicBezTo>
                  <a:cubicBezTo>
                    <a:pt x="352" y="216"/>
                    <a:pt x="352" y="106"/>
                    <a:pt x="290" y="47"/>
                  </a:cubicBezTo>
                  <a:cubicBezTo>
                    <a:pt x="261" y="16"/>
                    <a:pt x="223" y="1"/>
                    <a:pt x="183"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4" name="Google Shape;1274;p52"/>
            <p:cNvSpPr/>
            <p:nvPr/>
          </p:nvSpPr>
          <p:spPr>
            <a:xfrm flipH="1">
              <a:off x="7864272" y="3643062"/>
              <a:ext cx="67975" cy="60567"/>
            </a:xfrm>
            <a:custGeom>
              <a:avLst/>
              <a:gdLst/>
              <a:ahLst/>
              <a:cxnLst/>
              <a:rect l="l" t="t" r="r" b="b"/>
              <a:pathLst>
                <a:path w="367" h="327" extrusionOk="0">
                  <a:moveTo>
                    <a:pt x="184" y="0"/>
                  </a:moveTo>
                  <a:cubicBezTo>
                    <a:pt x="142" y="0"/>
                    <a:pt x="99" y="16"/>
                    <a:pt x="62" y="53"/>
                  </a:cubicBezTo>
                  <a:cubicBezTo>
                    <a:pt x="0" y="111"/>
                    <a:pt x="0" y="203"/>
                    <a:pt x="62" y="280"/>
                  </a:cubicBezTo>
                  <a:cubicBezTo>
                    <a:pt x="93" y="311"/>
                    <a:pt x="136" y="326"/>
                    <a:pt x="177" y="326"/>
                  </a:cubicBezTo>
                  <a:cubicBezTo>
                    <a:pt x="219" y="326"/>
                    <a:pt x="260" y="311"/>
                    <a:pt x="289" y="280"/>
                  </a:cubicBezTo>
                  <a:cubicBezTo>
                    <a:pt x="351" y="217"/>
                    <a:pt x="366" y="111"/>
                    <a:pt x="308" y="53"/>
                  </a:cubicBezTo>
                  <a:cubicBezTo>
                    <a:pt x="275" y="20"/>
                    <a:pt x="230" y="0"/>
                    <a:pt x="184"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5" name="Google Shape;1275;p52"/>
            <p:cNvSpPr/>
            <p:nvPr/>
          </p:nvSpPr>
          <p:spPr>
            <a:xfrm flipH="1">
              <a:off x="7999852" y="3632875"/>
              <a:ext cx="65197" cy="61678"/>
            </a:xfrm>
            <a:custGeom>
              <a:avLst/>
              <a:gdLst/>
              <a:ahLst/>
              <a:cxnLst/>
              <a:rect l="l" t="t" r="r" b="b"/>
              <a:pathLst>
                <a:path w="352" h="333" extrusionOk="0">
                  <a:moveTo>
                    <a:pt x="177" y="1"/>
                  </a:moveTo>
                  <a:cubicBezTo>
                    <a:pt x="138" y="1"/>
                    <a:pt x="99" y="16"/>
                    <a:pt x="62" y="46"/>
                  </a:cubicBezTo>
                  <a:cubicBezTo>
                    <a:pt x="0" y="108"/>
                    <a:pt x="0" y="214"/>
                    <a:pt x="62" y="272"/>
                  </a:cubicBezTo>
                  <a:cubicBezTo>
                    <a:pt x="95" y="313"/>
                    <a:pt x="141" y="333"/>
                    <a:pt x="186" y="333"/>
                  </a:cubicBezTo>
                  <a:cubicBezTo>
                    <a:pt x="225" y="333"/>
                    <a:pt x="264" y="318"/>
                    <a:pt x="293" y="291"/>
                  </a:cubicBezTo>
                  <a:cubicBezTo>
                    <a:pt x="351" y="228"/>
                    <a:pt x="351" y="122"/>
                    <a:pt x="293" y="60"/>
                  </a:cubicBezTo>
                  <a:cubicBezTo>
                    <a:pt x="260" y="20"/>
                    <a:pt x="219" y="1"/>
                    <a:pt x="177"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6" name="Google Shape;1276;p52"/>
            <p:cNvSpPr/>
            <p:nvPr/>
          </p:nvSpPr>
          <p:spPr>
            <a:xfrm flipH="1">
              <a:off x="7018195" y="3607315"/>
              <a:ext cx="1073706" cy="143175"/>
            </a:xfrm>
            <a:custGeom>
              <a:avLst/>
              <a:gdLst/>
              <a:ahLst/>
              <a:cxnLst/>
              <a:rect l="l" t="t" r="r" b="b"/>
              <a:pathLst>
                <a:path w="5797" h="773" extrusionOk="0">
                  <a:moveTo>
                    <a:pt x="5763" y="1"/>
                  </a:moveTo>
                  <a:cubicBezTo>
                    <a:pt x="4616" y="524"/>
                    <a:pt x="3275" y="666"/>
                    <a:pt x="2157" y="666"/>
                  </a:cubicBezTo>
                  <a:cubicBezTo>
                    <a:pt x="1970" y="666"/>
                    <a:pt x="1790" y="662"/>
                    <a:pt x="1618" y="656"/>
                  </a:cubicBezTo>
                  <a:cubicBezTo>
                    <a:pt x="1025" y="626"/>
                    <a:pt x="458" y="579"/>
                    <a:pt x="1" y="502"/>
                  </a:cubicBezTo>
                  <a:lnTo>
                    <a:pt x="1" y="612"/>
                  </a:lnTo>
                  <a:cubicBezTo>
                    <a:pt x="458" y="670"/>
                    <a:pt x="1007" y="732"/>
                    <a:pt x="1603" y="762"/>
                  </a:cubicBezTo>
                  <a:cubicBezTo>
                    <a:pt x="1755" y="769"/>
                    <a:pt x="1908" y="773"/>
                    <a:pt x="2059" y="773"/>
                  </a:cubicBezTo>
                  <a:cubicBezTo>
                    <a:pt x="2210" y="773"/>
                    <a:pt x="2359" y="769"/>
                    <a:pt x="2503" y="762"/>
                  </a:cubicBezTo>
                  <a:cubicBezTo>
                    <a:pt x="3111" y="747"/>
                    <a:pt x="3692" y="685"/>
                    <a:pt x="4241" y="593"/>
                  </a:cubicBezTo>
                  <a:cubicBezTo>
                    <a:pt x="4805" y="473"/>
                    <a:pt x="5339" y="304"/>
                    <a:pt x="5796" y="92"/>
                  </a:cubicBezTo>
                  <a:cubicBezTo>
                    <a:pt x="5796" y="63"/>
                    <a:pt x="5782" y="30"/>
                    <a:pt x="5763"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7" name="Google Shape;1277;p52"/>
            <p:cNvSpPr/>
            <p:nvPr/>
          </p:nvSpPr>
          <p:spPr>
            <a:xfrm flipH="1">
              <a:off x="7743983" y="2661213"/>
              <a:ext cx="273937" cy="406928"/>
            </a:xfrm>
            <a:custGeom>
              <a:avLst/>
              <a:gdLst/>
              <a:ahLst/>
              <a:cxnLst/>
              <a:rect l="l" t="t" r="r" b="b"/>
              <a:pathLst>
                <a:path w="1479" h="2197" extrusionOk="0">
                  <a:moveTo>
                    <a:pt x="1325" y="1"/>
                  </a:moveTo>
                  <a:cubicBezTo>
                    <a:pt x="1310" y="15"/>
                    <a:pt x="1296" y="30"/>
                    <a:pt x="1310" y="63"/>
                  </a:cubicBezTo>
                  <a:cubicBezTo>
                    <a:pt x="1310" y="63"/>
                    <a:pt x="1387" y="323"/>
                    <a:pt x="1372" y="656"/>
                  </a:cubicBezTo>
                  <a:cubicBezTo>
                    <a:pt x="1372" y="689"/>
                    <a:pt x="1354" y="718"/>
                    <a:pt x="1354" y="732"/>
                  </a:cubicBezTo>
                  <a:cubicBezTo>
                    <a:pt x="1339" y="930"/>
                    <a:pt x="1296" y="1128"/>
                    <a:pt x="1171" y="1329"/>
                  </a:cubicBezTo>
                  <a:cubicBezTo>
                    <a:pt x="959" y="1709"/>
                    <a:pt x="564" y="1969"/>
                    <a:pt x="15" y="2105"/>
                  </a:cubicBezTo>
                  <a:cubicBezTo>
                    <a:pt x="0" y="2134"/>
                    <a:pt x="0" y="2167"/>
                    <a:pt x="0" y="2196"/>
                  </a:cubicBezTo>
                  <a:cubicBezTo>
                    <a:pt x="593" y="2042"/>
                    <a:pt x="1021" y="1768"/>
                    <a:pt x="1248" y="1373"/>
                  </a:cubicBezTo>
                  <a:cubicBezTo>
                    <a:pt x="1372" y="1161"/>
                    <a:pt x="1416" y="930"/>
                    <a:pt x="1446" y="732"/>
                  </a:cubicBezTo>
                  <a:lnTo>
                    <a:pt x="1446" y="656"/>
                  </a:lnTo>
                  <a:cubicBezTo>
                    <a:pt x="1478" y="323"/>
                    <a:pt x="1387" y="48"/>
                    <a:pt x="1387" y="30"/>
                  </a:cubicBezTo>
                  <a:cubicBezTo>
                    <a:pt x="1372" y="15"/>
                    <a:pt x="1354" y="1"/>
                    <a:pt x="1325"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8" name="Google Shape;1278;p52"/>
            <p:cNvSpPr/>
            <p:nvPr/>
          </p:nvSpPr>
          <p:spPr>
            <a:xfrm flipH="1">
              <a:off x="7264269" y="2695109"/>
              <a:ext cx="709013" cy="104649"/>
            </a:xfrm>
            <a:custGeom>
              <a:avLst/>
              <a:gdLst/>
              <a:ahLst/>
              <a:cxnLst/>
              <a:rect l="l" t="t" r="r" b="b"/>
              <a:pathLst>
                <a:path w="3828" h="565" extrusionOk="0">
                  <a:moveTo>
                    <a:pt x="3813" y="1"/>
                  </a:moveTo>
                  <a:cubicBezTo>
                    <a:pt x="3660" y="63"/>
                    <a:pt x="3510" y="121"/>
                    <a:pt x="3341" y="184"/>
                  </a:cubicBezTo>
                  <a:cubicBezTo>
                    <a:pt x="3327" y="184"/>
                    <a:pt x="3294" y="198"/>
                    <a:pt x="3265" y="198"/>
                  </a:cubicBezTo>
                  <a:cubicBezTo>
                    <a:pt x="2639" y="396"/>
                    <a:pt x="1936" y="458"/>
                    <a:pt x="1373" y="473"/>
                  </a:cubicBezTo>
                  <a:lnTo>
                    <a:pt x="1131" y="473"/>
                  </a:lnTo>
                  <a:cubicBezTo>
                    <a:pt x="689" y="473"/>
                    <a:pt x="290" y="458"/>
                    <a:pt x="15" y="429"/>
                  </a:cubicBezTo>
                  <a:cubicBezTo>
                    <a:pt x="15" y="458"/>
                    <a:pt x="1" y="487"/>
                    <a:pt x="1" y="520"/>
                  </a:cubicBezTo>
                  <a:cubicBezTo>
                    <a:pt x="261" y="535"/>
                    <a:pt x="641" y="564"/>
                    <a:pt x="1055" y="564"/>
                  </a:cubicBezTo>
                  <a:cubicBezTo>
                    <a:pt x="1069" y="564"/>
                    <a:pt x="1098" y="564"/>
                    <a:pt x="1113" y="549"/>
                  </a:cubicBezTo>
                  <a:lnTo>
                    <a:pt x="1373" y="549"/>
                  </a:lnTo>
                  <a:cubicBezTo>
                    <a:pt x="1936" y="535"/>
                    <a:pt x="2653" y="473"/>
                    <a:pt x="3294" y="275"/>
                  </a:cubicBezTo>
                  <a:cubicBezTo>
                    <a:pt x="3327" y="275"/>
                    <a:pt x="3341" y="260"/>
                    <a:pt x="3371" y="260"/>
                  </a:cubicBezTo>
                  <a:cubicBezTo>
                    <a:pt x="3539" y="198"/>
                    <a:pt x="3693" y="140"/>
                    <a:pt x="3828" y="77"/>
                  </a:cubicBezTo>
                  <a:cubicBezTo>
                    <a:pt x="3828" y="48"/>
                    <a:pt x="3813" y="15"/>
                    <a:pt x="3813"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79" name="Google Shape;1279;p52"/>
            <p:cNvSpPr/>
            <p:nvPr/>
          </p:nvSpPr>
          <p:spPr>
            <a:xfrm flipH="1">
              <a:off x="7207959" y="2661213"/>
              <a:ext cx="177624" cy="268569"/>
            </a:xfrm>
            <a:custGeom>
              <a:avLst/>
              <a:gdLst/>
              <a:ahLst/>
              <a:cxnLst/>
              <a:rect l="l" t="t" r="r" b="b"/>
              <a:pathLst>
                <a:path w="959" h="1450" extrusionOk="0">
                  <a:moveTo>
                    <a:pt x="29" y="1"/>
                  </a:moveTo>
                  <a:cubicBezTo>
                    <a:pt x="15" y="15"/>
                    <a:pt x="0" y="30"/>
                    <a:pt x="0" y="63"/>
                  </a:cubicBezTo>
                  <a:cubicBezTo>
                    <a:pt x="0" y="63"/>
                    <a:pt x="29" y="198"/>
                    <a:pt x="92" y="381"/>
                  </a:cubicBezTo>
                  <a:cubicBezTo>
                    <a:pt x="106" y="414"/>
                    <a:pt x="106" y="443"/>
                    <a:pt x="121" y="458"/>
                  </a:cubicBezTo>
                  <a:cubicBezTo>
                    <a:pt x="154" y="564"/>
                    <a:pt x="198" y="670"/>
                    <a:pt x="260" y="780"/>
                  </a:cubicBezTo>
                  <a:cubicBezTo>
                    <a:pt x="443" y="1128"/>
                    <a:pt x="684" y="1358"/>
                    <a:pt x="959" y="1450"/>
                  </a:cubicBezTo>
                  <a:cubicBezTo>
                    <a:pt x="944" y="1420"/>
                    <a:pt x="944" y="1387"/>
                    <a:pt x="929" y="1358"/>
                  </a:cubicBezTo>
                  <a:cubicBezTo>
                    <a:pt x="703" y="1267"/>
                    <a:pt x="501" y="1054"/>
                    <a:pt x="337" y="747"/>
                  </a:cubicBezTo>
                  <a:cubicBezTo>
                    <a:pt x="274" y="641"/>
                    <a:pt x="227" y="535"/>
                    <a:pt x="198" y="443"/>
                  </a:cubicBezTo>
                  <a:cubicBezTo>
                    <a:pt x="183" y="414"/>
                    <a:pt x="183" y="381"/>
                    <a:pt x="168" y="367"/>
                  </a:cubicBezTo>
                  <a:cubicBezTo>
                    <a:pt x="106" y="184"/>
                    <a:pt x="92" y="48"/>
                    <a:pt x="92" y="48"/>
                  </a:cubicBezTo>
                  <a:cubicBezTo>
                    <a:pt x="77" y="15"/>
                    <a:pt x="62" y="1"/>
                    <a:pt x="29"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0" name="Google Shape;1280;p52"/>
            <p:cNvSpPr/>
            <p:nvPr/>
          </p:nvSpPr>
          <p:spPr>
            <a:xfrm flipH="1">
              <a:off x="7232969" y="1746414"/>
              <a:ext cx="889970" cy="977962"/>
            </a:xfrm>
            <a:custGeom>
              <a:avLst/>
              <a:gdLst/>
              <a:ahLst/>
              <a:cxnLst/>
              <a:rect l="l" t="t" r="r" b="b"/>
              <a:pathLst>
                <a:path w="4805" h="5280" extrusionOk="0">
                  <a:moveTo>
                    <a:pt x="1800" y="0"/>
                  </a:moveTo>
                  <a:cubicBezTo>
                    <a:pt x="1800" y="0"/>
                    <a:pt x="1603" y="15"/>
                    <a:pt x="1358" y="62"/>
                  </a:cubicBezTo>
                  <a:cubicBezTo>
                    <a:pt x="1314" y="77"/>
                    <a:pt x="1251" y="92"/>
                    <a:pt x="1208" y="92"/>
                  </a:cubicBezTo>
                  <a:cubicBezTo>
                    <a:pt x="1039" y="139"/>
                    <a:pt x="842" y="183"/>
                    <a:pt x="673" y="231"/>
                  </a:cubicBezTo>
                  <a:cubicBezTo>
                    <a:pt x="0" y="457"/>
                    <a:pt x="48" y="1204"/>
                    <a:pt x="322" y="1877"/>
                  </a:cubicBezTo>
                  <a:cubicBezTo>
                    <a:pt x="384" y="2013"/>
                    <a:pt x="457" y="2181"/>
                    <a:pt x="505" y="2335"/>
                  </a:cubicBezTo>
                  <a:cubicBezTo>
                    <a:pt x="520" y="2364"/>
                    <a:pt x="520" y="2378"/>
                    <a:pt x="534" y="2393"/>
                  </a:cubicBezTo>
                  <a:cubicBezTo>
                    <a:pt x="732" y="2942"/>
                    <a:pt x="871" y="3476"/>
                    <a:pt x="933" y="3842"/>
                  </a:cubicBezTo>
                  <a:cubicBezTo>
                    <a:pt x="1039" y="4574"/>
                    <a:pt x="977" y="4179"/>
                    <a:pt x="915" y="5199"/>
                  </a:cubicBezTo>
                  <a:cubicBezTo>
                    <a:pt x="915" y="5199"/>
                    <a:pt x="1384" y="5279"/>
                    <a:pt x="2093" y="5279"/>
                  </a:cubicBezTo>
                  <a:cubicBezTo>
                    <a:pt x="2768" y="5279"/>
                    <a:pt x="3660" y="5207"/>
                    <a:pt x="4574" y="4925"/>
                  </a:cubicBezTo>
                  <a:cubicBezTo>
                    <a:pt x="4515" y="4588"/>
                    <a:pt x="4515" y="4559"/>
                    <a:pt x="4362" y="3813"/>
                  </a:cubicBezTo>
                  <a:cubicBezTo>
                    <a:pt x="4347" y="3736"/>
                    <a:pt x="4332" y="3674"/>
                    <a:pt x="4332" y="3630"/>
                  </a:cubicBezTo>
                  <a:lnTo>
                    <a:pt x="4332" y="3597"/>
                  </a:lnTo>
                  <a:lnTo>
                    <a:pt x="4332" y="3582"/>
                  </a:lnTo>
                  <a:lnTo>
                    <a:pt x="4362" y="3553"/>
                  </a:lnTo>
                  <a:cubicBezTo>
                    <a:pt x="4424" y="3476"/>
                    <a:pt x="4592" y="3293"/>
                    <a:pt x="4698" y="3048"/>
                  </a:cubicBezTo>
                  <a:cubicBezTo>
                    <a:pt x="4713" y="3019"/>
                    <a:pt x="4727" y="2975"/>
                    <a:pt x="4742" y="2942"/>
                  </a:cubicBezTo>
                  <a:lnTo>
                    <a:pt x="4742" y="2927"/>
                  </a:lnTo>
                  <a:cubicBezTo>
                    <a:pt x="4804" y="2682"/>
                    <a:pt x="4636" y="2287"/>
                    <a:pt x="4482" y="1815"/>
                  </a:cubicBezTo>
                  <a:cubicBezTo>
                    <a:pt x="4468" y="1767"/>
                    <a:pt x="4453" y="1723"/>
                    <a:pt x="4438" y="1676"/>
                  </a:cubicBezTo>
                  <a:cubicBezTo>
                    <a:pt x="4376" y="1511"/>
                    <a:pt x="4332" y="1358"/>
                    <a:pt x="4299" y="1189"/>
                  </a:cubicBezTo>
                  <a:cubicBezTo>
                    <a:pt x="4193" y="597"/>
                    <a:pt x="4179" y="275"/>
                    <a:pt x="3553" y="106"/>
                  </a:cubicBezTo>
                  <a:cubicBezTo>
                    <a:pt x="3494" y="92"/>
                    <a:pt x="3418" y="77"/>
                    <a:pt x="3326" y="62"/>
                  </a:cubicBezTo>
                  <a:cubicBezTo>
                    <a:pt x="3235" y="29"/>
                    <a:pt x="3129" y="15"/>
                    <a:pt x="3004" y="15"/>
                  </a:cubicBezTo>
                  <a:lnTo>
                    <a:pt x="1800" y="0"/>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1" name="Google Shape;1281;p52"/>
            <p:cNvSpPr/>
            <p:nvPr/>
          </p:nvSpPr>
          <p:spPr>
            <a:xfrm flipH="1">
              <a:off x="7213330" y="1913112"/>
              <a:ext cx="141136" cy="477312"/>
            </a:xfrm>
            <a:custGeom>
              <a:avLst/>
              <a:gdLst/>
              <a:ahLst/>
              <a:cxnLst/>
              <a:rect l="l" t="t" r="r" b="b"/>
              <a:pathLst>
                <a:path w="762" h="2577" extrusionOk="0">
                  <a:moveTo>
                    <a:pt x="44" y="0"/>
                  </a:moveTo>
                  <a:cubicBezTo>
                    <a:pt x="15" y="15"/>
                    <a:pt x="0" y="29"/>
                    <a:pt x="15" y="44"/>
                  </a:cubicBezTo>
                  <a:cubicBezTo>
                    <a:pt x="15" y="62"/>
                    <a:pt x="242" y="944"/>
                    <a:pt x="352" y="1252"/>
                  </a:cubicBezTo>
                  <a:cubicBezTo>
                    <a:pt x="366" y="1295"/>
                    <a:pt x="396" y="1343"/>
                    <a:pt x="410" y="1402"/>
                  </a:cubicBezTo>
                  <a:cubicBezTo>
                    <a:pt x="535" y="1647"/>
                    <a:pt x="670" y="1965"/>
                    <a:pt x="242" y="2499"/>
                  </a:cubicBezTo>
                  <a:cubicBezTo>
                    <a:pt x="242" y="2532"/>
                    <a:pt x="242" y="2547"/>
                    <a:pt x="260" y="2561"/>
                  </a:cubicBezTo>
                  <a:lnTo>
                    <a:pt x="275" y="2576"/>
                  </a:lnTo>
                  <a:cubicBezTo>
                    <a:pt x="289" y="2576"/>
                    <a:pt x="304" y="2561"/>
                    <a:pt x="304" y="2561"/>
                  </a:cubicBezTo>
                  <a:cubicBezTo>
                    <a:pt x="761" y="1983"/>
                    <a:pt x="593" y="1632"/>
                    <a:pt x="487" y="1372"/>
                  </a:cubicBezTo>
                  <a:cubicBezTo>
                    <a:pt x="458" y="1310"/>
                    <a:pt x="443" y="1266"/>
                    <a:pt x="425" y="1233"/>
                  </a:cubicBezTo>
                  <a:cubicBezTo>
                    <a:pt x="319" y="930"/>
                    <a:pt x="92" y="44"/>
                    <a:pt x="92" y="29"/>
                  </a:cubicBezTo>
                  <a:cubicBezTo>
                    <a:pt x="77" y="15"/>
                    <a:pt x="59" y="0"/>
                    <a:pt x="4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2" name="Google Shape;1282;p52"/>
            <p:cNvSpPr/>
            <p:nvPr/>
          </p:nvSpPr>
          <p:spPr>
            <a:xfrm flipH="1">
              <a:off x="7275753" y="2593423"/>
              <a:ext cx="686046" cy="138359"/>
            </a:xfrm>
            <a:custGeom>
              <a:avLst/>
              <a:gdLst/>
              <a:ahLst/>
              <a:cxnLst/>
              <a:rect l="l" t="t" r="r" b="b"/>
              <a:pathLst>
                <a:path w="3704" h="747" extrusionOk="0">
                  <a:moveTo>
                    <a:pt x="3645" y="1"/>
                  </a:moveTo>
                  <a:cubicBezTo>
                    <a:pt x="2584" y="302"/>
                    <a:pt x="1681" y="376"/>
                    <a:pt x="1048" y="376"/>
                  </a:cubicBezTo>
                  <a:cubicBezTo>
                    <a:pt x="426" y="376"/>
                    <a:pt x="63" y="304"/>
                    <a:pt x="63" y="304"/>
                  </a:cubicBezTo>
                  <a:lnTo>
                    <a:pt x="1" y="641"/>
                  </a:lnTo>
                  <a:cubicBezTo>
                    <a:pt x="401" y="717"/>
                    <a:pt x="800" y="746"/>
                    <a:pt x="1181" y="746"/>
                  </a:cubicBezTo>
                  <a:cubicBezTo>
                    <a:pt x="2568" y="746"/>
                    <a:pt x="3704" y="352"/>
                    <a:pt x="3704" y="352"/>
                  </a:cubicBezTo>
                  <a:lnTo>
                    <a:pt x="3645" y="1"/>
                  </a:ln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3" name="Google Shape;1283;p52"/>
            <p:cNvSpPr/>
            <p:nvPr/>
          </p:nvSpPr>
          <p:spPr>
            <a:xfrm flipH="1">
              <a:off x="7543391" y="1749007"/>
              <a:ext cx="251525" cy="217819"/>
            </a:xfrm>
            <a:custGeom>
              <a:avLst/>
              <a:gdLst/>
              <a:ahLst/>
              <a:cxnLst/>
              <a:rect l="l" t="t" r="r" b="b"/>
              <a:pathLst>
                <a:path w="1358" h="1176" extrusionOk="0">
                  <a:moveTo>
                    <a:pt x="0" y="1"/>
                  </a:moveTo>
                  <a:cubicBezTo>
                    <a:pt x="0" y="491"/>
                    <a:pt x="915" y="1084"/>
                    <a:pt x="1358" y="1175"/>
                  </a:cubicBezTo>
                  <a:lnTo>
                    <a:pt x="1233" y="107"/>
                  </a:lnTo>
                  <a:lnTo>
                    <a:pt x="0" y="1"/>
                  </a:ln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4" name="Google Shape;1284;p52"/>
            <p:cNvSpPr/>
            <p:nvPr/>
          </p:nvSpPr>
          <p:spPr>
            <a:xfrm flipH="1">
              <a:off x="7315017" y="2397646"/>
              <a:ext cx="392476" cy="52417"/>
            </a:xfrm>
            <a:custGeom>
              <a:avLst/>
              <a:gdLst/>
              <a:ahLst/>
              <a:cxnLst/>
              <a:rect l="l" t="t" r="r" b="b"/>
              <a:pathLst>
                <a:path w="2119" h="283" extrusionOk="0">
                  <a:moveTo>
                    <a:pt x="905" y="1"/>
                  </a:moveTo>
                  <a:cubicBezTo>
                    <a:pt x="399" y="1"/>
                    <a:pt x="39" y="208"/>
                    <a:pt x="15" y="220"/>
                  </a:cubicBezTo>
                  <a:cubicBezTo>
                    <a:pt x="0" y="235"/>
                    <a:pt x="0" y="249"/>
                    <a:pt x="0" y="264"/>
                  </a:cubicBezTo>
                  <a:cubicBezTo>
                    <a:pt x="15" y="282"/>
                    <a:pt x="15" y="282"/>
                    <a:pt x="29" y="282"/>
                  </a:cubicBezTo>
                  <a:lnTo>
                    <a:pt x="44" y="282"/>
                  </a:lnTo>
                  <a:cubicBezTo>
                    <a:pt x="59" y="282"/>
                    <a:pt x="429" y="70"/>
                    <a:pt x="932" y="70"/>
                  </a:cubicBezTo>
                  <a:cubicBezTo>
                    <a:pt x="1033" y="70"/>
                    <a:pt x="1141" y="78"/>
                    <a:pt x="1251" y="99"/>
                  </a:cubicBezTo>
                  <a:cubicBezTo>
                    <a:pt x="1418" y="136"/>
                    <a:pt x="1570" y="150"/>
                    <a:pt x="1709" y="150"/>
                  </a:cubicBezTo>
                  <a:cubicBezTo>
                    <a:pt x="1848" y="150"/>
                    <a:pt x="1974" y="136"/>
                    <a:pt x="2089" y="114"/>
                  </a:cubicBezTo>
                  <a:lnTo>
                    <a:pt x="2089" y="81"/>
                  </a:lnTo>
                  <a:lnTo>
                    <a:pt x="2089" y="66"/>
                  </a:lnTo>
                  <a:lnTo>
                    <a:pt x="2119" y="37"/>
                  </a:lnTo>
                  <a:lnTo>
                    <a:pt x="2119" y="37"/>
                  </a:lnTo>
                  <a:cubicBezTo>
                    <a:pt x="2007" y="70"/>
                    <a:pt x="1874" y="89"/>
                    <a:pt x="1722" y="89"/>
                  </a:cubicBezTo>
                  <a:cubicBezTo>
                    <a:pt x="1585" y="89"/>
                    <a:pt x="1433" y="73"/>
                    <a:pt x="1266" y="37"/>
                  </a:cubicBezTo>
                  <a:cubicBezTo>
                    <a:pt x="1140" y="11"/>
                    <a:pt x="1019" y="1"/>
                    <a:pt x="905"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5" name="Google Shape;1285;p52"/>
            <p:cNvSpPr/>
            <p:nvPr/>
          </p:nvSpPr>
          <p:spPr>
            <a:xfrm flipH="1">
              <a:off x="7416702" y="1976086"/>
              <a:ext cx="330243" cy="123542"/>
            </a:xfrm>
            <a:custGeom>
              <a:avLst/>
              <a:gdLst/>
              <a:ahLst/>
              <a:cxnLst/>
              <a:rect l="l" t="t" r="r" b="b"/>
              <a:pathLst>
                <a:path w="1783" h="667" extrusionOk="0">
                  <a:moveTo>
                    <a:pt x="23" y="1"/>
                  </a:moveTo>
                  <a:cubicBezTo>
                    <a:pt x="15" y="1"/>
                    <a:pt x="8" y="4"/>
                    <a:pt x="1" y="11"/>
                  </a:cubicBezTo>
                  <a:cubicBezTo>
                    <a:pt x="1" y="26"/>
                    <a:pt x="1" y="55"/>
                    <a:pt x="15" y="55"/>
                  </a:cubicBezTo>
                  <a:cubicBezTo>
                    <a:pt x="45" y="88"/>
                    <a:pt x="868" y="666"/>
                    <a:pt x="1263" y="666"/>
                  </a:cubicBezTo>
                  <a:cubicBezTo>
                    <a:pt x="1691" y="666"/>
                    <a:pt x="1783" y="209"/>
                    <a:pt x="1783" y="209"/>
                  </a:cubicBezTo>
                  <a:cubicBezTo>
                    <a:pt x="1783" y="194"/>
                    <a:pt x="1768" y="161"/>
                    <a:pt x="1753" y="161"/>
                  </a:cubicBezTo>
                  <a:cubicBezTo>
                    <a:pt x="1739" y="161"/>
                    <a:pt x="1721" y="180"/>
                    <a:pt x="1721" y="194"/>
                  </a:cubicBezTo>
                  <a:cubicBezTo>
                    <a:pt x="1721" y="194"/>
                    <a:pt x="1629" y="590"/>
                    <a:pt x="1263" y="590"/>
                  </a:cubicBezTo>
                  <a:cubicBezTo>
                    <a:pt x="883" y="590"/>
                    <a:pt x="59" y="11"/>
                    <a:pt x="45" y="11"/>
                  </a:cubicBezTo>
                  <a:cubicBezTo>
                    <a:pt x="37" y="4"/>
                    <a:pt x="30" y="1"/>
                    <a:pt x="23"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6" name="Google Shape;1286;p52"/>
            <p:cNvSpPr/>
            <p:nvPr/>
          </p:nvSpPr>
          <p:spPr>
            <a:xfrm flipH="1">
              <a:off x="7854376" y="1794756"/>
              <a:ext cx="576397" cy="1217822"/>
            </a:xfrm>
            <a:custGeom>
              <a:avLst/>
              <a:gdLst/>
              <a:ahLst/>
              <a:cxnLst/>
              <a:rect l="l" t="t" r="r" b="b"/>
              <a:pathLst>
                <a:path w="3112" h="6575" extrusionOk="0">
                  <a:moveTo>
                    <a:pt x="2323" y="0"/>
                  </a:moveTo>
                  <a:cubicBezTo>
                    <a:pt x="2102" y="0"/>
                    <a:pt x="1888" y="105"/>
                    <a:pt x="1754" y="303"/>
                  </a:cubicBezTo>
                  <a:lnTo>
                    <a:pt x="1680" y="409"/>
                  </a:lnTo>
                  <a:cubicBezTo>
                    <a:pt x="1662" y="442"/>
                    <a:pt x="1647" y="471"/>
                    <a:pt x="1618" y="500"/>
                  </a:cubicBezTo>
                  <a:cubicBezTo>
                    <a:pt x="1571" y="577"/>
                    <a:pt x="1541" y="639"/>
                    <a:pt x="1497" y="701"/>
                  </a:cubicBezTo>
                  <a:cubicBezTo>
                    <a:pt x="1406" y="837"/>
                    <a:pt x="1329" y="976"/>
                    <a:pt x="1252" y="1111"/>
                  </a:cubicBezTo>
                  <a:cubicBezTo>
                    <a:pt x="1099" y="1371"/>
                    <a:pt x="949" y="1645"/>
                    <a:pt x="795" y="1934"/>
                  </a:cubicBezTo>
                  <a:cubicBezTo>
                    <a:pt x="718" y="2074"/>
                    <a:pt x="656" y="2209"/>
                    <a:pt x="583" y="2348"/>
                  </a:cubicBezTo>
                  <a:cubicBezTo>
                    <a:pt x="521" y="2498"/>
                    <a:pt x="458" y="2637"/>
                    <a:pt x="381" y="2787"/>
                  </a:cubicBezTo>
                  <a:cubicBezTo>
                    <a:pt x="323" y="2926"/>
                    <a:pt x="261" y="3080"/>
                    <a:pt x="199" y="3230"/>
                  </a:cubicBezTo>
                  <a:cubicBezTo>
                    <a:pt x="155" y="3383"/>
                    <a:pt x="92" y="3537"/>
                    <a:pt x="49" y="3687"/>
                  </a:cubicBezTo>
                  <a:lnTo>
                    <a:pt x="34" y="3720"/>
                  </a:lnTo>
                  <a:cubicBezTo>
                    <a:pt x="16" y="3812"/>
                    <a:pt x="1" y="3885"/>
                    <a:pt x="16" y="3976"/>
                  </a:cubicBezTo>
                  <a:cubicBezTo>
                    <a:pt x="49" y="4236"/>
                    <a:pt x="125" y="4481"/>
                    <a:pt x="199" y="4708"/>
                  </a:cubicBezTo>
                  <a:cubicBezTo>
                    <a:pt x="290" y="4938"/>
                    <a:pt x="400" y="5151"/>
                    <a:pt x="521" y="5348"/>
                  </a:cubicBezTo>
                  <a:cubicBezTo>
                    <a:pt x="583" y="5458"/>
                    <a:pt x="641" y="5550"/>
                    <a:pt x="718" y="5641"/>
                  </a:cubicBezTo>
                  <a:cubicBezTo>
                    <a:pt x="780" y="5747"/>
                    <a:pt x="857" y="5839"/>
                    <a:pt x="916" y="5930"/>
                  </a:cubicBezTo>
                  <a:cubicBezTo>
                    <a:pt x="1069" y="6113"/>
                    <a:pt x="1223" y="6281"/>
                    <a:pt x="1406" y="6431"/>
                  </a:cubicBezTo>
                  <a:cubicBezTo>
                    <a:pt x="1507" y="6525"/>
                    <a:pt x="1639" y="6574"/>
                    <a:pt x="1773" y="6574"/>
                  </a:cubicBezTo>
                  <a:cubicBezTo>
                    <a:pt x="1901" y="6574"/>
                    <a:pt x="2032" y="6528"/>
                    <a:pt x="2138" y="6431"/>
                  </a:cubicBezTo>
                  <a:cubicBezTo>
                    <a:pt x="2365" y="6234"/>
                    <a:pt x="2379" y="5882"/>
                    <a:pt x="2182" y="5670"/>
                  </a:cubicBezTo>
                  <a:lnTo>
                    <a:pt x="2167" y="5656"/>
                  </a:lnTo>
                  <a:cubicBezTo>
                    <a:pt x="2046" y="5517"/>
                    <a:pt x="1937" y="5381"/>
                    <a:pt x="1830" y="5228"/>
                  </a:cubicBezTo>
                  <a:cubicBezTo>
                    <a:pt x="1787" y="5151"/>
                    <a:pt x="1739" y="5092"/>
                    <a:pt x="1695" y="5001"/>
                  </a:cubicBezTo>
                  <a:cubicBezTo>
                    <a:pt x="1633" y="4924"/>
                    <a:pt x="1604" y="4847"/>
                    <a:pt x="1556" y="4770"/>
                  </a:cubicBezTo>
                  <a:cubicBezTo>
                    <a:pt x="1479" y="4616"/>
                    <a:pt x="1406" y="4452"/>
                    <a:pt x="1358" y="4298"/>
                  </a:cubicBezTo>
                  <a:cubicBezTo>
                    <a:pt x="1329" y="4184"/>
                    <a:pt x="1304" y="4077"/>
                    <a:pt x="1287" y="3973"/>
                  </a:cubicBezTo>
                  <a:lnTo>
                    <a:pt x="1287" y="3973"/>
                  </a:lnTo>
                  <a:cubicBezTo>
                    <a:pt x="1321" y="3887"/>
                    <a:pt x="1358" y="3800"/>
                    <a:pt x="1388" y="3720"/>
                  </a:cubicBezTo>
                  <a:cubicBezTo>
                    <a:pt x="1450" y="3596"/>
                    <a:pt x="1512" y="3460"/>
                    <a:pt x="1571" y="3336"/>
                  </a:cubicBezTo>
                  <a:cubicBezTo>
                    <a:pt x="1633" y="3200"/>
                    <a:pt x="1710" y="3080"/>
                    <a:pt x="1772" y="2955"/>
                  </a:cubicBezTo>
                  <a:cubicBezTo>
                    <a:pt x="1845" y="2820"/>
                    <a:pt x="1907" y="2696"/>
                    <a:pt x="1984" y="2575"/>
                  </a:cubicBezTo>
                  <a:cubicBezTo>
                    <a:pt x="2061" y="2439"/>
                    <a:pt x="2119" y="2315"/>
                    <a:pt x="2196" y="2194"/>
                  </a:cubicBezTo>
                  <a:cubicBezTo>
                    <a:pt x="2273" y="2055"/>
                    <a:pt x="2350" y="1934"/>
                    <a:pt x="2427" y="1814"/>
                  </a:cubicBezTo>
                  <a:cubicBezTo>
                    <a:pt x="2504" y="1689"/>
                    <a:pt x="2577" y="1569"/>
                    <a:pt x="2654" y="1448"/>
                  </a:cubicBezTo>
                  <a:cubicBezTo>
                    <a:pt x="2701" y="1386"/>
                    <a:pt x="2745" y="1323"/>
                    <a:pt x="2778" y="1265"/>
                  </a:cubicBezTo>
                  <a:lnTo>
                    <a:pt x="2837" y="1173"/>
                  </a:lnTo>
                  <a:lnTo>
                    <a:pt x="2899" y="1082"/>
                  </a:lnTo>
                  <a:lnTo>
                    <a:pt x="2899" y="1067"/>
                  </a:lnTo>
                  <a:cubicBezTo>
                    <a:pt x="3111" y="745"/>
                    <a:pt x="3020" y="336"/>
                    <a:pt x="2716" y="120"/>
                  </a:cubicBezTo>
                  <a:cubicBezTo>
                    <a:pt x="2594" y="39"/>
                    <a:pt x="2457" y="0"/>
                    <a:pt x="2323"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7" name="Google Shape;1287;p52"/>
            <p:cNvSpPr/>
            <p:nvPr/>
          </p:nvSpPr>
          <p:spPr>
            <a:xfrm flipH="1">
              <a:off x="8077376" y="2782532"/>
              <a:ext cx="164288" cy="135766"/>
            </a:xfrm>
            <a:custGeom>
              <a:avLst/>
              <a:gdLst/>
              <a:ahLst/>
              <a:cxnLst/>
              <a:rect l="l" t="t" r="r" b="b"/>
              <a:pathLst>
                <a:path w="887" h="733" extrusionOk="0">
                  <a:moveTo>
                    <a:pt x="842" y="1"/>
                  </a:moveTo>
                  <a:cubicBezTo>
                    <a:pt x="842" y="1"/>
                    <a:pt x="246" y="48"/>
                    <a:pt x="1" y="689"/>
                  </a:cubicBezTo>
                  <a:cubicBezTo>
                    <a:pt x="1" y="703"/>
                    <a:pt x="1" y="718"/>
                    <a:pt x="34" y="732"/>
                  </a:cubicBezTo>
                  <a:cubicBezTo>
                    <a:pt x="48" y="732"/>
                    <a:pt x="63" y="718"/>
                    <a:pt x="63" y="703"/>
                  </a:cubicBezTo>
                  <a:cubicBezTo>
                    <a:pt x="294" y="125"/>
                    <a:pt x="842" y="63"/>
                    <a:pt x="857" y="63"/>
                  </a:cubicBezTo>
                  <a:cubicBezTo>
                    <a:pt x="872" y="63"/>
                    <a:pt x="886" y="48"/>
                    <a:pt x="886" y="34"/>
                  </a:cubicBezTo>
                  <a:cubicBezTo>
                    <a:pt x="886" y="1"/>
                    <a:pt x="872" y="1"/>
                    <a:pt x="84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8" name="Google Shape;1288;p52"/>
            <p:cNvSpPr/>
            <p:nvPr/>
          </p:nvSpPr>
          <p:spPr>
            <a:xfrm flipH="1">
              <a:off x="8187210" y="2901073"/>
              <a:ext cx="23152" cy="20004"/>
            </a:xfrm>
            <a:custGeom>
              <a:avLst/>
              <a:gdLst/>
              <a:ahLst/>
              <a:cxnLst/>
              <a:rect l="l" t="t" r="r" b="b"/>
              <a:pathLst>
                <a:path w="125" h="108" extrusionOk="0">
                  <a:moveTo>
                    <a:pt x="62" y="1"/>
                  </a:moveTo>
                  <a:cubicBezTo>
                    <a:pt x="33" y="1"/>
                    <a:pt x="0" y="34"/>
                    <a:pt x="0" y="63"/>
                  </a:cubicBezTo>
                  <a:cubicBezTo>
                    <a:pt x="15" y="92"/>
                    <a:pt x="33" y="107"/>
                    <a:pt x="62" y="107"/>
                  </a:cubicBezTo>
                  <a:cubicBezTo>
                    <a:pt x="92" y="107"/>
                    <a:pt x="125" y="78"/>
                    <a:pt x="125" y="49"/>
                  </a:cubicBezTo>
                  <a:cubicBezTo>
                    <a:pt x="125" y="16"/>
                    <a:pt x="92" y="1"/>
                    <a:pt x="6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89" name="Google Shape;1289;p52"/>
            <p:cNvSpPr/>
            <p:nvPr/>
          </p:nvSpPr>
          <p:spPr>
            <a:xfrm flipH="1">
              <a:off x="8130904" y="2840135"/>
              <a:ext cx="67975" cy="70013"/>
            </a:xfrm>
            <a:custGeom>
              <a:avLst/>
              <a:gdLst/>
              <a:ahLst/>
              <a:cxnLst/>
              <a:rect l="l" t="t" r="r" b="b"/>
              <a:pathLst>
                <a:path w="367" h="378" extrusionOk="0">
                  <a:moveTo>
                    <a:pt x="32" y="1"/>
                  </a:moveTo>
                  <a:cubicBezTo>
                    <a:pt x="22" y="1"/>
                    <a:pt x="15" y="4"/>
                    <a:pt x="15" y="12"/>
                  </a:cubicBezTo>
                  <a:cubicBezTo>
                    <a:pt x="0" y="26"/>
                    <a:pt x="0" y="56"/>
                    <a:pt x="15" y="56"/>
                  </a:cubicBezTo>
                  <a:lnTo>
                    <a:pt x="304" y="363"/>
                  </a:lnTo>
                  <a:lnTo>
                    <a:pt x="319" y="378"/>
                  </a:lnTo>
                  <a:cubicBezTo>
                    <a:pt x="337" y="378"/>
                    <a:pt x="352" y="363"/>
                    <a:pt x="352" y="363"/>
                  </a:cubicBezTo>
                  <a:cubicBezTo>
                    <a:pt x="366" y="345"/>
                    <a:pt x="366" y="330"/>
                    <a:pt x="352" y="315"/>
                  </a:cubicBezTo>
                  <a:lnTo>
                    <a:pt x="63" y="12"/>
                  </a:lnTo>
                  <a:cubicBezTo>
                    <a:pt x="53" y="4"/>
                    <a:pt x="41" y="1"/>
                    <a:pt x="3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0" name="Google Shape;1290;p52"/>
            <p:cNvSpPr/>
            <p:nvPr/>
          </p:nvSpPr>
          <p:spPr>
            <a:xfrm flipH="1">
              <a:off x="7885674" y="1992386"/>
              <a:ext cx="146507" cy="223190"/>
            </a:xfrm>
            <a:custGeom>
              <a:avLst/>
              <a:gdLst/>
              <a:ahLst/>
              <a:cxnLst/>
              <a:rect l="l" t="t" r="r" b="b"/>
              <a:pathLst>
                <a:path w="791" h="1205" extrusionOk="0">
                  <a:moveTo>
                    <a:pt x="761" y="0"/>
                  </a:moveTo>
                  <a:cubicBezTo>
                    <a:pt x="747" y="0"/>
                    <a:pt x="732" y="0"/>
                    <a:pt x="718" y="15"/>
                  </a:cubicBezTo>
                  <a:lnTo>
                    <a:pt x="0" y="1157"/>
                  </a:lnTo>
                  <a:cubicBezTo>
                    <a:pt x="0" y="1171"/>
                    <a:pt x="0" y="1189"/>
                    <a:pt x="15" y="1204"/>
                  </a:cubicBezTo>
                  <a:lnTo>
                    <a:pt x="30" y="1204"/>
                  </a:lnTo>
                  <a:cubicBezTo>
                    <a:pt x="44" y="1204"/>
                    <a:pt x="59" y="1204"/>
                    <a:pt x="59" y="1189"/>
                  </a:cubicBezTo>
                  <a:lnTo>
                    <a:pt x="776" y="44"/>
                  </a:lnTo>
                  <a:cubicBezTo>
                    <a:pt x="791" y="30"/>
                    <a:pt x="776" y="15"/>
                    <a:pt x="761"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1" name="Google Shape;1291;p52"/>
            <p:cNvSpPr/>
            <p:nvPr/>
          </p:nvSpPr>
          <p:spPr>
            <a:xfrm flipH="1">
              <a:off x="7859928" y="2026281"/>
              <a:ext cx="65197" cy="25190"/>
            </a:xfrm>
            <a:custGeom>
              <a:avLst/>
              <a:gdLst/>
              <a:ahLst/>
              <a:cxnLst/>
              <a:rect l="l" t="t" r="r" b="b"/>
              <a:pathLst>
                <a:path w="352" h="136" extrusionOk="0">
                  <a:moveTo>
                    <a:pt x="304" y="0"/>
                  </a:moveTo>
                  <a:lnTo>
                    <a:pt x="15" y="73"/>
                  </a:lnTo>
                  <a:cubicBezTo>
                    <a:pt x="1" y="73"/>
                    <a:pt x="1" y="106"/>
                    <a:pt x="1" y="121"/>
                  </a:cubicBezTo>
                  <a:cubicBezTo>
                    <a:pt x="1" y="136"/>
                    <a:pt x="15" y="136"/>
                    <a:pt x="30" y="136"/>
                  </a:cubicBezTo>
                  <a:lnTo>
                    <a:pt x="48" y="136"/>
                  </a:lnTo>
                  <a:lnTo>
                    <a:pt x="323" y="59"/>
                  </a:lnTo>
                  <a:cubicBezTo>
                    <a:pt x="337" y="59"/>
                    <a:pt x="352" y="44"/>
                    <a:pt x="352" y="30"/>
                  </a:cubicBezTo>
                  <a:cubicBezTo>
                    <a:pt x="337" y="0"/>
                    <a:pt x="323" y="0"/>
                    <a:pt x="30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2" name="Google Shape;1292;p52"/>
            <p:cNvSpPr/>
            <p:nvPr/>
          </p:nvSpPr>
          <p:spPr>
            <a:xfrm flipH="1">
              <a:off x="8193323" y="2523225"/>
              <a:ext cx="90386" cy="16855"/>
            </a:xfrm>
            <a:custGeom>
              <a:avLst/>
              <a:gdLst/>
              <a:ahLst/>
              <a:cxnLst/>
              <a:rect l="l" t="t" r="r" b="b"/>
              <a:pathLst>
                <a:path w="488" h="91" extrusionOk="0">
                  <a:moveTo>
                    <a:pt x="286" y="1"/>
                  </a:moveTo>
                  <a:cubicBezTo>
                    <a:pt x="159" y="1"/>
                    <a:pt x="30" y="14"/>
                    <a:pt x="30" y="14"/>
                  </a:cubicBezTo>
                  <a:cubicBezTo>
                    <a:pt x="1" y="14"/>
                    <a:pt x="1" y="29"/>
                    <a:pt x="1" y="43"/>
                  </a:cubicBezTo>
                  <a:cubicBezTo>
                    <a:pt x="1" y="61"/>
                    <a:pt x="16" y="76"/>
                    <a:pt x="30" y="76"/>
                  </a:cubicBezTo>
                  <a:cubicBezTo>
                    <a:pt x="30" y="76"/>
                    <a:pt x="128" y="65"/>
                    <a:pt x="234" y="65"/>
                  </a:cubicBezTo>
                  <a:cubicBezTo>
                    <a:pt x="310" y="65"/>
                    <a:pt x="392" y="71"/>
                    <a:pt x="444" y="91"/>
                  </a:cubicBezTo>
                  <a:lnTo>
                    <a:pt x="458" y="91"/>
                  </a:lnTo>
                  <a:cubicBezTo>
                    <a:pt x="473" y="91"/>
                    <a:pt x="488" y="76"/>
                    <a:pt x="488" y="61"/>
                  </a:cubicBezTo>
                  <a:cubicBezTo>
                    <a:pt x="488" y="43"/>
                    <a:pt x="473" y="29"/>
                    <a:pt x="458" y="14"/>
                  </a:cubicBezTo>
                  <a:cubicBezTo>
                    <a:pt x="412" y="4"/>
                    <a:pt x="349" y="1"/>
                    <a:pt x="286"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3" name="Google Shape;1293;p52"/>
            <p:cNvSpPr/>
            <p:nvPr/>
          </p:nvSpPr>
          <p:spPr>
            <a:xfrm flipH="1">
              <a:off x="8193322" y="2488033"/>
              <a:ext cx="59084" cy="52047"/>
            </a:xfrm>
            <a:custGeom>
              <a:avLst/>
              <a:gdLst/>
              <a:ahLst/>
              <a:cxnLst/>
              <a:rect l="l" t="t" r="r" b="b"/>
              <a:pathLst>
                <a:path w="319" h="281" extrusionOk="0">
                  <a:moveTo>
                    <a:pt x="43" y="0"/>
                  </a:moveTo>
                  <a:cubicBezTo>
                    <a:pt x="30" y="0"/>
                    <a:pt x="15" y="11"/>
                    <a:pt x="15" y="21"/>
                  </a:cubicBezTo>
                  <a:cubicBezTo>
                    <a:pt x="0" y="36"/>
                    <a:pt x="0" y="50"/>
                    <a:pt x="15" y="69"/>
                  </a:cubicBezTo>
                  <a:cubicBezTo>
                    <a:pt x="15" y="69"/>
                    <a:pt x="198" y="204"/>
                    <a:pt x="260" y="266"/>
                  </a:cubicBezTo>
                  <a:cubicBezTo>
                    <a:pt x="275" y="266"/>
                    <a:pt x="275" y="281"/>
                    <a:pt x="289" y="281"/>
                  </a:cubicBezTo>
                  <a:lnTo>
                    <a:pt x="304" y="266"/>
                  </a:lnTo>
                  <a:cubicBezTo>
                    <a:pt x="319" y="251"/>
                    <a:pt x="319" y="233"/>
                    <a:pt x="304" y="219"/>
                  </a:cubicBezTo>
                  <a:cubicBezTo>
                    <a:pt x="242" y="160"/>
                    <a:pt x="59" y="21"/>
                    <a:pt x="59" y="6"/>
                  </a:cubicBezTo>
                  <a:cubicBezTo>
                    <a:pt x="55" y="2"/>
                    <a:pt x="49" y="0"/>
                    <a:pt x="43"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4" name="Google Shape;1294;p52"/>
            <p:cNvSpPr/>
            <p:nvPr/>
          </p:nvSpPr>
          <p:spPr>
            <a:xfrm flipH="1">
              <a:off x="7794734" y="2819206"/>
              <a:ext cx="401552" cy="272273"/>
            </a:xfrm>
            <a:custGeom>
              <a:avLst/>
              <a:gdLst/>
              <a:ahLst/>
              <a:cxnLst/>
              <a:rect l="l" t="t" r="r" b="b"/>
              <a:pathLst>
                <a:path w="2168" h="1470" extrusionOk="0">
                  <a:moveTo>
                    <a:pt x="1022" y="0"/>
                  </a:moveTo>
                  <a:cubicBezTo>
                    <a:pt x="945" y="0"/>
                    <a:pt x="853" y="33"/>
                    <a:pt x="780" y="62"/>
                  </a:cubicBezTo>
                  <a:cubicBezTo>
                    <a:pt x="703" y="92"/>
                    <a:pt x="641" y="125"/>
                    <a:pt x="641" y="125"/>
                  </a:cubicBezTo>
                  <a:cubicBezTo>
                    <a:pt x="381" y="275"/>
                    <a:pt x="169" y="491"/>
                    <a:pt x="1" y="750"/>
                  </a:cubicBezTo>
                  <a:cubicBezTo>
                    <a:pt x="1" y="750"/>
                    <a:pt x="30" y="780"/>
                    <a:pt x="30" y="809"/>
                  </a:cubicBezTo>
                  <a:cubicBezTo>
                    <a:pt x="92" y="915"/>
                    <a:pt x="290" y="1160"/>
                    <a:pt x="550" y="1208"/>
                  </a:cubicBezTo>
                  <a:cubicBezTo>
                    <a:pt x="872" y="1266"/>
                    <a:pt x="1099" y="1299"/>
                    <a:pt x="1219" y="1299"/>
                  </a:cubicBezTo>
                  <a:cubicBezTo>
                    <a:pt x="1296" y="1299"/>
                    <a:pt x="1402" y="1372"/>
                    <a:pt x="1494" y="1420"/>
                  </a:cubicBezTo>
                  <a:cubicBezTo>
                    <a:pt x="1555" y="1443"/>
                    <a:pt x="1598" y="1469"/>
                    <a:pt x="1628" y="1469"/>
                  </a:cubicBezTo>
                  <a:cubicBezTo>
                    <a:pt x="1635" y="1469"/>
                    <a:pt x="1642" y="1467"/>
                    <a:pt x="1647" y="1464"/>
                  </a:cubicBezTo>
                  <a:cubicBezTo>
                    <a:pt x="1662" y="1449"/>
                    <a:pt x="1662" y="1405"/>
                    <a:pt x="1662" y="1372"/>
                  </a:cubicBezTo>
                  <a:cubicBezTo>
                    <a:pt x="1633" y="1299"/>
                    <a:pt x="1585" y="1208"/>
                    <a:pt x="1541" y="1175"/>
                  </a:cubicBezTo>
                  <a:cubicBezTo>
                    <a:pt x="1512" y="1160"/>
                    <a:pt x="1479" y="1145"/>
                    <a:pt x="1465" y="1116"/>
                  </a:cubicBezTo>
                  <a:lnTo>
                    <a:pt x="1450" y="1116"/>
                  </a:lnTo>
                  <a:cubicBezTo>
                    <a:pt x="1402" y="1083"/>
                    <a:pt x="1373" y="1069"/>
                    <a:pt x="1373" y="1069"/>
                  </a:cubicBezTo>
                  <a:cubicBezTo>
                    <a:pt x="1388" y="1054"/>
                    <a:pt x="1402" y="1054"/>
                    <a:pt x="1435" y="1054"/>
                  </a:cubicBezTo>
                  <a:cubicBezTo>
                    <a:pt x="1479" y="1069"/>
                    <a:pt x="1512" y="1083"/>
                    <a:pt x="1556" y="1098"/>
                  </a:cubicBezTo>
                  <a:cubicBezTo>
                    <a:pt x="1585" y="1131"/>
                    <a:pt x="1633" y="1145"/>
                    <a:pt x="1695" y="1160"/>
                  </a:cubicBezTo>
                  <a:cubicBezTo>
                    <a:pt x="1729" y="1172"/>
                    <a:pt x="1765" y="1177"/>
                    <a:pt x="1798" y="1177"/>
                  </a:cubicBezTo>
                  <a:cubicBezTo>
                    <a:pt x="1896" y="1177"/>
                    <a:pt x="1976" y="1133"/>
                    <a:pt x="1951" y="1098"/>
                  </a:cubicBezTo>
                  <a:cubicBezTo>
                    <a:pt x="1922" y="1069"/>
                    <a:pt x="1860" y="1039"/>
                    <a:pt x="1816" y="992"/>
                  </a:cubicBezTo>
                  <a:cubicBezTo>
                    <a:pt x="1787" y="977"/>
                    <a:pt x="1754" y="963"/>
                    <a:pt x="1724" y="948"/>
                  </a:cubicBezTo>
                  <a:cubicBezTo>
                    <a:pt x="1710" y="933"/>
                    <a:pt x="1695" y="915"/>
                    <a:pt x="1677" y="915"/>
                  </a:cubicBezTo>
                  <a:cubicBezTo>
                    <a:pt x="1604" y="871"/>
                    <a:pt x="1450" y="842"/>
                    <a:pt x="1450" y="842"/>
                  </a:cubicBezTo>
                  <a:cubicBezTo>
                    <a:pt x="1486" y="836"/>
                    <a:pt x="1517" y="834"/>
                    <a:pt x="1547" y="834"/>
                  </a:cubicBezTo>
                  <a:cubicBezTo>
                    <a:pt x="1616" y="834"/>
                    <a:pt x="1679" y="846"/>
                    <a:pt x="1787" y="856"/>
                  </a:cubicBezTo>
                  <a:lnTo>
                    <a:pt x="1845" y="856"/>
                  </a:lnTo>
                  <a:cubicBezTo>
                    <a:pt x="1878" y="856"/>
                    <a:pt x="1922" y="871"/>
                    <a:pt x="1969" y="871"/>
                  </a:cubicBezTo>
                  <a:cubicBezTo>
                    <a:pt x="2076" y="871"/>
                    <a:pt x="2167" y="871"/>
                    <a:pt x="2152" y="823"/>
                  </a:cubicBezTo>
                  <a:cubicBezTo>
                    <a:pt x="2152" y="794"/>
                    <a:pt x="2119" y="765"/>
                    <a:pt x="2076" y="732"/>
                  </a:cubicBezTo>
                  <a:cubicBezTo>
                    <a:pt x="2043" y="717"/>
                    <a:pt x="2013" y="703"/>
                    <a:pt x="1984" y="688"/>
                  </a:cubicBezTo>
                  <a:cubicBezTo>
                    <a:pt x="1922" y="659"/>
                    <a:pt x="1845" y="641"/>
                    <a:pt x="1801" y="611"/>
                  </a:cubicBezTo>
                  <a:cubicBezTo>
                    <a:pt x="1695" y="567"/>
                    <a:pt x="1512" y="567"/>
                    <a:pt x="1512" y="567"/>
                  </a:cubicBezTo>
                  <a:cubicBezTo>
                    <a:pt x="1545" y="557"/>
                    <a:pt x="1600" y="548"/>
                    <a:pt x="1665" y="548"/>
                  </a:cubicBezTo>
                  <a:cubicBezTo>
                    <a:pt x="1715" y="548"/>
                    <a:pt x="1772" y="553"/>
                    <a:pt x="1830" y="567"/>
                  </a:cubicBezTo>
                  <a:cubicBezTo>
                    <a:pt x="1839" y="568"/>
                    <a:pt x="1847" y="569"/>
                    <a:pt x="1855" y="569"/>
                  </a:cubicBezTo>
                  <a:cubicBezTo>
                    <a:pt x="1995" y="569"/>
                    <a:pt x="2086" y="456"/>
                    <a:pt x="2013" y="428"/>
                  </a:cubicBezTo>
                  <a:cubicBezTo>
                    <a:pt x="1922" y="399"/>
                    <a:pt x="1768" y="293"/>
                    <a:pt x="1585" y="293"/>
                  </a:cubicBezTo>
                  <a:cubicBezTo>
                    <a:pt x="1559" y="289"/>
                    <a:pt x="1534" y="287"/>
                    <a:pt x="1511" y="287"/>
                  </a:cubicBezTo>
                  <a:cubicBezTo>
                    <a:pt x="1426" y="287"/>
                    <a:pt x="1360" y="308"/>
                    <a:pt x="1311" y="308"/>
                  </a:cubicBezTo>
                  <a:lnTo>
                    <a:pt x="1113" y="337"/>
                  </a:lnTo>
                  <a:lnTo>
                    <a:pt x="1113" y="337"/>
                  </a:lnTo>
                  <a:lnTo>
                    <a:pt x="1175" y="19"/>
                  </a:lnTo>
                  <a:lnTo>
                    <a:pt x="1099" y="0"/>
                  </a:ln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5" name="Google Shape;1295;p52"/>
            <p:cNvSpPr/>
            <p:nvPr/>
          </p:nvSpPr>
          <p:spPr>
            <a:xfrm flipH="1">
              <a:off x="7554874" y="1559898"/>
              <a:ext cx="240042" cy="303946"/>
            </a:xfrm>
            <a:custGeom>
              <a:avLst/>
              <a:gdLst/>
              <a:ahLst/>
              <a:cxnLst/>
              <a:rect l="l" t="t" r="r" b="b"/>
              <a:pathLst>
                <a:path w="1296" h="1641" extrusionOk="0">
                  <a:moveTo>
                    <a:pt x="135" y="1"/>
                  </a:moveTo>
                  <a:cubicBezTo>
                    <a:pt x="135" y="1"/>
                    <a:pt x="168" y="521"/>
                    <a:pt x="0" y="1007"/>
                  </a:cubicBezTo>
                  <a:cubicBezTo>
                    <a:pt x="10" y="1145"/>
                    <a:pt x="392" y="1641"/>
                    <a:pt x="777" y="1641"/>
                  </a:cubicBezTo>
                  <a:cubicBezTo>
                    <a:pt x="943" y="1641"/>
                    <a:pt x="1110" y="1549"/>
                    <a:pt x="1248" y="1296"/>
                  </a:cubicBezTo>
                  <a:cubicBezTo>
                    <a:pt x="1248" y="1205"/>
                    <a:pt x="1233" y="1128"/>
                    <a:pt x="1233" y="1055"/>
                  </a:cubicBezTo>
                  <a:cubicBezTo>
                    <a:pt x="1233" y="872"/>
                    <a:pt x="1266" y="718"/>
                    <a:pt x="1281" y="550"/>
                  </a:cubicBezTo>
                  <a:cubicBezTo>
                    <a:pt x="1281" y="520"/>
                    <a:pt x="1281" y="488"/>
                    <a:pt x="1295" y="458"/>
                  </a:cubicBezTo>
                  <a:lnTo>
                    <a:pt x="135" y="1"/>
                  </a:ln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6" name="Google Shape;1296;p52"/>
            <p:cNvSpPr/>
            <p:nvPr/>
          </p:nvSpPr>
          <p:spPr>
            <a:xfrm flipH="1">
              <a:off x="7557652" y="1605462"/>
              <a:ext cx="192626" cy="149843"/>
            </a:xfrm>
            <a:custGeom>
              <a:avLst/>
              <a:gdLst/>
              <a:ahLst/>
              <a:cxnLst/>
              <a:rect l="l" t="t" r="r" b="b"/>
              <a:pathLst>
                <a:path w="1040" h="809" extrusionOk="0">
                  <a:moveTo>
                    <a:pt x="1" y="0"/>
                  </a:moveTo>
                  <a:cubicBezTo>
                    <a:pt x="1" y="0"/>
                    <a:pt x="385" y="655"/>
                    <a:pt x="992" y="809"/>
                  </a:cubicBezTo>
                  <a:cubicBezTo>
                    <a:pt x="992" y="626"/>
                    <a:pt x="1025" y="472"/>
                    <a:pt x="1040" y="304"/>
                  </a:cubicBezTo>
                  <a:lnTo>
                    <a:pt x="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7" name="Google Shape;1297;p52"/>
            <p:cNvSpPr/>
            <p:nvPr/>
          </p:nvSpPr>
          <p:spPr>
            <a:xfrm flipH="1">
              <a:off x="7401142" y="1441728"/>
              <a:ext cx="103166" cy="152621"/>
            </a:xfrm>
            <a:custGeom>
              <a:avLst/>
              <a:gdLst/>
              <a:ahLst/>
              <a:cxnLst/>
              <a:rect l="l" t="t" r="r" b="b"/>
              <a:pathLst>
                <a:path w="557" h="824" extrusionOk="0">
                  <a:moveTo>
                    <a:pt x="246" y="0"/>
                  </a:moveTo>
                  <a:cubicBezTo>
                    <a:pt x="72" y="0"/>
                    <a:pt x="1" y="229"/>
                    <a:pt x="1" y="229"/>
                  </a:cubicBezTo>
                  <a:lnTo>
                    <a:pt x="107" y="822"/>
                  </a:lnTo>
                  <a:cubicBezTo>
                    <a:pt x="120" y="823"/>
                    <a:pt x="133" y="824"/>
                    <a:pt x="145" y="824"/>
                  </a:cubicBezTo>
                  <a:cubicBezTo>
                    <a:pt x="550" y="824"/>
                    <a:pt x="557" y="88"/>
                    <a:pt x="319" y="13"/>
                  </a:cubicBezTo>
                  <a:cubicBezTo>
                    <a:pt x="293" y="4"/>
                    <a:pt x="268" y="0"/>
                    <a:pt x="246" y="0"/>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8" name="Google Shape;1298;p52"/>
            <p:cNvSpPr/>
            <p:nvPr/>
          </p:nvSpPr>
          <p:spPr>
            <a:xfrm flipH="1">
              <a:off x="7399660" y="1554341"/>
              <a:ext cx="152804" cy="144286"/>
            </a:xfrm>
            <a:custGeom>
              <a:avLst/>
              <a:gdLst/>
              <a:ahLst/>
              <a:cxnLst/>
              <a:rect l="l" t="t" r="r" b="b"/>
              <a:pathLst>
                <a:path w="825" h="779" extrusionOk="0">
                  <a:moveTo>
                    <a:pt x="396" y="59"/>
                  </a:moveTo>
                  <a:cubicBezTo>
                    <a:pt x="567" y="59"/>
                    <a:pt x="719" y="180"/>
                    <a:pt x="733" y="353"/>
                  </a:cubicBezTo>
                  <a:cubicBezTo>
                    <a:pt x="762" y="536"/>
                    <a:pt x="627" y="701"/>
                    <a:pt x="444" y="719"/>
                  </a:cubicBezTo>
                  <a:cubicBezTo>
                    <a:pt x="434" y="720"/>
                    <a:pt x="424" y="720"/>
                    <a:pt x="414" y="720"/>
                  </a:cubicBezTo>
                  <a:cubicBezTo>
                    <a:pt x="243" y="720"/>
                    <a:pt x="92" y="599"/>
                    <a:pt x="78" y="426"/>
                  </a:cubicBezTo>
                  <a:cubicBezTo>
                    <a:pt x="63" y="243"/>
                    <a:pt x="184" y="78"/>
                    <a:pt x="367" y="60"/>
                  </a:cubicBezTo>
                  <a:cubicBezTo>
                    <a:pt x="377" y="59"/>
                    <a:pt x="386" y="59"/>
                    <a:pt x="396" y="59"/>
                  </a:cubicBezTo>
                  <a:close/>
                  <a:moveTo>
                    <a:pt x="395" y="1"/>
                  </a:moveTo>
                  <a:cubicBezTo>
                    <a:pt x="386" y="1"/>
                    <a:pt x="376" y="1"/>
                    <a:pt x="367" y="2"/>
                  </a:cubicBezTo>
                  <a:cubicBezTo>
                    <a:pt x="155" y="31"/>
                    <a:pt x="1" y="214"/>
                    <a:pt x="16" y="426"/>
                  </a:cubicBezTo>
                  <a:cubicBezTo>
                    <a:pt x="47" y="632"/>
                    <a:pt x="215" y="778"/>
                    <a:pt x="415" y="778"/>
                  </a:cubicBezTo>
                  <a:cubicBezTo>
                    <a:pt x="425" y="778"/>
                    <a:pt x="434" y="778"/>
                    <a:pt x="444" y="777"/>
                  </a:cubicBezTo>
                  <a:cubicBezTo>
                    <a:pt x="656" y="748"/>
                    <a:pt x="824" y="565"/>
                    <a:pt x="795" y="353"/>
                  </a:cubicBezTo>
                  <a:cubicBezTo>
                    <a:pt x="781" y="147"/>
                    <a:pt x="597" y="1"/>
                    <a:pt x="39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99" name="Google Shape;1299;p52"/>
            <p:cNvSpPr/>
            <p:nvPr/>
          </p:nvSpPr>
          <p:spPr>
            <a:xfrm flipH="1">
              <a:off x="7430964" y="1222984"/>
              <a:ext cx="361359" cy="459716"/>
            </a:xfrm>
            <a:custGeom>
              <a:avLst/>
              <a:gdLst/>
              <a:ahLst/>
              <a:cxnLst/>
              <a:rect l="l" t="t" r="r" b="b"/>
              <a:pathLst>
                <a:path w="1951" h="2482" extrusionOk="0">
                  <a:moveTo>
                    <a:pt x="871" y="1"/>
                  </a:moveTo>
                  <a:cubicBezTo>
                    <a:pt x="642" y="1"/>
                    <a:pt x="421" y="74"/>
                    <a:pt x="260" y="250"/>
                  </a:cubicBezTo>
                  <a:cubicBezTo>
                    <a:pt x="260" y="250"/>
                    <a:pt x="1" y="569"/>
                    <a:pt x="1" y="1180"/>
                  </a:cubicBezTo>
                  <a:cubicBezTo>
                    <a:pt x="15" y="1776"/>
                    <a:pt x="15" y="1685"/>
                    <a:pt x="92" y="1911"/>
                  </a:cubicBezTo>
                  <a:cubicBezTo>
                    <a:pt x="193" y="2181"/>
                    <a:pt x="777" y="2482"/>
                    <a:pt x="1162" y="2482"/>
                  </a:cubicBezTo>
                  <a:cubicBezTo>
                    <a:pt x="1237" y="2482"/>
                    <a:pt x="1304" y="2471"/>
                    <a:pt x="1358" y="2446"/>
                  </a:cubicBezTo>
                  <a:cubicBezTo>
                    <a:pt x="1556" y="2354"/>
                    <a:pt x="1739" y="2171"/>
                    <a:pt x="1845" y="1758"/>
                  </a:cubicBezTo>
                  <a:lnTo>
                    <a:pt x="1845" y="1743"/>
                  </a:lnTo>
                  <a:cubicBezTo>
                    <a:pt x="1845" y="1728"/>
                    <a:pt x="1859" y="1699"/>
                    <a:pt x="1859" y="1685"/>
                  </a:cubicBezTo>
                  <a:cubicBezTo>
                    <a:pt x="1859" y="1637"/>
                    <a:pt x="1874" y="1593"/>
                    <a:pt x="1874" y="1545"/>
                  </a:cubicBezTo>
                  <a:cubicBezTo>
                    <a:pt x="1892" y="1545"/>
                    <a:pt x="1892" y="1531"/>
                    <a:pt x="1892" y="1531"/>
                  </a:cubicBezTo>
                  <a:lnTo>
                    <a:pt x="1892" y="1454"/>
                  </a:lnTo>
                  <a:cubicBezTo>
                    <a:pt x="1907" y="1425"/>
                    <a:pt x="1907" y="1392"/>
                    <a:pt x="1907" y="1363"/>
                  </a:cubicBezTo>
                  <a:cubicBezTo>
                    <a:pt x="1922" y="953"/>
                    <a:pt x="1951" y="477"/>
                    <a:pt x="1570" y="221"/>
                  </a:cubicBezTo>
                  <a:cubicBezTo>
                    <a:pt x="1373" y="86"/>
                    <a:pt x="1117" y="1"/>
                    <a:pt x="871" y="1"/>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0" name="Google Shape;1300;p52"/>
            <p:cNvSpPr/>
            <p:nvPr/>
          </p:nvSpPr>
          <p:spPr>
            <a:xfrm flipH="1">
              <a:off x="7580618" y="1579717"/>
              <a:ext cx="39451" cy="23152"/>
            </a:xfrm>
            <a:custGeom>
              <a:avLst/>
              <a:gdLst/>
              <a:ahLst/>
              <a:cxnLst/>
              <a:rect l="l" t="t" r="r" b="b"/>
              <a:pathLst>
                <a:path w="213" h="125" extrusionOk="0">
                  <a:moveTo>
                    <a:pt x="15" y="0"/>
                  </a:moveTo>
                  <a:cubicBezTo>
                    <a:pt x="0" y="15"/>
                    <a:pt x="0" y="33"/>
                    <a:pt x="0" y="33"/>
                  </a:cubicBezTo>
                  <a:cubicBezTo>
                    <a:pt x="62" y="106"/>
                    <a:pt x="139" y="124"/>
                    <a:pt x="168" y="124"/>
                  </a:cubicBezTo>
                  <a:lnTo>
                    <a:pt x="183" y="124"/>
                  </a:lnTo>
                  <a:cubicBezTo>
                    <a:pt x="198" y="124"/>
                    <a:pt x="212" y="106"/>
                    <a:pt x="198" y="91"/>
                  </a:cubicBezTo>
                  <a:cubicBezTo>
                    <a:pt x="198" y="77"/>
                    <a:pt x="198" y="77"/>
                    <a:pt x="183" y="77"/>
                  </a:cubicBezTo>
                  <a:cubicBezTo>
                    <a:pt x="183" y="77"/>
                    <a:pt x="92" y="77"/>
                    <a:pt x="48" y="15"/>
                  </a:cubicBezTo>
                  <a:cubicBezTo>
                    <a:pt x="29" y="0"/>
                    <a:pt x="15" y="0"/>
                    <a:pt x="15" y="0"/>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1" name="Google Shape;1301;p52"/>
            <p:cNvSpPr/>
            <p:nvPr/>
          </p:nvSpPr>
          <p:spPr>
            <a:xfrm flipH="1">
              <a:off x="7543389" y="1520631"/>
              <a:ext cx="76680" cy="56492"/>
            </a:xfrm>
            <a:custGeom>
              <a:avLst/>
              <a:gdLst/>
              <a:ahLst/>
              <a:cxnLst/>
              <a:rect l="l" t="t" r="r" b="b"/>
              <a:pathLst>
                <a:path w="414" h="305" extrusionOk="0">
                  <a:moveTo>
                    <a:pt x="29" y="1"/>
                  </a:moveTo>
                  <a:cubicBezTo>
                    <a:pt x="15" y="1"/>
                    <a:pt x="0" y="15"/>
                    <a:pt x="0" y="30"/>
                  </a:cubicBezTo>
                  <a:cubicBezTo>
                    <a:pt x="62" y="260"/>
                    <a:pt x="260" y="304"/>
                    <a:pt x="351" y="304"/>
                  </a:cubicBezTo>
                  <a:lnTo>
                    <a:pt x="395" y="304"/>
                  </a:lnTo>
                  <a:cubicBezTo>
                    <a:pt x="414" y="290"/>
                    <a:pt x="414" y="290"/>
                    <a:pt x="414" y="275"/>
                  </a:cubicBezTo>
                  <a:cubicBezTo>
                    <a:pt x="414" y="265"/>
                    <a:pt x="405" y="253"/>
                    <a:pt x="399" y="253"/>
                  </a:cubicBezTo>
                  <a:cubicBezTo>
                    <a:pt x="397" y="253"/>
                    <a:pt x="395" y="255"/>
                    <a:pt x="395" y="260"/>
                  </a:cubicBezTo>
                  <a:cubicBezTo>
                    <a:pt x="393" y="260"/>
                    <a:pt x="382" y="261"/>
                    <a:pt x="366" y="261"/>
                  </a:cubicBezTo>
                  <a:cubicBezTo>
                    <a:pt x="291" y="261"/>
                    <a:pt x="96" y="242"/>
                    <a:pt x="48" y="15"/>
                  </a:cubicBezTo>
                  <a:cubicBezTo>
                    <a:pt x="48" y="1"/>
                    <a:pt x="29" y="1"/>
                    <a:pt x="2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2" name="Google Shape;1302;p52"/>
            <p:cNvSpPr/>
            <p:nvPr/>
          </p:nvSpPr>
          <p:spPr>
            <a:xfrm flipH="1">
              <a:off x="7526534" y="1424503"/>
              <a:ext cx="42785" cy="104464"/>
            </a:xfrm>
            <a:custGeom>
              <a:avLst/>
              <a:gdLst/>
              <a:ahLst/>
              <a:cxnLst/>
              <a:rect l="l" t="t" r="r" b="b"/>
              <a:pathLst>
                <a:path w="231" h="564" extrusionOk="0">
                  <a:moveTo>
                    <a:pt x="63" y="0"/>
                  </a:moveTo>
                  <a:cubicBezTo>
                    <a:pt x="48" y="0"/>
                    <a:pt x="30" y="15"/>
                    <a:pt x="30" y="29"/>
                  </a:cubicBezTo>
                  <a:cubicBezTo>
                    <a:pt x="30" y="48"/>
                    <a:pt x="77" y="337"/>
                    <a:pt x="154" y="457"/>
                  </a:cubicBezTo>
                  <a:cubicBezTo>
                    <a:pt x="140" y="487"/>
                    <a:pt x="92" y="505"/>
                    <a:pt x="30" y="505"/>
                  </a:cubicBezTo>
                  <a:cubicBezTo>
                    <a:pt x="15" y="505"/>
                    <a:pt x="0" y="505"/>
                    <a:pt x="0" y="520"/>
                  </a:cubicBezTo>
                  <a:cubicBezTo>
                    <a:pt x="0" y="534"/>
                    <a:pt x="15" y="549"/>
                    <a:pt x="30" y="549"/>
                  </a:cubicBezTo>
                  <a:cubicBezTo>
                    <a:pt x="48" y="564"/>
                    <a:pt x="63" y="564"/>
                    <a:pt x="63" y="564"/>
                  </a:cubicBezTo>
                  <a:cubicBezTo>
                    <a:pt x="154" y="549"/>
                    <a:pt x="213" y="487"/>
                    <a:pt x="213" y="487"/>
                  </a:cubicBezTo>
                  <a:cubicBezTo>
                    <a:pt x="231" y="472"/>
                    <a:pt x="231" y="457"/>
                    <a:pt x="213" y="443"/>
                  </a:cubicBezTo>
                  <a:cubicBezTo>
                    <a:pt x="154" y="366"/>
                    <a:pt x="107" y="121"/>
                    <a:pt x="92" y="15"/>
                  </a:cubicBezTo>
                  <a:cubicBezTo>
                    <a:pt x="92" y="0"/>
                    <a:pt x="77" y="0"/>
                    <a:pt x="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3" name="Google Shape;1303;p52"/>
            <p:cNvSpPr/>
            <p:nvPr/>
          </p:nvSpPr>
          <p:spPr>
            <a:xfrm flipH="1">
              <a:off x="7441704" y="1503777"/>
              <a:ext cx="59825" cy="42230"/>
            </a:xfrm>
            <a:custGeom>
              <a:avLst/>
              <a:gdLst/>
              <a:ahLst/>
              <a:cxnLst/>
              <a:rect l="l" t="t" r="r" b="b"/>
              <a:pathLst>
                <a:path w="323" h="228" extrusionOk="0">
                  <a:moveTo>
                    <a:pt x="289" y="0"/>
                  </a:moveTo>
                  <a:cubicBezTo>
                    <a:pt x="139" y="0"/>
                    <a:pt x="15" y="44"/>
                    <a:pt x="0" y="106"/>
                  </a:cubicBezTo>
                  <a:cubicBezTo>
                    <a:pt x="0" y="169"/>
                    <a:pt x="121" y="227"/>
                    <a:pt x="275" y="227"/>
                  </a:cubicBezTo>
                  <a:cubicBezTo>
                    <a:pt x="275" y="212"/>
                    <a:pt x="289" y="183"/>
                    <a:pt x="289" y="169"/>
                  </a:cubicBezTo>
                  <a:cubicBezTo>
                    <a:pt x="289" y="121"/>
                    <a:pt x="304" y="77"/>
                    <a:pt x="304" y="29"/>
                  </a:cubicBezTo>
                  <a:cubicBezTo>
                    <a:pt x="322" y="29"/>
                    <a:pt x="322" y="15"/>
                    <a:pt x="322" y="15"/>
                  </a:cubicBezTo>
                  <a:cubicBezTo>
                    <a:pt x="304" y="0"/>
                    <a:pt x="304" y="0"/>
                    <a:pt x="289" y="0"/>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4" name="Google Shape;1304;p52"/>
            <p:cNvSpPr/>
            <p:nvPr/>
          </p:nvSpPr>
          <p:spPr>
            <a:xfrm flipH="1">
              <a:off x="7619885" y="1489515"/>
              <a:ext cx="107426" cy="42971"/>
            </a:xfrm>
            <a:custGeom>
              <a:avLst/>
              <a:gdLst/>
              <a:ahLst/>
              <a:cxnLst/>
              <a:rect l="l" t="t" r="r" b="b"/>
              <a:pathLst>
                <a:path w="580" h="232" extrusionOk="0">
                  <a:moveTo>
                    <a:pt x="290" y="0"/>
                  </a:moveTo>
                  <a:cubicBezTo>
                    <a:pt x="136" y="0"/>
                    <a:pt x="16" y="44"/>
                    <a:pt x="16" y="106"/>
                  </a:cubicBezTo>
                  <a:cubicBezTo>
                    <a:pt x="1" y="169"/>
                    <a:pt x="122" y="227"/>
                    <a:pt x="290" y="227"/>
                  </a:cubicBezTo>
                  <a:cubicBezTo>
                    <a:pt x="312" y="230"/>
                    <a:pt x="334" y="231"/>
                    <a:pt x="354" y="231"/>
                  </a:cubicBezTo>
                  <a:cubicBezTo>
                    <a:pt x="476" y="231"/>
                    <a:pt x="567" y="187"/>
                    <a:pt x="579" y="121"/>
                  </a:cubicBezTo>
                  <a:cubicBezTo>
                    <a:pt x="579" y="63"/>
                    <a:pt x="458" y="15"/>
                    <a:pt x="290" y="0"/>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5" name="Google Shape;1305;p52"/>
            <p:cNvSpPr/>
            <p:nvPr/>
          </p:nvSpPr>
          <p:spPr>
            <a:xfrm flipH="1">
              <a:off x="7557652" y="1390422"/>
              <a:ext cx="147248" cy="138730"/>
            </a:xfrm>
            <a:custGeom>
              <a:avLst/>
              <a:gdLst/>
              <a:ahLst/>
              <a:cxnLst/>
              <a:rect l="l" t="t" r="r" b="b"/>
              <a:pathLst>
                <a:path w="795" h="749" extrusionOk="0">
                  <a:moveTo>
                    <a:pt x="381" y="49"/>
                  </a:moveTo>
                  <a:cubicBezTo>
                    <a:pt x="550" y="49"/>
                    <a:pt x="718" y="169"/>
                    <a:pt x="718" y="352"/>
                  </a:cubicBezTo>
                  <a:cubicBezTo>
                    <a:pt x="732" y="535"/>
                    <a:pt x="597" y="689"/>
                    <a:pt x="429" y="704"/>
                  </a:cubicBezTo>
                  <a:cubicBezTo>
                    <a:pt x="420" y="704"/>
                    <a:pt x="411" y="705"/>
                    <a:pt x="402" y="705"/>
                  </a:cubicBezTo>
                  <a:cubicBezTo>
                    <a:pt x="231" y="705"/>
                    <a:pt x="91" y="570"/>
                    <a:pt x="78" y="396"/>
                  </a:cubicBezTo>
                  <a:cubicBezTo>
                    <a:pt x="63" y="213"/>
                    <a:pt x="198" y="63"/>
                    <a:pt x="381" y="49"/>
                  </a:cubicBezTo>
                  <a:close/>
                  <a:moveTo>
                    <a:pt x="394" y="0"/>
                  </a:moveTo>
                  <a:cubicBezTo>
                    <a:pt x="385" y="0"/>
                    <a:pt x="376" y="1"/>
                    <a:pt x="367" y="1"/>
                  </a:cubicBezTo>
                  <a:cubicBezTo>
                    <a:pt x="169" y="16"/>
                    <a:pt x="1" y="199"/>
                    <a:pt x="15" y="396"/>
                  </a:cubicBezTo>
                  <a:cubicBezTo>
                    <a:pt x="29" y="602"/>
                    <a:pt x="197" y="749"/>
                    <a:pt x="400" y="749"/>
                  </a:cubicBezTo>
                  <a:cubicBezTo>
                    <a:pt x="409" y="749"/>
                    <a:pt x="419" y="748"/>
                    <a:pt x="429" y="748"/>
                  </a:cubicBezTo>
                  <a:cubicBezTo>
                    <a:pt x="641" y="748"/>
                    <a:pt x="795" y="565"/>
                    <a:pt x="780" y="352"/>
                  </a:cubicBezTo>
                  <a:cubicBezTo>
                    <a:pt x="763" y="150"/>
                    <a:pt x="595" y="0"/>
                    <a:pt x="39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6" name="Google Shape;1306;p52"/>
            <p:cNvSpPr/>
            <p:nvPr/>
          </p:nvSpPr>
          <p:spPr>
            <a:xfrm flipH="1">
              <a:off x="7397067" y="1399127"/>
              <a:ext cx="143729" cy="141508"/>
            </a:xfrm>
            <a:custGeom>
              <a:avLst/>
              <a:gdLst/>
              <a:ahLst/>
              <a:cxnLst/>
              <a:rect l="l" t="t" r="r" b="b"/>
              <a:pathLst>
                <a:path w="776" h="764" extrusionOk="0">
                  <a:moveTo>
                    <a:pt x="392" y="59"/>
                  </a:moveTo>
                  <a:cubicBezTo>
                    <a:pt x="563" y="59"/>
                    <a:pt x="700" y="193"/>
                    <a:pt x="717" y="349"/>
                  </a:cubicBezTo>
                  <a:cubicBezTo>
                    <a:pt x="717" y="532"/>
                    <a:pt x="593" y="686"/>
                    <a:pt x="410" y="701"/>
                  </a:cubicBezTo>
                  <a:cubicBezTo>
                    <a:pt x="401" y="701"/>
                    <a:pt x="392" y="702"/>
                    <a:pt x="383" y="702"/>
                  </a:cubicBezTo>
                  <a:cubicBezTo>
                    <a:pt x="212" y="702"/>
                    <a:pt x="76" y="571"/>
                    <a:pt x="59" y="397"/>
                  </a:cubicBezTo>
                  <a:cubicBezTo>
                    <a:pt x="44" y="229"/>
                    <a:pt x="183" y="75"/>
                    <a:pt x="366" y="60"/>
                  </a:cubicBezTo>
                  <a:cubicBezTo>
                    <a:pt x="375" y="60"/>
                    <a:pt x="384" y="59"/>
                    <a:pt x="392" y="59"/>
                  </a:cubicBezTo>
                  <a:close/>
                  <a:moveTo>
                    <a:pt x="396" y="0"/>
                  </a:moveTo>
                  <a:cubicBezTo>
                    <a:pt x="386" y="0"/>
                    <a:pt x="376" y="1"/>
                    <a:pt x="366" y="2"/>
                  </a:cubicBezTo>
                  <a:cubicBezTo>
                    <a:pt x="150" y="16"/>
                    <a:pt x="0" y="199"/>
                    <a:pt x="15" y="412"/>
                  </a:cubicBezTo>
                  <a:cubicBezTo>
                    <a:pt x="29" y="601"/>
                    <a:pt x="198" y="764"/>
                    <a:pt x="386" y="764"/>
                  </a:cubicBezTo>
                  <a:cubicBezTo>
                    <a:pt x="394" y="764"/>
                    <a:pt x="402" y="763"/>
                    <a:pt x="410" y="763"/>
                  </a:cubicBezTo>
                  <a:cubicBezTo>
                    <a:pt x="626" y="748"/>
                    <a:pt x="776" y="565"/>
                    <a:pt x="761" y="349"/>
                  </a:cubicBezTo>
                  <a:cubicBezTo>
                    <a:pt x="747" y="162"/>
                    <a:pt x="582" y="0"/>
                    <a:pt x="396"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7" name="Google Shape;1307;p52"/>
            <p:cNvSpPr/>
            <p:nvPr/>
          </p:nvSpPr>
          <p:spPr>
            <a:xfrm flipH="1">
              <a:off x="7529868" y="1455619"/>
              <a:ext cx="39451" cy="17040"/>
            </a:xfrm>
            <a:custGeom>
              <a:avLst/>
              <a:gdLst/>
              <a:ahLst/>
              <a:cxnLst/>
              <a:rect l="l" t="t" r="r" b="b"/>
              <a:pathLst>
                <a:path w="213" h="92" extrusionOk="0">
                  <a:moveTo>
                    <a:pt x="95" y="1"/>
                  </a:moveTo>
                  <a:cubicBezTo>
                    <a:pt x="58" y="1"/>
                    <a:pt x="24" y="15"/>
                    <a:pt x="0" y="30"/>
                  </a:cubicBezTo>
                  <a:lnTo>
                    <a:pt x="48" y="77"/>
                  </a:lnTo>
                  <a:cubicBezTo>
                    <a:pt x="48" y="77"/>
                    <a:pt x="69" y="60"/>
                    <a:pt x="100" y="60"/>
                  </a:cubicBezTo>
                  <a:cubicBezTo>
                    <a:pt x="120" y="60"/>
                    <a:pt x="144" y="67"/>
                    <a:pt x="169" y="92"/>
                  </a:cubicBezTo>
                  <a:lnTo>
                    <a:pt x="213" y="63"/>
                  </a:lnTo>
                  <a:cubicBezTo>
                    <a:pt x="176" y="16"/>
                    <a:pt x="134" y="1"/>
                    <a:pt x="9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8" name="Google Shape;1308;p52"/>
            <p:cNvSpPr/>
            <p:nvPr/>
          </p:nvSpPr>
          <p:spPr>
            <a:xfrm flipH="1">
              <a:off x="7687675" y="1421724"/>
              <a:ext cx="62604" cy="22597"/>
            </a:xfrm>
            <a:custGeom>
              <a:avLst/>
              <a:gdLst/>
              <a:ahLst/>
              <a:cxnLst/>
              <a:rect l="l" t="t" r="r" b="b"/>
              <a:pathLst>
                <a:path w="338" h="122" extrusionOk="0">
                  <a:moveTo>
                    <a:pt x="33" y="0"/>
                  </a:moveTo>
                  <a:cubicBezTo>
                    <a:pt x="19" y="0"/>
                    <a:pt x="1" y="15"/>
                    <a:pt x="1" y="30"/>
                  </a:cubicBezTo>
                  <a:cubicBezTo>
                    <a:pt x="1" y="44"/>
                    <a:pt x="19" y="63"/>
                    <a:pt x="33" y="63"/>
                  </a:cubicBezTo>
                  <a:cubicBezTo>
                    <a:pt x="231" y="77"/>
                    <a:pt x="275" y="107"/>
                    <a:pt x="275" y="121"/>
                  </a:cubicBezTo>
                  <a:lnTo>
                    <a:pt x="323" y="121"/>
                  </a:lnTo>
                  <a:cubicBezTo>
                    <a:pt x="337" y="107"/>
                    <a:pt x="337" y="92"/>
                    <a:pt x="323" y="77"/>
                  </a:cubicBezTo>
                  <a:cubicBezTo>
                    <a:pt x="323" y="77"/>
                    <a:pt x="260" y="15"/>
                    <a:pt x="33" y="0"/>
                  </a:cubicBezTo>
                  <a:close/>
                </a:path>
              </a:pathLst>
            </a:custGeom>
            <a:solidFill>
              <a:srgbClr val="ECEEF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09" name="Google Shape;1309;p52"/>
            <p:cNvSpPr/>
            <p:nvPr/>
          </p:nvSpPr>
          <p:spPr>
            <a:xfrm flipH="1">
              <a:off x="7397066" y="1452841"/>
              <a:ext cx="42044" cy="17225"/>
            </a:xfrm>
            <a:custGeom>
              <a:avLst/>
              <a:gdLst/>
              <a:ahLst/>
              <a:cxnLst/>
              <a:rect l="l" t="t" r="r" b="b"/>
              <a:pathLst>
                <a:path w="227" h="93" extrusionOk="0">
                  <a:moveTo>
                    <a:pt x="29" y="1"/>
                  </a:moveTo>
                  <a:cubicBezTo>
                    <a:pt x="15" y="1"/>
                    <a:pt x="0" y="15"/>
                    <a:pt x="0" y="30"/>
                  </a:cubicBezTo>
                  <a:cubicBezTo>
                    <a:pt x="0" y="45"/>
                    <a:pt x="15" y="59"/>
                    <a:pt x="29" y="59"/>
                  </a:cubicBezTo>
                  <a:cubicBezTo>
                    <a:pt x="44" y="59"/>
                    <a:pt x="135" y="59"/>
                    <a:pt x="168" y="92"/>
                  </a:cubicBezTo>
                  <a:lnTo>
                    <a:pt x="198" y="92"/>
                  </a:lnTo>
                  <a:cubicBezTo>
                    <a:pt x="198" y="92"/>
                    <a:pt x="212" y="92"/>
                    <a:pt x="212" y="78"/>
                  </a:cubicBezTo>
                  <a:cubicBezTo>
                    <a:pt x="227" y="59"/>
                    <a:pt x="212" y="45"/>
                    <a:pt x="198" y="45"/>
                  </a:cubicBezTo>
                  <a:cubicBezTo>
                    <a:pt x="135" y="1"/>
                    <a:pt x="29" y="1"/>
                    <a:pt x="2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0" name="Google Shape;1310;p52"/>
            <p:cNvSpPr/>
            <p:nvPr/>
          </p:nvSpPr>
          <p:spPr>
            <a:xfrm flipH="1">
              <a:off x="7584508" y="1344302"/>
              <a:ext cx="75013" cy="34636"/>
            </a:xfrm>
            <a:custGeom>
              <a:avLst/>
              <a:gdLst/>
              <a:ahLst/>
              <a:cxnLst/>
              <a:rect l="l" t="t" r="r" b="b"/>
              <a:pathLst>
                <a:path w="405" h="187" extrusionOk="0">
                  <a:moveTo>
                    <a:pt x="145" y="0"/>
                  </a:moveTo>
                  <a:cubicBezTo>
                    <a:pt x="128" y="0"/>
                    <a:pt x="111" y="2"/>
                    <a:pt x="92" y="5"/>
                  </a:cubicBezTo>
                  <a:cubicBezTo>
                    <a:pt x="1" y="38"/>
                    <a:pt x="15" y="129"/>
                    <a:pt x="122" y="129"/>
                  </a:cubicBezTo>
                  <a:cubicBezTo>
                    <a:pt x="198" y="129"/>
                    <a:pt x="242" y="129"/>
                    <a:pt x="305" y="173"/>
                  </a:cubicBezTo>
                  <a:cubicBezTo>
                    <a:pt x="320" y="183"/>
                    <a:pt x="333" y="187"/>
                    <a:pt x="345" y="187"/>
                  </a:cubicBezTo>
                  <a:cubicBezTo>
                    <a:pt x="391" y="187"/>
                    <a:pt x="405" y="123"/>
                    <a:pt x="381" y="97"/>
                  </a:cubicBezTo>
                  <a:cubicBezTo>
                    <a:pt x="381" y="97"/>
                    <a:pt x="285" y="0"/>
                    <a:pt x="14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1" name="Google Shape;1311;p52"/>
            <p:cNvSpPr/>
            <p:nvPr/>
          </p:nvSpPr>
          <p:spPr>
            <a:xfrm flipH="1">
              <a:off x="7437815" y="1356342"/>
              <a:ext cx="77050" cy="30006"/>
            </a:xfrm>
            <a:custGeom>
              <a:avLst/>
              <a:gdLst/>
              <a:ahLst/>
              <a:cxnLst/>
              <a:rect l="l" t="t" r="r" b="b"/>
              <a:pathLst>
                <a:path w="416" h="162" extrusionOk="0">
                  <a:moveTo>
                    <a:pt x="238" y="1"/>
                  </a:moveTo>
                  <a:cubicBezTo>
                    <a:pt x="116" y="1"/>
                    <a:pt x="28" y="79"/>
                    <a:pt x="28" y="79"/>
                  </a:cubicBezTo>
                  <a:cubicBezTo>
                    <a:pt x="0" y="92"/>
                    <a:pt x="7" y="162"/>
                    <a:pt x="68" y="162"/>
                  </a:cubicBezTo>
                  <a:cubicBezTo>
                    <a:pt x="78" y="162"/>
                    <a:pt x="89" y="160"/>
                    <a:pt x="102" y="156"/>
                  </a:cubicBezTo>
                  <a:cubicBezTo>
                    <a:pt x="178" y="123"/>
                    <a:pt x="211" y="123"/>
                    <a:pt x="285" y="123"/>
                  </a:cubicBezTo>
                  <a:cubicBezTo>
                    <a:pt x="294" y="125"/>
                    <a:pt x="304" y="125"/>
                    <a:pt x="312" y="125"/>
                  </a:cubicBezTo>
                  <a:cubicBezTo>
                    <a:pt x="399" y="125"/>
                    <a:pt x="415" y="47"/>
                    <a:pt x="332" y="17"/>
                  </a:cubicBezTo>
                  <a:cubicBezTo>
                    <a:pt x="299" y="5"/>
                    <a:pt x="268" y="1"/>
                    <a:pt x="23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2" name="Google Shape;1312;p52"/>
            <p:cNvSpPr/>
            <p:nvPr/>
          </p:nvSpPr>
          <p:spPr>
            <a:xfrm flipH="1">
              <a:off x="7763615" y="1397090"/>
              <a:ext cx="114094" cy="166698"/>
            </a:xfrm>
            <a:custGeom>
              <a:avLst/>
              <a:gdLst/>
              <a:ahLst/>
              <a:cxnLst/>
              <a:rect l="l" t="t" r="r" b="b"/>
              <a:pathLst>
                <a:path w="616" h="900" extrusionOk="0">
                  <a:moveTo>
                    <a:pt x="358" y="0"/>
                  </a:moveTo>
                  <a:cubicBezTo>
                    <a:pt x="320" y="0"/>
                    <a:pt x="278" y="8"/>
                    <a:pt x="231" y="27"/>
                  </a:cubicBezTo>
                  <a:cubicBezTo>
                    <a:pt x="0" y="115"/>
                    <a:pt x="74" y="899"/>
                    <a:pt x="507" y="899"/>
                  </a:cubicBezTo>
                  <a:cubicBezTo>
                    <a:pt x="527" y="899"/>
                    <a:pt x="547" y="898"/>
                    <a:pt x="568" y="895"/>
                  </a:cubicBezTo>
                  <a:lnTo>
                    <a:pt x="615" y="163"/>
                  </a:lnTo>
                  <a:cubicBezTo>
                    <a:pt x="615" y="163"/>
                    <a:pt x="532" y="0"/>
                    <a:pt x="358" y="0"/>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3" name="Google Shape;1313;p52"/>
            <p:cNvSpPr/>
            <p:nvPr/>
          </p:nvSpPr>
          <p:spPr>
            <a:xfrm flipH="1">
              <a:off x="7741204" y="1528781"/>
              <a:ext cx="152804" cy="144657"/>
            </a:xfrm>
            <a:custGeom>
              <a:avLst/>
              <a:gdLst/>
              <a:ahLst/>
              <a:cxnLst/>
              <a:rect l="l" t="t" r="r" b="b"/>
              <a:pathLst>
                <a:path w="825" h="781" extrusionOk="0">
                  <a:moveTo>
                    <a:pt x="458" y="1"/>
                  </a:moveTo>
                  <a:cubicBezTo>
                    <a:pt x="458" y="34"/>
                    <a:pt x="473" y="63"/>
                    <a:pt x="550" y="92"/>
                  </a:cubicBezTo>
                  <a:cubicBezTo>
                    <a:pt x="656" y="140"/>
                    <a:pt x="733" y="231"/>
                    <a:pt x="747" y="352"/>
                  </a:cubicBezTo>
                  <a:cubicBezTo>
                    <a:pt x="762" y="535"/>
                    <a:pt x="627" y="703"/>
                    <a:pt x="444" y="718"/>
                  </a:cubicBezTo>
                  <a:cubicBezTo>
                    <a:pt x="434" y="719"/>
                    <a:pt x="424" y="719"/>
                    <a:pt x="414" y="719"/>
                  </a:cubicBezTo>
                  <a:cubicBezTo>
                    <a:pt x="244" y="719"/>
                    <a:pt x="105" y="602"/>
                    <a:pt x="78" y="429"/>
                  </a:cubicBezTo>
                  <a:cubicBezTo>
                    <a:pt x="63" y="260"/>
                    <a:pt x="169" y="107"/>
                    <a:pt x="337" y="77"/>
                  </a:cubicBezTo>
                  <a:cubicBezTo>
                    <a:pt x="319" y="48"/>
                    <a:pt x="305" y="34"/>
                    <a:pt x="290" y="15"/>
                  </a:cubicBezTo>
                  <a:cubicBezTo>
                    <a:pt x="122" y="77"/>
                    <a:pt x="1" y="246"/>
                    <a:pt x="30" y="429"/>
                  </a:cubicBezTo>
                  <a:cubicBezTo>
                    <a:pt x="44" y="632"/>
                    <a:pt x="229" y="781"/>
                    <a:pt x="430" y="781"/>
                  </a:cubicBezTo>
                  <a:cubicBezTo>
                    <a:pt x="440" y="781"/>
                    <a:pt x="449" y="781"/>
                    <a:pt x="458" y="780"/>
                  </a:cubicBezTo>
                  <a:cubicBezTo>
                    <a:pt x="670" y="747"/>
                    <a:pt x="824" y="564"/>
                    <a:pt x="795" y="352"/>
                  </a:cubicBezTo>
                  <a:cubicBezTo>
                    <a:pt x="777" y="169"/>
                    <a:pt x="641" y="34"/>
                    <a:pt x="458"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4" name="Google Shape;1314;p52"/>
            <p:cNvSpPr/>
            <p:nvPr/>
          </p:nvSpPr>
          <p:spPr>
            <a:xfrm flipH="1">
              <a:off x="7783989" y="1444136"/>
              <a:ext cx="59084" cy="62419"/>
            </a:xfrm>
            <a:custGeom>
              <a:avLst/>
              <a:gdLst/>
              <a:ahLst/>
              <a:cxnLst/>
              <a:rect l="l" t="t" r="r" b="b"/>
              <a:pathLst>
                <a:path w="319" h="337" extrusionOk="0">
                  <a:moveTo>
                    <a:pt x="30" y="0"/>
                  </a:moveTo>
                  <a:cubicBezTo>
                    <a:pt x="30" y="0"/>
                    <a:pt x="15" y="0"/>
                    <a:pt x="15" y="15"/>
                  </a:cubicBezTo>
                  <a:cubicBezTo>
                    <a:pt x="0" y="33"/>
                    <a:pt x="15" y="48"/>
                    <a:pt x="30" y="48"/>
                  </a:cubicBezTo>
                  <a:cubicBezTo>
                    <a:pt x="92" y="62"/>
                    <a:pt x="136" y="92"/>
                    <a:pt x="169" y="125"/>
                  </a:cubicBezTo>
                  <a:cubicBezTo>
                    <a:pt x="121" y="169"/>
                    <a:pt x="77" y="198"/>
                    <a:pt x="77" y="198"/>
                  </a:cubicBezTo>
                  <a:lnTo>
                    <a:pt x="77" y="245"/>
                  </a:lnTo>
                  <a:lnTo>
                    <a:pt x="106" y="245"/>
                  </a:lnTo>
                  <a:lnTo>
                    <a:pt x="198" y="154"/>
                  </a:lnTo>
                  <a:cubicBezTo>
                    <a:pt x="260" y="231"/>
                    <a:pt x="275" y="322"/>
                    <a:pt x="275" y="322"/>
                  </a:cubicBezTo>
                  <a:lnTo>
                    <a:pt x="289" y="337"/>
                  </a:lnTo>
                  <a:lnTo>
                    <a:pt x="304" y="337"/>
                  </a:lnTo>
                  <a:cubicBezTo>
                    <a:pt x="319" y="337"/>
                    <a:pt x="319" y="322"/>
                    <a:pt x="319" y="308"/>
                  </a:cubicBezTo>
                  <a:cubicBezTo>
                    <a:pt x="319" y="289"/>
                    <a:pt x="260" y="48"/>
                    <a:pt x="3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5" name="Google Shape;1315;p52"/>
            <p:cNvSpPr/>
            <p:nvPr/>
          </p:nvSpPr>
          <p:spPr>
            <a:xfrm flipH="1">
              <a:off x="7611179" y="1438209"/>
              <a:ext cx="23152" cy="37229"/>
            </a:xfrm>
            <a:custGeom>
              <a:avLst/>
              <a:gdLst/>
              <a:ahLst/>
              <a:cxnLst/>
              <a:rect l="l" t="t" r="r" b="b"/>
              <a:pathLst>
                <a:path w="125" h="201" extrusionOk="0">
                  <a:moveTo>
                    <a:pt x="65" y="0"/>
                  </a:moveTo>
                  <a:cubicBezTo>
                    <a:pt x="40" y="0"/>
                    <a:pt x="15" y="40"/>
                    <a:pt x="15" y="94"/>
                  </a:cubicBezTo>
                  <a:cubicBezTo>
                    <a:pt x="0" y="157"/>
                    <a:pt x="33" y="201"/>
                    <a:pt x="62" y="201"/>
                  </a:cubicBezTo>
                  <a:cubicBezTo>
                    <a:pt x="92" y="201"/>
                    <a:pt x="125" y="157"/>
                    <a:pt x="125" y="94"/>
                  </a:cubicBezTo>
                  <a:cubicBezTo>
                    <a:pt x="125" y="47"/>
                    <a:pt x="106" y="3"/>
                    <a:pt x="77" y="3"/>
                  </a:cubicBezTo>
                  <a:cubicBezTo>
                    <a:pt x="73" y="1"/>
                    <a:pt x="69" y="0"/>
                    <a:pt x="6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6" name="Google Shape;1316;p52"/>
            <p:cNvSpPr/>
            <p:nvPr/>
          </p:nvSpPr>
          <p:spPr>
            <a:xfrm flipH="1">
              <a:off x="7492639" y="1446729"/>
              <a:ext cx="23152" cy="37600"/>
            </a:xfrm>
            <a:custGeom>
              <a:avLst/>
              <a:gdLst/>
              <a:ahLst/>
              <a:cxnLst/>
              <a:rect l="l" t="t" r="r" b="b"/>
              <a:pathLst>
                <a:path w="125" h="203" extrusionOk="0">
                  <a:moveTo>
                    <a:pt x="63" y="1"/>
                  </a:moveTo>
                  <a:cubicBezTo>
                    <a:pt x="33" y="1"/>
                    <a:pt x="1" y="48"/>
                    <a:pt x="1" y="92"/>
                  </a:cubicBezTo>
                  <a:cubicBezTo>
                    <a:pt x="1" y="155"/>
                    <a:pt x="15" y="202"/>
                    <a:pt x="48" y="202"/>
                  </a:cubicBezTo>
                  <a:cubicBezTo>
                    <a:pt x="77" y="202"/>
                    <a:pt x="107" y="155"/>
                    <a:pt x="107" y="111"/>
                  </a:cubicBezTo>
                  <a:cubicBezTo>
                    <a:pt x="125" y="48"/>
                    <a:pt x="92" y="1"/>
                    <a:pt x="6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7" name="Google Shape;1317;p52"/>
            <p:cNvSpPr/>
            <p:nvPr/>
          </p:nvSpPr>
          <p:spPr>
            <a:xfrm flipH="1">
              <a:off x="7436335" y="1190756"/>
              <a:ext cx="293570" cy="157993"/>
            </a:xfrm>
            <a:custGeom>
              <a:avLst/>
              <a:gdLst/>
              <a:ahLst/>
              <a:cxnLst/>
              <a:rect l="l" t="t" r="r" b="b"/>
              <a:pathLst>
                <a:path w="1585" h="853" extrusionOk="0">
                  <a:moveTo>
                    <a:pt x="888" y="0"/>
                  </a:moveTo>
                  <a:cubicBezTo>
                    <a:pt x="674" y="0"/>
                    <a:pt x="394" y="62"/>
                    <a:pt x="30" y="227"/>
                  </a:cubicBezTo>
                  <a:cubicBezTo>
                    <a:pt x="30" y="227"/>
                    <a:pt x="0" y="775"/>
                    <a:pt x="1021" y="852"/>
                  </a:cubicBezTo>
                  <a:cubicBezTo>
                    <a:pt x="1127" y="852"/>
                    <a:pt x="1204" y="852"/>
                    <a:pt x="1281" y="834"/>
                  </a:cubicBezTo>
                  <a:lnTo>
                    <a:pt x="1310" y="593"/>
                  </a:lnTo>
                  <a:lnTo>
                    <a:pt x="1372" y="805"/>
                  </a:lnTo>
                  <a:cubicBezTo>
                    <a:pt x="1570" y="713"/>
                    <a:pt x="1585" y="545"/>
                    <a:pt x="1585" y="545"/>
                  </a:cubicBezTo>
                  <a:cubicBezTo>
                    <a:pt x="1585" y="545"/>
                    <a:pt x="1525" y="0"/>
                    <a:pt x="88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8" name="Google Shape;1318;p52"/>
            <p:cNvSpPr/>
            <p:nvPr/>
          </p:nvSpPr>
          <p:spPr>
            <a:xfrm flipH="1">
              <a:off x="7685082" y="1225206"/>
              <a:ext cx="143914" cy="193925"/>
            </a:xfrm>
            <a:custGeom>
              <a:avLst/>
              <a:gdLst/>
              <a:ahLst/>
              <a:cxnLst/>
              <a:rect l="l" t="t" r="r" b="b"/>
              <a:pathLst>
                <a:path w="777" h="1047" extrusionOk="0">
                  <a:moveTo>
                    <a:pt x="678" y="1"/>
                  </a:moveTo>
                  <a:cubicBezTo>
                    <a:pt x="450" y="1"/>
                    <a:pt x="1" y="883"/>
                    <a:pt x="122" y="922"/>
                  </a:cubicBezTo>
                  <a:cubicBezTo>
                    <a:pt x="261" y="970"/>
                    <a:pt x="319" y="1047"/>
                    <a:pt x="319" y="1047"/>
                  </a:cubicBezTo>
                  <a:cubicBezTo>
                    <a:pt x="641" y="970"/>
                    <a:pt x="733" y="238"/>
                    <a:pt x="733" y="238"/>
                  </a:cubicBezTo>
                  <a:cubicBezTo>
                    <a:pt x="733" y="238"/>
                    <a:pt x="777" y="85"/>
                    <a:pt x="748" y="41"/>
                  </a:cubicBezTo>
                  <a:cubicBezTo>
                    <a:pt x="728" y="13"/>
                    <a:pt x="704" y="1"/>
                    <a:pt x="67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19" name="Google Shape;1319;p52"/>
            <p:cNvSpPr/>
            <p:nvPr/>
          </p:nvSpPr>
          <p:spPr>
            <a:xfrm flipH="1">
              <a:off x="7704715" y="1361528"/>
              <a:ext cx="90201" cy="254863"/>
            </a:xfrm>
            <a:custGeom>
              <a:avLst/>
              <a:gdLst/>
              <a:ahLst/>
              <a:cxnLst/>
              <a:rect l="l" t="t" r="r" b="b"/>
              <a:pathLst>
                <a:path w="487" h="1376" extrusionOk="0">
                  <a:moveTo>
                    <a:pt x="235" y="0"/>
                  </a:moveTo>
                  <a:cubicBezTo>
                    <a:pt x="112" y="0"/>
                    <a:pt x="0" y="205"/>
                    <a:pt x="0" y="205"/>
                  </a:cubicBezTo>
                  <a:cubicBezTo>
                    <a:pt x="0" y="205"/>
                    <a:pt x="168" y="278"/>
                    <a:pt x="183" y="508"/>
                  </a:cubicBezTo>
                  <a:cubicBezTo>
                    <a:pt x="212" y="721"/>
                    <a:pt x="227" y="1255"/>
                    <a:pt x="487" y="1376"/>
                  </a:cubicBezTo>
                  <a:cubicBezTo>
                    <a:pt x="487" y="1376"/>
                    <a:pt x="395" y="1302"/>
                    <a:pt x="318" y="845"/>
                  </a:cubicBezTo>
                  <a:cubicBezTo>
                    <a:pt x="274" y="538"/>
                    <a:pt x="472" y="157"/>
                    <a:pt x="318" y="36"/>
                  </a:cubicBezTo>
                  <a:cubicBezTo>
                    <a:pt x="291" y="11"/>
                    <a:pt x="262" y="0"/>
                    <a:pt x="23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321" name="Google Shape;1321;p52"/>
          <p:cNvSpPr/>
          <p:nvPr/>
        </p:nvSpPr>
        <p:spPr>
          <a:xfrm>
            <a:off x="6874575" y="542850"/>
            <a:ext cx="227100" cy="2271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22" name="Google Shape;1322;p52"/>
          <p:cNvSpPr/>
          <p:nvPr/>
        </p:nvSpPr>
        <p:spPr>
          <a:xfrm>
            <a:off x="6482653" y="1356305"/>
            <a:ext cx="513300" cy="500400"/>
          </a:xfrm>
          <a:prstGeom prst="star7">
            <a:avLst>
              <a:gd name="adj" fmla="val 22626"/>
              <a:gd name="hf" fmla="val 102572"/>
              <a:gd name="vf" fmla="val 10521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23" name="Google Shape;1323;p52"/>
          <p:cNvSpPr/>
          <p:nvPr/>
        </p:nvSpPr>
        <p:spPr>
          <a:xfrm>
            <a:off x="1149325" y="979050"/>
            <a:ext cx="227100" cy="2271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C6ED979-098B-80AC-762A-A1D039A25F11}"/>
              </a:ext>
            </a:extLst>
          </p:cNvPr>
          <p:cNvSpPr/>
          <p:nvPr/>
        </p:nvSpPr>
        <p:spPr>
          <a:xfrm>
            <a:off x="1006590" y="1730760"/>
            <a:ext cx="5174910" cy="2191747"/>
          </a:xfrm>
          <a:prstGeom prst="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2000" dirty="0"/>
              <a:t>Tác động tích cực đối với xã hội, công nghệ thông tin đã mở rộng hình thức giao tiếp, truyền thông và chia sẻ thông tin, phát triển nhiều dịch vụ, thúc đẩy phát triển kinh tế.</a:t>
            </a:r>
          </a:p>
        </p:txBody>
      </p:sp>
    </p:spTree>
    <p:extLst>
      <p:ext uri="{BB962C8B-B14F-4D97-AF65-F5344CB8AC3E}">
        <p14:creationId xmlns:p14="http://schemas.microsoft.com/office/powerpoint/2010/main" val="84260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77"/>
        <p:cNvGrpSpPr/>
        <p:nvPr/>
      </p:nvGrpSpPr>
      <p:grpSpPr>
        <a:xfrm>
          <a:off x="0" y="0"/>
          <a:ext cx="0" cy="0"/>
          <a:chOff x="0" y="0"/>
          <a:chExt cx="0" cy="0"/>
        </a:xfrm>
      </p:grpSpPr>
      <p:grpSp>
        <p:nvGrpSpPr>
          <p:cNvPr id="5901" name="Google Shape;2279;p75">
            <a:extLst>
              <a:ext uri="{FF2B5EF4-FFF2-40B4-BE49-F238E27FC236}">
                <a16:creationId xmlns:a16="http://schemas.microsoft.com/office/drawing/2014/main" id="{9B686729-6528-D0D2-B822-79EB0B14317E}"/>
              </a:ext>
            </a:extLst>
          </p:cNvPr>
          <p:cNvGrpSpPr/>
          <p:nvPr/>
        </p:nvGrpSpPr>
        <p:grpSpPr>
          <a:xfrm>
            <a:off x="704878" y="1210180"/>
            <a:ext cx="4899098" cy="2809221"/>
            <a:chOff x="5538959" y="3123796"/>
            <a:chExt cx="2422020" cy="1388825"/>
          </a:xfrm>
        </p:grpSpPr>
        <p:sp>
          <p:nvSpPr>
            <p:cNvPr id="5902" name="Google Shape;2280;p75">
              <a:extLst>
                <a:ext uri="{FF2B5EF4-FFF2-40B4-BE49-F238E27FC236}">
                  <a16:creationId xmlns:a16="http://schemas.microsoft.com/office/drawing/2014/main" id="{05FBB02F-6DAC-8577-3761-F717A5F53C80}"/>
                </a:ext>
              </a:extLst>
            </p:cNvPr>
            <p:cNvSpPr/>
            <p:nvPr/>
          </p:nvSpPr>
          <p:spPr>
            <a:xfrm>
              <a:off x="5729546" y="3123796"/>
              <a:ext cx="2040634" cy="1264925"/>
            </a:xfrm>
            <a:custGeom>
              <a:avLst/>
              <a:gdLst/>
              <a:ahLst/>
              <a:cxnLst/>
              <a:rect l="l" t="t" r="r" b="b"/>
              <a:pathLst>
                <a:path w="36127" h="22394" extrusionOk="0">
                  <a:moveTo>
                    <a:pt x="1374" y="1"/>
                  </a:moveTo>
                  <a:cubicBezTo>
                    <a:pt x="614" y="1"/>
                    <a:pt x="1" y="614"/>
                    <a:pt x="1" y="1374"/>
                  </a:cubicBezTo>
                  <a:lnTo>
                    <a:pt x="1" y="21039"/>
                  </a:lnTo>
                  <a:cubicBezTo>
                    <a:pt x="1" y="21785"/>
                    <a:pt x="614" y="22394"/>
                    <a:pt x="1374" y="22394"/>
                  </a:cubicBezTo>
                  <a:lnTo>
                    <a:pt x="34753" y="22394"/>
                  </a:lnTo>
                  <a:cubicBezTo>
                    <a:pt x="35518" y="22394"/>
                    <a:pt x="36126" y="21785"/>
                    <a:pt x="36126" y="21039"/>
                  </a:cubicBezTo>
                  <a:lnTo>
                    <a:pt x="36126" y="1374"/>
                  </a:lnTo>
                  <a:cubicBezTo>
                    <a:pt x="36126" y="614"/>
                    <a:pt x="35518" y="1"/>
                    <a:pt x="3475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2281;p75">
              <a:extLst>
                <a:ext uri="{FF2B5EF4-FFF2-40B4-BE49-F238E27FC236}">
                  <a16:creationId xmlns:a16="http://schemas.microsoft.com/office/drawing/2014/main" id="{06FAAFFD-82ED-8219-7FB0-EEA4FEC25B94}"/>
                </a:ext>
              </a:extLst>
            </p:cNvPr>
            <p:cNvSpPr/>
            <p:nvPr/>
          </p:nvSpPr>
          <p:spPr>
            <a:xfrm>
              <a:off x="5820038" y="3208864"/>
              <a:ext cx="1859656" cy="1025768"/>
            </a:xfrm>
            <a:custGeom>
              <a:avLst/>
              <a:gdLst/>
              <a:ahLst/>
              <a:cxnLst/>
              <a:rect l="l" t="t" r="r" b="b"/>
              <a:pathLst>
                <a:path w="32923" h="18160" extrusionOk="0">
                  <a:moveTo>
                    <a:pt x="939" y="1"/>
                  </a:moveTo>
                  <a:cubicBezTo>
                    <a:pt x="422" y="1"/>
                    <a:pt x="1" y="404"/>
                    <a:pt x="1" y="880"/>
                  </a:cubicBezTo>
                  <a:lnTo>
                    <a:pt x="1" y="17281"/>
                  </a:lnTo>
                  <a:cubicBezTo>
                    <a:pt x="1" y="17510"/>
                    <a:pt x="97" y="17702"/>
                    <a:pt x="252" y="17853"/>
                  </a:cubicBezTo>
                  <a:cubicBezTo>
                    <a:pt x="422" y="18045"/>
                    <a:pt x="669" y="18160"/>
                    <a:pt x="939" y="18160"/>
                  </a:cubicBezTo>
                  <a:lnTo>
                    <a:pt x="31988" y="18160"/>
                  </a:lnTo>
                  <a:cubicBezTo>
                    <a:pt x="32501" y="18160"/>
                    <a:pt x="32922" y="17761"/>
                    <a:pt x="32922" y="17281"/>
                  </a:cubicBezTo>
                  <a:lnTo>
                    <a:pt x="32922" y="880"/>
                  </a:lnTo>
                  <a:cubicBezTo>
                    <a:pt x="32922" y="555"/>
                    <a:pt x="32730" y="289"/>
                    <a:pt x="32464" y="138"/>
                  </a:cubicBezTo>
                  <a:cubicBezTo>
                    <a:pt x="32313" y="60"/>
                    <a:pt x="32158" y="1"/>
                    <a:pt x="31988"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2282;p75">
              <a:extLst>
                <a:ext uri="{FF2B5EF4-FFF2-40B4-BE49-F238E27FC236}">
                  <a16:creationId xmlns:a16="http://schemas.microsoft.com/office/drawing/2014/main" id="{57A64429-8BA3-FA48-1FC0-148000E1F23D}"/>
                </a:ext>
              </a:extLst>
            </p:cNvPr>
            <p:cNvSpPr/>
            <p:nvPr/>
          </p:nvSpPr>
          <p:spPr>
            <a:xfrm>
              <a:off x="5538959" y="4344521"/>
              <a:ext cx="2422020" cy="168099"/>
            </a:xfrm>
            <a:custGeom>
              <a:avLst/>
              <a:gdLst/>
              <a:ahLst/>
              <a:cxnLst/>
              <a:rect l="l" t="t" r="r" b="b"/>
              <a:pathLst>
                <a:path w="42879" h="2976" extrusionOk="0">
                  <a:moveTo>
                    <a:pt x="1" y="0"/>
                  </a:moveTo>
                  <a:lnTo>
                    <a:pt x="1" y="133"/>
                  </a:lnTo>
                  <a:cubicBezTo>
                    <a:pt x="1" y="746"/>
                    <a:pt x="211" y="1337"/>
                    <a:pt x="536" y="1795"/>
                  </a:cubicBezTo>
                  <a:cubicBezTo>
                    <a:pt x="1049" y="2500"/>
                    <a:pt x="1887" y="2976"/>
                    <a:pt x="2844" y="2976"/>
                  </a:cubicBezTo>
                  <a:lnTo>
                    <a:pt x="40036" y="2976"/>
                  </a:lnTo>
                  <a:cubicBezTo>
                    <a:pt x="40988" y="2976"/>
                    <a:pt x="41826" y="2500"/>
                    <a:pt x="42343" y="1795"/>
                  </a:cubicBezTo>
                  <a:cubicBezTo>
                    <a:pt x="42668" y="1337"/>
                    <a:pt x="42879" y="746"/>
                    <a:pt x="42879" y="133"/>
                  </a:cubicBezTo>
                  <a:lnTo>
                    <a:pt x="42879" y="0"/>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2283;p75">
              <a:extLst>
                <a:ext uri="{FF2B5EF4-FFF2-40B4-BE49-F238E27FC236}">
                  <a16:creationId xmlns:a16="http://schemas.microsoft.com/office/drawing/2014/main" id="{861063B7-367B-0B7C-2518-22B152D7F4EE}"/>
                </a:ext>
              </a:extLst>
            </p:cNvPr>
            <p:cNvSpPr/>
            <p:nvPr/>
          </p:nvSpPr>
          <p:spPr>
            <a:xfrm>
              <a:off x="5820038" y="3208864"/>
              <a:ext cx="1859656" cy="111275"/>
            </a:xfrm>
            <a:custGeom>
              <a:avLst/>
              <a:gdLst/>
              <a:ahLst/>
              <a:cxnLst/>
              <a:rect l="l" t="t" r="r" b="b"/>
              <a:pathLst>
                <a:path w="32923" h="1970" extrusionOk="0">
                  <a:moveTo>
                    <a:pt x="939" y="1"/>
                  </a:moveTo>
                  <a:cubicBezTo>
                    <a:pt x="632" y="1"/>
                    <a:pt x="344" y="175"/>
                    <a:pt x="175" y="404"/>
                  </a:cubicBezTo>
                  <a:cubicBezTo>
                    <a:pt x="78" y="555"/>
                    <a:pt x="1" y="747"/>
                    <a:pt x="1" y="939"/>
                  </a:cubicBezTo>
                  <a:lnTo>
                    <a:pt x="1" y="1969"/>
                  </a:lnTo>
                  <a:lnTo>
                    <a:pt x="32922" y="1969"/>
                  </a:lnTo>
                  <a:lnTo>
                    <a:pt x="32922" y="939"/>
                  </a:lnTo>
                  <a:cubicBezTo>
                    <a:pt x="32922" y="747"/>
                    <a:pt x="32867" y="555"/>
                    <a:pt x="32753" y="404"/>
                  </a:cubicBezTo>
                  <a:cubicBezTo>
                    <a:pt x="32579" y="175"/>
                    <a:pt x="32313" y="1"/>
                    <a:pt x="31988"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2284;p75">
              <a:extLst>
                <a:ext uri="{FF2B5EF4-FFF2-40B4-BE49-F238E27FC236}">
                  <a16:creationId xmlns:a16="http://schemas.microsoft.com/office/drawing/2014/main" id="{9666846D-8F69-3180-0BB0-5F2A1AE54C0D}"/>
                </a:ext>
              </a:extLst>
            </p:cNvPr>
            <p:cNvSpPr/>
            <p:nvPr/>
          </p:nvSpPr>
          <p:spPr>
            <a:xfrm>
              <a:off x="7502046" y="3254109"/>
              <a:ext cx="27960" cy="27226"/>
            </a:xfrm>
            <a:custGeom>
              <a:avLst/>
              <a:gdLst/>
              <a:ahLst/>
              <a:cxnLst/>
              <a:rect l="l" t="t" r="r" b="b"/>
              <a:pathLst>
                <a:path w="495" h="482" extrusionOk="0">
                  <a:moveTo>
                    <a:pt x="248" y="1"/>
                  </a:moveTo>
                  <a:cubicBezTo>
                    <a:pt x="115" y="1"/>
                    <a:pt x="0" y="97"/>
                    <a:pt x="0" y="230"/>
                  </a:cubicBezTo>
                  <a:cubicBezTo>
                    <a:pt x="0" y="385"/>
                    <a:pt x="115" y="481"/>
                    <a:pt x="248" y="481"/>
                  </a:cubicBezTo>
                  <a:cubicBezTo>
                    <a:pt x="380" y="481"/>
                    <a:pt x="495" y="385"/>
                    <a:pt x="495" y="230"/>
                  </a:cubicBezTo>
                  <a:cubicBezTo>
                    <a:pt x="495" y="97"/>
                    <a:pt x="380" y="1"/>
                    <a:pt x="248"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2285;p75">
              <a:extLst>
                <a:ext uri="{FF2B5EF4-FFF2-40B4-BE49-F238E27FC236}">
                  <a16:creationId xmlns:a16="http://schemas.microsoft.com/office/drawing/2014/main" id="{27218C00-DCCF-B7BB-AF6C-73F7EDB3065F}"/>
                </a:ext>
              </a:extLst>
            </p:cNvPr>
            <p:cNvSpPr/>
            <p:nvPr/>
          </p:nvSpPr>
          <p:spPr>
            <a:xfrm>
              <a:off x="7547292" y="3254109"/>
              <a:ext cx="27960" cy="27226"/>
            </a:xfrm>
            <a:custGeom>
              <a:avLst/>
              <a:gdLst/>
              <a:ahLst/>
              <a:cxnLst/>
              <a:rect l="l" t="t" r="r" b="b"/>
              <a:pathLst>
                <a:path w="495" h="482" extrusionOk="0">
                  <a:moveTo>
                    <a:pt x="248" y="1"/>
                  </a:moveTo>
                  <a:cubicBezTo>
                    <a:pt x="115" y="1"/>
                    <a:pt x="1" y="97"/>
                    <a:pt x="1" y="230"/>
                  </a:cubicBezTo>
                  <a:cubicBezTo>
                    <a:pt x="1" y="385"/>
                    <a:pt x="115" y="481"/>
                    <a:pt x="248" y="481"/>
                  </a:cubicBezTo>
                  <a:cubicBezTo>
                    <a:pt x="380" y="481"/>
                    <a:pt x="495" y="385"/>
                    <a:pt x="495" y="230"/>
                  </a:cubicBezTo>
                  <a:cubicBezTo>
                    <a:pt x="495" y="97"/>
                    <a:pt x="380" y="1"/>
                    <a:pt x="248"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2286;p75">
              <a:extLst>
                <a:ext uri="{FF2B5EF4-FFF2-40B4-BE49-F238E27FC236}">
                  <a16:creationId xmlns:a16="http://schemas.microsoft.com/office/drawing/2014/main" id="{EA83A5AF-AE39-AF89-F0DD-AAB56964072B}"/>
                </a:ext>
              </a:extLst>
            </p:cNvPr>
            <p:cNvSpPr/>
            <p:nvPr/>
          </p:nvSpPr>
          <p:spPr>
            <a:xfrm>
              <a:off x="7590222" y="3254109"/>
              <a:ext cx="28243" cy="27226"/>
            </a:xfrm>
            <a:custGeom>
              <a:avLst/>
              <a:gdLst/>
              <a:ahLst/>
              <a:cxnLst/>
              <a:rect l="l" t="t" r="r" b="b"/>
              <a:pathLst>
                <a:path w="500" h="482" extrusionOk="0">
                  <a:moveTo>
                    <a:pt x="248" y="1"/>
                  </a:moveTo>
                  <a:cubicBezTo>
                    <a:pt x="115" y="1"/>
                    <a:pt x="0" y="97"/>
                    <a:pt x="0" y="230"/>
                  </a:cubicBezTo>
                  <a:cubicBezTo>
                    <a:pt x="0" y="385"/>
                    <a:pt x="115" y="481"/>
                    <a:pt x="248" y="481"/>
                  </a:cubicBezTo>
                  <a:cubicBezTo>
                    <a:pt x="385" y="481"/>
                    <a:pt x="499" y="385"/>
                    <a:pt x="499" y="230"/>
                  </a:cubicBezTo>
                  <a:cubicBezTo>
                    <a:pt x="499" y="97"/>
                    <a:pt x="385" y="1"/>
                    <a:pt x="248"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2287;p75">
              <a:extLst>
                <a:ext uri="{FF2B5EF4-FFF2-40B4-BE49-F238E27FC236}">
                  <a16:creationId xmlns:a16="http://schemas.microsoft.com/office/drawing/2014/main" id="{DBA8A247-8728-295C-61F7-54111B621880}"/>
                </a:ext>
              </a:extLst>
            </p:cNvPr>
            <p:cNvSpPr/>
            <p:nvPr/>
          </p:nvSpPr>
          <p:spPr>
            <a:xfrm>
              <a:off x="6001021" y="3253093"/>
              <a:ext cx="1444943" cy="29259"/>
            </a:xfrm>
            <a:custGeom>
              <a:avLst/>
              <a:gdLst/>
              <a:ahLst/>
              <a:cxnLst/>
              <a:rect l="l" t="t" r="r" b="b"/>
              <a:pathLst>
                <a:path w="25581" h="518" extrusionOk="0">
                  <a:moveTo>
                    <a:pt x="253" y="0"/>
                  </a:moveTo>
                  <a:cubicBezTo>
                    <a:pt x="115" y="0"/>
                    <a:pt x="1" y="115"/>
                    <a:pt x="1" y="248"/>
                  </a:cubicBezTo>
                  <a:lnTo>
                    <a:pt x="1" y="271"/>
                  </a:lnTo>
                  <a:cubicBezTo>
                    <a:pt x="1" y="403"/>
                    <a:pt x="115" y="518"/>
                    <a:pt x="253" y="518"/>
                  </a:cubicBezTo>
                  <a:lnTo>
                    <a:pt x="25333" y="518"/>
                  </a:lnTo>
                  <a:cubicBezTo>
                    <a:pt x="25466" y="518"/>
                    <a:pt x="25580" y="403"/>
                    <a:pt x="25580" y="271"/>
                  </a:cubicBezTo>
                  <a:lnTo>
                    <a:pt x="25580" y="248"/>
                  </a:lnTo>
                  <a:cubicBezTo>
                    <a:pt x="25580" y="115"/>
                    <a:pt x="25466" y="0"/>
                    <a:pt x="2533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2288;p75">
              <a:extLst>
                <a:ext uri="{FF2B5EF4-FFF2-40B4-BE49-F238E27FC236}">
                  <a16:creationId xmlns:a16="http://schemas.microsoft.com/office/drawing/2014/main" id="{4305CFBC-7CD1-E81A-0CE7-69195F54B9DD}"/>
                </a:ext>
              </a:extLst>
            </p:cNvPr>
            <p:cNvSpPr/>
            <p:nvPr/>
          </p:nvSpPr>
          <p:spPr>
            <a:xfrm>
              <a:off x="5879518" y="3251624"/>
              <a:ext cx="29033" cy="32196"/>
            </a:xfrm>
            <a:custGeom>
              <a:avLst/>
              <a:gdLst/>
              <a:ahLst/>
              <a:cxnLst/>
              <a:rect l="l" t="t" r="r" b="b"/>
              <a:pathLst>
                <a:path w="514" h="570" extrusionOk="0">
                  <a:moveTo>
                    <a:pt x="476" y="1"/>
                  </a:moveTo>
                  <a:cubicBezTo>
                    <a:pt x="469" y="1"/>
                    <a:pt x="463" y="3"/>
                    <a:pt x="458" y="8"/>
                  </a:cubicBezTo>
                  <a:lnTo>
                    <a:pt x="248" y="123"/>
                  </a:lnTo>
                  <a:lnTo>
                    <a:pt x="37" y="237"/>
                  </a:lnTo>
                  <a:cubicBezTo>
                    <a:pt x="1" y="255"/>
                    <a:pt x="1" y="315"/>
                    <a:pt x="37" y="315"/>
                  </a:cubicBezTo>
                  <a:lnTo>
                    <a:pt x="248" y="448"/>
                  </a:lnTo>
                  <a:lnTo>
                    <a:pt x="458" y="562"/>
                  </a:lnTo>
                  <a:cubicBezTo>
                    <a:pt x="463" y="567"/>
                    <a:pt x="469" y="569"/>
                    <a:pt x="476" y="569"/>
                  </a:cubicBezTo>
                  <a:cubicBezTo>
                    <a:pt x="494" y="569"/>
                    <a:pt x="513" y="552"/>
                    <a:pt x="513" y="525"/>
                  </a:cubicBezTo>
                  <a:lnTo>
                    <a:pt x="513" y="274"/>
                  </a:lnTo>
                  <a:lnTo>
                    <a:pt x="513" y="45"/>
                  </a:lnTo>
                  <a:cubicBezTo>
                    <a:pt x="513" y="18"/>
                    <a:pt x="494" y="1"/>
                    <a:pt x="47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2289;p75">
              <a:extLst>
                <a:ext uri="{FF2B5EF4-FFF2-40B4-BE49-F238E27FC236}">
                  <a16:creationId xmlns:a16="http://schemas.microsoft.com/office/drawing/2014/main" id="{8D885BAC-AEF3-9509-AFBF-C89C663E667A}"/>
                </a:ext>
              </a:extLst>
            </p:cNvPr>
            <p:cNvSpPr/>
            <p:nvPr/>
          </p:nvSpPr>
          <p:spPr>
            <a:xfrm>
              <a:off x="5928888" y="3251624"/>
              <a:ext cx="29316" cy="32196"/>
            </a:xfrm>
            <a:custGeom>
              <a:avLst/>
              <a:gdLst/>
              <a:ahLst/>
              <a:cxnLst/>
              <a:rect l="l" t="t" r="r" b="b"/>
              <a:pathLst>
                <a:path w="519" h="570" extrusionOk="0">
                  <a:moveTo>
                    <a:pt x="49" y="1"/>
                  </a:moveTo>
                  <a:cubicBezTo>
                    <a:pt x="23" y="1"/>
                    <a:pt x="1" y="18"/>
                    <a:pt x="1" y="45"/>
                  </a:cubicBezTo>
                  <a:lnTo>
                    <a:pt x="1" y="274"/>
                  </a:lnTo>
                  <a:lnTo>
                    <a:pt x="1" y="525"/>
                  </a:lnTo>
                  <a:cubicBezTo>
                    <a:pt x="1" y="552"/>
                    <a:pt x="23" y="569"/>
                    <a:pt x="49" y="569"/>
                  </a:cubicBezTo>
                  <a:cubicBezTo>
                    <a:pt x="59" y="569"/>
                    <a:pt x="69" y="567"/>
                    <a:pt x="79" y="562"/>
                  </a:cubicBezTo>
                  <a:lnTo>
                    <a:pt x="289" y="448"/>
                  </a:lnTo>
                  <a:lnTo>
                    <a:pt x="500" y="315"/>
                  </a:lnTo>
                  <a:cubicBezTo>
                    <a:pt x="518" y="315"/>
                    <a:pt x="518" y="255"/>
                    <a:pt x="500" y="237"/>
                  </a:cubicBezTo>
                  <a:lnTo>
                    <a:pt x="289" y="123"/>
                  </a:lnTo>
                  <a:lnTo>
                    <a:pt x="79" y="8"/>
                  </a:lnTo>
                  <a:cubicBezTo>
                    <a:pt x="69" y="3"/>
                    <a:pt x="59" y="1"/>
                    <a:pt x="4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a16="http://schemas.microsoft.com/office/drawing/2014/main" id="{2E3D78D2-4A38-20C4-E001-BBF191B5BDE4}"/>
              </a:ext>
            </a:extLst>
          </p:cNvPr>
          <p:cNvSpPr>
            <a:spLocks noGrp="1"/>
          </p:cNvSpPr>
          <p:nvPr>
            <p:ph type="title"/>
          </p:nvPr>
        </p:nvSpPr>
        <p:spPr>
          <a:xfrm>
            <a:off x="1433612" y="1666551"/>
            <a:ext cx="3415039" cy="1759868"/>
          </a:xfrm>
          <a:noFill/>
          <a:ln>
            <a:noFill/>
          </a:ln>
        </p:spPr>
        <p:txBody>
          <a:bodyPr anchor="ctr"/>
          <a:lstStyle/>
          <a:p>
            <a:pPr algn="ctr">
              <a:lnSpc>
                <a:spcPct val="150000"/>
              </a:lnSpc>
            </a:pPr>
            <a:r>
              <a:rPr lang="vi-VN" sz="3600" b="1" dirty="0">
                <a:solidFill>
                  <a:schemeClr val="bg1"/>
                </a:solidFill>
                <a:latin typeface="Arial" panose="020B0604020202020204" pitchFamily="34" charset="0"/>
                <a:cs typeface="Arial" panose="020B0604020202020204" pitchFamily="34" charset="0"/>
              </a:rPr>
              <a:t>BÀI TẬP </a:t>
            </a:r>
            <a:br>
              <a:rPr lang="vi-VN" sz="3600" b="1" dirty="0">
                <a:solidFill>
                  <a:schemeClr val="bg1"/>
                </a:solidFill>
                <a:latin typeface="Arial" panose="020B0604020202020204" pitchFamily="34" charset="0"/>
                <a:cs typeface="Arial" panose="020B0604020202020204" pitchFamily="34" charset="0"/>
              </a:rPr>
            </a:br>
            <a:r>
              <a:rPr lang="vi-VN" sz="3600" b="1" dirty="0">
                <a:solidFill>
                  <a:schemeClr val="bg1"/>
                </a:solidFill>
                <a:latin typeface="Arial" panose="020B0604020202020204" pitchFamily="34" charset="0"/>
                <a:cs typeface="Arial" panose="020B0604020202020204" pitchFamily="34" charset="0"/>
              </a:rPr>
              <a:t>TRẮC NGHIỆM</a:t>
            </a:r>
          </a:p>
        </p:txBody>
      </p:sp>
      <p:grpSp>
        <p:nvGrpSpPr>
          <p:cNvPr id="4" name="Google Shape;2305;p75">
            <a:extLst>
              <a:ext uri="{FF2B5EF4-FFF2-40B4-BE49-F238E27FC236}">
                <a16:creationId xmlns:a16="http://schemas.microsoft.com/office/drawing/2014/main" id="{321F2347-0C42-89E9-C547-289A8454E36B}"/>
              </a:ext>
            </a:extLst>
          </p:cNvPr>
          <p:cNvGrpSpPr/>
          <p:nvPr/>
        </p:nvGrpSpPr>
        <p:grpSpPr>
          <a:xfrm>
            <a:off x="5690584" y="1464120"/>
            <a:ext cx="3144007" cy="3679380"/>
            <a:chOff x="1182964" y="2427679"/>
            <a:chExt cx="1859649" cy="2176317"/>
          </a:xfrm>
        </p:grpSpPr>
        <p:grpSp>
          <p:nvGrpSpPr>
            <p:cNvPr id="5" name="Google Shape;2306;p75">
              <a:extLst>
                <a:ext uri="{FF2B5EF4-FFF2-40B4-BE49-F238E27FC236}">
                  <a16:creationId xmlns:a16="http://schemas.microsoft.com/office/drawing/2014/main" id="{A0F91F8A-AD2D-1270-8C2A-DF5FA1C8B6E3}"/>
                </a:ext>
              </a:extLst>
            </p:cNvPr>
            <p:cNvGrpSpPr/>
            <p:nvPr/>
          </p:nvGrpSpPr>
          <p:grpSpPr>
            <a:xfrm>
              <a:off x="1182964" y="2427679"/>
              <a:ext cx="1859649" cy="2176317"/>
              <a:chOff x="1182964" y="2427679"/>
              <a:chExt cx="1859649" cy="2176317"/>
            </a:xfrm>
          </p:grpSpPr>
          <p:sp>
            <p:nvSpPr>
              <p:cNvPr id="5465" name="Google Shape;2307;p75">
                <a:extLst>
                  <a:ext uri="{FF2B5EF4-FFF2-40B4-BE49-F238E27FC236}">
                    <a16:creationId xmlns:a16="http://schemas.microsoft.com/office/drawing/2014/main" id="{38AFA05C-04DB-9B43-FCE5-F497D38007A9}"/>
                  </a:ext>
                </a:extLst>
              </p:cNvPr>
              <p:cNvSpPr/>
              <p:nvPr/>
            </p:nvSpPr>
            <p:spPr>
              <a:xfrm>
                <a:off x="1182964" y="3082233"/>
                <a:ext cx="236731" cy="243433"/>
              </a:xfrm>
              <a:custGeom>
                <a:avLst/>
                <a:gdLst/>
                <a:ahLst/>
                <a:cxnLst/>
                <a:rect l="l" t="t" r="r" b="b"/>
                <a:pathLst>
                  <a:path w="2331" h="2397" extrusionOk="0">
                    <a:moveTo>
                      <a:pt x="754" y="0"/>
                    </a:moveTo>
                    <a:cubicBezTo>
                      <a:pt x="730" y="0"/>
                      <a:pt x="707" y="4"/>
                      <a:pt x="687" y="11"/>
                    </a:cubicBezTo>
                    <a:cubicBezTo>
                      <a:pt x="458" y="88"/>
                      <a:pt x="861" y="487"/>
                      <a:pt x="879" y="523"/>
                    </a:cubicBezTo>
                    <a:cubicBezTo>
                      <a:pt x="866" y="510"/>
                      <a:pt x="703" y="368"/>
                      <a:pt x="555" y="368"/>
                    </a:cubicBezTo>
                    <a:cubicBezTo>
                      <a:pt x="491" y="368"/>
                      <a:pt x="430" y="394"/>
                      <a:pt x="385" y="468"/>
                    </a:cubicBezTo>
                    <a:cubicBezTo>
                      <a:pt x="289" y="638"/>
                      <a:pt x="591" y="848"/>
                      <a:pt x="591" y="848"/>
                    </a:cubicBezTo>
                    <a:cubicBezTo>
                      <a:pt x="591" y="848"/>
                      <a:pt x="307" y="867"/>
                      <a:pt x="247" y="1004"/>
                    </a:cubicBezTo>
                    <a:cubicBezTo>
                      <a:pt x="193" y="1155"/>
                      <a:pt x="403" y="1347"/>
                      <a:pt x="403" y="1347"/>
                    </a:cubicBezTo>
                    <a:cubicBezTo>
                      <a:pt x="403" y="1347"/>
                      <a:pt x="0" y="1480"/>
                      <a:pt x="115" y="1668"/>
                    </a:cubicBezTo>
                    <a:cubicBezTo>
                      <a:pt x="193" y="1823"/>
                      <a:pt x="403" y="1842"/>
                      <a:pt x="518" y="1842"/>
                    </a:cubicBezTo>
                    <a:lnTo>
                      <a:pt x="591" y="1842"/>
                    </a:lnTo>
                    <a:cubicBezTo>
                      <a:pt x="591" y="1842"/>
                      <a:pt x="614" y="1860"/>
                      <a:pt x="650" y="1896"/>
                    </a:cubicBezTo>
                    <a:cubicBezTo>
                      <a:pt x="768" y="2050"/>
                      <a:pt x="1110" y="2397"/>
                      <a:pt x="1491" y="2397"/>
                    </a:cubicBezTo>
                    <a:cubicBezTo>
                      <a:pt x="1541" y="2397"/>
                      <a:pt x="1592" y="2390"/>
                      <a:pt x="1644" y="2377"/>
                    </a:cubicBezTo>
                    <a:cubicBezTo>
                      <a:pt x="2175" y="2240"/>
                      <a:pt x="2289" y="1517"/>
                      <a:pt x="2289" y="1517"/>
                    </a:cubicBezTo>
                    <a:cubicBezTo>
                      <a:pt x="2289" y="1517"/>
                      <a:pt x="2330" y="523"/>
                      <a:pt x="2078" y="317"/>
                    </a:cubicBezTo>
                    <a:cubicBezTo>
                      <a:pt x="2022" y="265"/>
                      <a:pt x="1954" y="246"/>
                      <a:pt x="1883" y="246"/>
                    </a:cubicBezTo>
                    <a:cubicBezTo>
                      <a:pt x="1717" y="246"/>
                      <a:pt x="1537" y="352"/>
                      <a:pt x="1470" y="390"/>
                    </a:cubicBezTo>
                    <a:cubicBezTo>
                      <a:pt x="1451" y="409"/>
                      <a:pt x="1433" y="432"/>
                      <a:pt x="1433" y="432"/>
                    </a:cubicBezTo>
                    <a:cubicBezTo>
                      <a:pt x="1433" y="432"/>
                      <a:pt x="1415" y="409"/>
                      <a:pt x="1374" y="372"/>
                    </a:cubicBezTo>
                    <a:cubicBezTo>
                      <a:pt x="1208" y="186"/>
                      <a:pt x="935" y="0"/>
                      <a:pt x="754"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2308;p75">
                <a:extLst>
                  <a:ext uri="{FF2B5EF4-FFF2-40B4-BE49-F238E27FC236}">
                    <a16:creationId xmlns:a16="http://schemas.microsoft.com/office/drawing/2014/main" id="{0A311258-E833-075F-6828-306BD77E3676}"/>
                  </a:ext>
                </a:extLst>
              </p:cNvPr>
              <p:cNvSpPr/>
              <p:nvPr/>
            </p:nvSpPr>
            <p:spPr>
              <a:xfrm>
                <a:off x="1312655" y="3187042"/>
                <a:ext cx="60528" cy="95261"/>
              </a:xfrm>
              <a:custGeom>
                <a:avLst/>
                <a:gdLst/>
                <a:ahLst/>
                <a:cxnLst/>
                <a:rect l="l" t="t" r="r" b="b"/>
                <a:pathLst>
                  <a:path w="596" h="938" extrusionOk="0">
                    <a:moveTo>
                      <a:pt x="44" y="1"/>
                    </a:moveTo>
                    <a:cubicBezTo>
                      <a:pt x="31" y="1"/>
                      <a:pt x="17" y="14"/>
                      <a:pt x="0" y="27"/>
                    </a:cubicBezTo>
                    <a:cubicBezTo>
                      <a:pt x="0" y="45"/>
                      <a:pt x="0" y="63"/>
                      <a:pt x="23" y="86"/>
                    </a:cubicBezTo>
                    <a:cubicBezTo>
                      <a:pt x="23" y="86"/>
                      <a:pt x="403" y="274"/>
                      <a:pt x="458" y="544"/>
                    </a:cubicBezTo>
                    <a:cubicBezTo>
                      <a:pt x="499" y="658"/>
                      <a:pt x="481" y="773"/>
                      <a:pt x="403" y="864"/>
                    </a:cubicBezTo>
                    <a:cubicBezTo>
                      <a:pt x="385" y="887"/>
                      <a:pt x="403" y="924"/>
                      <a:pt x="422" y="924"/>
                    </a:cubicBezTo>
                    <a:cubicBezTo>
                      <a:pt x="422" y="933"/>
                      <a:pt x="426" y="938"/>
                      <a:pt x="433" y="938"/>
                    </a:cubicBezTo>
                    <a:cubicBezTo>
                      <a:pt x="440" y="938"/>
                      <a:pt x="449" y="933"/>
                      <a:pt x="458" y="924"/>
                    </a:cubicBezTo>
                    <a:lnTo>
                      <a:pt x="481" y="924"/>
                    </a:lnTo>
                    <a:cubicBezTo>
                      <a:pt x="554" y="791"/>
                      <a:pt x="596" y="658"/>
                      <a:pt x="554" y="521"/>
                    </a:cubicBezTo>
                    <a:cubicBezTo>
                      <a:pt x="458" y="219"/>
                      <a:pt x="78" y="8"/>
                      <a:pt x="60" y="8"/>
                    </a:cubicBezTo>
                    <a:cubicBezTo>
                      <a:pt x="55" y="3"/>
                      <a:pt x="49" y="1"/>
                      <a:pt x="44" y="1"/>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2309;p75">
                <a:extLst>
                  <a:ext uri="{FF2B5EF4-FFF2-40B4-BE49-F238E27FC236}">
                    <a16:creationId xmlns:a16="http://schemas.microsoft.com/office/drawing/2014/main" id="{260B7078-6F19-255C-189A-24F12DE4B40C}"/>
                  </a:ext>
                </a:extLst>
              </p:cNvPr>
              <p:cNvSpPr/>
              <p:nvPr/>
            </p:nvSpPr>
            <p:spPr>
              <a:xfrm>
                <a:off x="1235470" y="3153629"/>
                <a:ext cx="85207" cy="121260"/>
              </a:xfrm>
              <a:custGeom>
                <a:avLst/>
                <a:gdLst/>
                <a:ahLst/>
                <a:cxnLst/>
                <a:rect l="l" t="t" r="r" b="b"/>
                <a:pathLst>
                  <a:path w="839" h="1194" extrusionOk="0">
                    <a:moveTo>
                      <a:pt x="735" y="0"/>
                    </a:moveTo>
                    <a:cubicBezTo>
                      <a:pt x="724" y="0"/>
                      <a:pt x="713" y="5"/>
                      <a:pt x="705" y="12"/>
                    </a:cubicBezTo>
                    <a:lnTo>
                      <a:pt x="705" y="72"/>
                    </a:lnTo>
                    <a:cubicBezTo>
                      <a:pt x="742" y="109"/>
                      <a:pt x="760" y="164"/>
                      <a:pt x="760" y="205"/>
                    </a:cubicBezTo>
                    <a:cubicBezTo>
                      <a:pt x="742" y="223"/>
                      <a:pt x="742" y="241"/>
                      <a:pt x="724" y="241"/>
                    </a:cubicBezTo>
                    <a:cubicBezTo>
                      <a:pt x="724" y="260"/>
                      <a:pt x="687" y="260"/>
                      <a:pt x="669" y="260"/>
                    </a:cubicBezTo>
                    <a:lnTo>
                      <a:pt x="458" y="260"/>
                    </a:lnTo>
                    <a:cubicBezTo>
                      <a:pt x="417" y="241"/>
                      <a:pt x="399" y="241"/>
                      <a:pt x="380" y="241"/>
                    </a:cubicBezTo>
                    <a:cubicBezTo>
                      <a:pt x="375" y="236"/>
                      <a:pt x="368" y="234"/>
                      <a:pt x="361" y="234"/>
                    </a:cubicBezTo>
                    <a:cubicBezTo>
                      <a:pt x="344" y="234"/>
                      <a:pt x="326" y="247"/>
                      <a:pt x="326" y="260"/>
                    </a:cubicBezTo>
                    <a:cubicBezTo>
                      <a:pt x="326" y="278"/>
                      <a:pt x="326" y="301"/>
                      <a:pt x="344" y="301"/>
                    </a:cubicBezTo>
                    <a:cubicBezTo>
                      <a:pt x="344" y="319"/>
                      <a:pt x="344" y="319"/>
                      <a:pt x="362" y="319"/>
                    </a:cubicBezTo>
                    <a:cubicBezTo>
                      <a:pt x="440" y="337"/>
                      <a:pt x="554" y="374"/>
                      <a:pt x="609" y="415"/>
                    </a:cubicBezTo>
                    <a:cubicBezTo>
                      <a:pt x="646" y="434"/>
                      <a:pt x="669" y="452"/>
                      <a:pt x="687" y="470"/>
                    </a:cubicBezTo>
                    <a:cubicBezTo>
                      <a:pt x="687" y="470"/>
                      <a:pt x="687" y="489"/>
                      <a:pt x="669" y="507"/>
                    </a:cubicBezTo>
                    <a:cubicBezTo>
                      <a:pt x="591" y="603"/>
                      <a:pt x="303" y="621"/>
                      <a:pt x="188" y="621"/>
                    </a:cubicBezTo>
                    <a:cubicBezTo>
                      <a:pt x="170" y="621"/>
                      <a:pt x="152" y="644"/>
                      <a:pt x="152" y="662"/>
                    </a:cubicBezTo>
                    <a:cubicBezTo>
                      <a:pt x="152" y="681"/>
                      <a:pt x="170" y="699"/>
                      <a:pt x="188" y="699"/>
                    </a:cubicBezTo>
                    <a:cubicBezTo>
                      <a:pt x="326" y="736"/>
                      <a:pt x="477" y="850"/>
                      <a:pt x="495" y="928"/>
                    </a:cubicBezTo>
                    <a:cubicBezTo>
                      <a:pt x="513" y="946"/>
                      <a:pt x="513" y="965"/>
                      <a:pt x="495" y="987"/>
                    </a:cubicBezTo>
                    <a:cubicBezTo>
                      <a:pt x="440" y="1042"/>
                      <a:pt x="170" y="1102"/>
                      <a:pt x="19" y="1120"/>
                    </a:cubicBezTo>
                    <a:cubicBezTo>
                      <a:pt x="1" y="1120"/>
                      <a:pt x="1" y="1139"/>
                      <a:pt x="1" y="1139"/>
                    </a:cubicBezTo>
                    <a:lnTo>
                      <a:pt x="74" y="1139"/>
                    </a:lnTo>
                    <a:cubicBezTo>
                      <a:pt x="74" y="1139"/>
                      <a:pt x="97" y="1157"/>
                      <a:pt x="133" y="1193"/>
                    </a:cubicBezTo>
                    <a:cubicBezTo>
                      <a:pt x="229" y="1175"/>
                      <a:pt x="380" y="1157"/>
                      <a:pt x="477" y="1102"/>
                    </a:cubicBezTo>
                    <a:cubicBezTo>
                      <a:pt x="513" y="1079"/>
                      <a:pt x="554" y="1061"/>
                      <a:pt x="573" y="1024"/>
                    </a:cubicBezTo>
                    <a:cubicBezTo>
                      <a:pt x="591" y="987"/>
                      <a:pt x="609" y="946"/>
                      <a:pt x="591" y="910"/>
                    </a:cubicBezTo>
                    <a:cubicBezTo>
                      <a:pt x="554" y="832"/>
                      <a:pt x="477" y="759"/>
                      <a:pt x="380" y="699"/>
                    </a:cubicBezTo>
                    <a:cubicBezTo>
                      <a:pt x="513" y="681"/>
                      <a:pt x="669" y="644"/>
                      <a:pt x="742" y="548"/>
                    </a:cubicBezTo>
                    <a:cubicBezTo>
                      <a:pt x="783" y="507"/>
                      <a:pt x="760" y="470"/>
                      <a:pt x="760" y="452"/>
                    </a:cubicBezTo>
                    <a:cubicBezTo>
                      <a:pt x="760" y="434"/>
                      <a:pt x="742" y="415"/>
                      <a:pt x="724" y="392"/>
                    </a:cubicBezTo>
                    <a:cubicBezTo>
                      <a:pt x="705" y="374"/>
                      <a:pt x="687" y="356"/>
                      <a:pt x="669" y="356"/>
                    </a:cubicBezTo>
                    <a:cubicBezTo>
                      <a:pt x="705" y="337"/>
                      <a:pt x="724" y="337"/>
                      <a:pt x="742" y="337"/>
                    </a:cubicBezTo>
                    <a:cubicBezTo>
                      <a:pt x="760" y="319"/>
                      <a:pt x="760" y="319"/>
                      <a:pt x="783" y="319"/>
                    </a:cubicBezTo>
                    <a:cubicBezTo>
                      <a:pt x="820" y="301"/>
                      <a:pt x="838" y="241"/>
                      <a:pt x="838" y="205"/>
                    </a:cubicBezTo>
                    <a:cubicBezTo>
                      <a:pt x="838" y="145"/>
                      <a:pt x="820" y="90"/>
                      <a:pt x="783" y="31"/>
                    </a:cubicBezTo>
                    <a:cubicBezTo>
                      <a:pt x="770" y="9"/>
                      <a:pt x="752" y="0"/>
                      <a:pt x="735" y="0"/>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2310;p75">
                <a:extLst>
                  <a:ext uri="{FF2B5EF4-FFF2-40B4-BE49-F238E27FC236}">
                    <a16:creationId xmlns:a16="http://schemas.microsoft.com/office/drawing/2014/main" id="{039F2706-C144-8412-41D7-33ED345D3C75}"/>
                  </a:ext>
                </a:extLst>
              </p:cNvPr>
              <p:cNvSpPr/>
              <p:nvPr/>
            </p:nvSpPr>
            <p:spPr>
              <a:xfrm>
                <a:off x="1230189" y="2760085"/>
                <a:ext cx="92316" cy="360021"/>
              </a:xfrm>
              <a:custGeom>
                <a:avLst/>
                <a:gdLst/>
                <a:ahLst/>
                <a:cxnLst/>
                <a:rect l="l" t="t" r="r" b="b"/>
                <a:pathLst>
                  <a:path w="909" h="3545" extrusionOk="0">
                    <a:moveTo>
                      <a:pt x="47" y="0"/>
                    </a:moveTo>
                    <a:cubicBezTo>
                      <a:pt x="23" y="0"/>
                      <a:pt x="1" y="21"/>
                      <a:pt x="11" y="56"/>
                    </a:cubicBezTo>
                    <a:lnTo>
                      <a:pt x="565" y="3260"/>
                    </a:lnTo>
                    <a:cubicBezTo>
                      <a:pt x="643" y="3315"/>
                      <a:pt x="721" y="3352"/>
                      <a:pt x="776" y="3411"/>
                    </a:cubicBezTo>
                    <a:cubicBezTo>
                      <a:pt x="835" y="3466"/>
                      <a:pt x="872" y="3508"/>
                      <a:pt x="909" y="3544"/>
                    </a:cubicBezTo>
                    <a:lnTo>
                      <a:pt x="89" y="33"/>
                    </a:lnTo>
                    <a:cubicBezTo>
                      <a:pt x="82" y="11"/>
                      <a:pt x="64" y="0"/>
                      <a:pt x="4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2311;p75">
                <a:extLst>
                  <a:ext uri="{FF2B5EF4-FFF2-40B4-BE49-F238E27FC236}">
                    <a16:creationId xmlns:a16="http://schemas.microsoft.com/office/drawing/2014/main" id="{00B01FFD-7A55-6C5E-C12F-6E9642B7C4ED}"/>
                  </a:ext>
                </a:extLst>
              </p:cNvPr>
              <p:cNvSpPr/>
              <p:nvPr/>
            </p:nvSpPr>
            <p:spPr>
              <a:xfrm>
                <a:off x="1305241" y="3178105"/>
                <a:ext cx="56364" cy="121361"/>
              </a:xfrm>
              <a:custGeom>
                <a:avLst/>
                <a:gdLst/>
                <a:ahLst/>
                <a:cxnLst/>
                <a:rect l="l" t="t" r="r" b="b"/>
                <a:pathLst>
                  <a:path w="555" h="1195" extrusionOk="0">
                    <a:moveTo>
                      <a:pt x="151" y="0"/>
                    </a:moveTo>
                    <a:cubicBezTo>
                      <a:pt x="133" y="37"/>
                      <a:pt x="115" y="60"/>
                      <a:pt x="96" y="78"/>
                    </a:cubicBezTo>
                    <a:cubicBezTo>
                      <a:pt x="73" y="78"/>
                      <a:pt x="73" y="78"/>
                      <a:pt x="55" y="96"/>
                    </a:cubicBezTo>
                    <a:lnTo>
                      <a:pt x="0" y="96"/>
                    </a:lnTo>
                    <a:lnTo>
                      <a:pt x="0" y="115"/>
                    </a:lnTo>
                    <a:cubicBezTo>
                      <a:pt x="18" y="133"/>
                      <a:pt x="37" y="133"/>
                      <a:pt x="37" y="151"/>
                    </a:cubicBezTo>
                    <a:cubicBezTo>
                      <a:pt x="55" y="174"/>
                      <a:pt x="73" y="193"/>
                      <a:pt x="73" y="211"/>
                    </a:cubicBezTo>
                    <a:cubicBezTo>
                      <a:pt x="73" y="229"/>
                      <a:pt x="96" y="266"/>
                      <a:pt x="55" y="307"/>
                    </a:cubicBezTo>
                    <a:lnTo>
                      <a:pt x="37" y="325"/>
                    </a:lnTo>
                    <a:lnTo>
                      <a:pt x="188" y="1145"/>
                    </a:lnTo>
                    <a:cubicBezTo>
                      <a:pt x="188" y="1145"/>
                      <a:pt x="217" y="1194"/>
                      <a:pt x="305" y="1194"/>
                    </a:cubicBezTo>
                    <a:cubicBezTo>
                      <a:pt x="361" y="1194"/>
                      <a:pt x="442" y="1174"/>
                      <a:pt x="554" y="1108"/>
                    </a:cubicBezTo>
                    <a:lnTo>
                      <a:pt x="325" y="60"/>
                    </a:lnTo>
                    <a:lnTo>
                      <a:pt x="266" y="60"/>
                    </a:lnTo>
                    <a:cubicBezTo>
                      <a:pt x="229" y="60"/>
                      <a:pt x="170" y="37"/>
                      <a:pt x="15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2312;p75">
                <a:extLst>
                  <a:ext uri="{FF2B5EF4-FFF2-40B4-BE49-F238E27FC236}">
                    <a16:creationId xmlns:a16="http://schemas.microsoft.com/office/drawing/2014/main" id="{85E2073B-5781-DDEC-5EBA-1CAB67BC87EC}"/>
                  </a:ext>
                </a:extLst>
              </p:cNvPr>
              <p:cNvSpPr/>
              <p:nvPr/>
            </p:nvSpPr>
            <p:spPr>
              <a:xfrm>
                <a:off x="1303311" y="3120013"/>
                <a:ext cx="85207" cy="64692"/>
              </a:xfrm>
              <a:custGeom>
                <a:avLst/>
                <a:gdLst/>
                <a:ahLst/>
                <a:cxnLst/>
                <a:rect l="l" t="t" r="r" b="b"/>
                <a:pathLst>
                  <a:path w="839" h="637" extrusionOk="0">
                    <a:moveTo>
                      <a:pt x="189" y="0"/>
                    </a:moveTo>
                    <a:cubicBezTo>
                      <a:pt x="115" y="115"/>
                      <a:pt x="1" y="362"/>
                      <a:pt x="134" y="554"/>
                    </a:cubicBezTo>
                    <a:cubicBezTo>
                      <a:pt x="170" y="591"/>
                      <a:pt x="230" y="632"/>
                      <a:pt x="285" y="632"/>
                    </a:cubicBezTo>
                    <a:cubicBezTo>
                      <a:pt x="301" y="635"/>
                      <a:pt x="317" y="636"/>
                      <a:pt x="332" y="636"/>
                    </a:cubicBezTo>
                    <a:cubicBezTo>
                      <a:pt x="407" y="636"/>
                      <a:pt x="471" y="603"/>
                      <a:pt x="532" y="572"/>
                    </a:cubicBezTo>
                    <a:cubicBezTo>
                      <a:pt x="688" y="495"/>
                      <a:pt x="820" y="403"/>
                      <a:pt x="820" y="380"/>
                    </a:cubicBezTo>
                    <a:cubicBezTo>
                      <a:pt x="839" y="362"/>
                      <a:pt x="839" y="343"/>
                      <a:pt x="839" y="325"/>
                    </a:cubicBezTo>
                    <a:cubicBezTo>
                      <a:pt x="829" y="316"/>
                      <a:pt x="815" y="311"/>
                      <a:pt x="800" y="311"/>
                    </a:cubicBezTo>
                    <a:cubicBezTo>
                      <a:pt x="785" y="311"/>
                      <a:pt x="770" y="316"/>
                      <a:pt x="761" y="325"/>
                    </a:cubicBezTo>
                    <a:cubicBezTo>
                      <a:pt x="691" y="378"/>
                      <a:pt x="479" y="555"/>
                      <a:pt x="325" y="555"/>
                    </a:cubicBezTo>
                    <a:cubicBezTo>
                      <a:pt x="317" y="555"/>
                      <a:pt x="310" y="555"/>
                      <a:pt x="303" y="554"/>
                    </a:cubicBezTo>
                    <a:cubicBezTo>
                      <a:pt x="266" y="554"/>
                      <a:pt x="230" y="536"/>
                      <a:pt x="207" y="495"/>
                    </a:cubicBezTo>
                    <a:cubicBezTo>
                      <a:pt x="92" y="343"/>
                      <a:pt x="207" y="133"/>
                      <a:pt x="285" y="18"/>
                    </a:cubicBezTo>
                    <a:lnTo>
                      <a:pt x="285" y="18"/>
                    </a:lnTo>
                    <a:cubicBezTo>
                      <a:pt x="266" y="37"/>
                      <a:pt x="248" y="60"/>
                      <a:pt x="248" y="60"/>
                    </a:cubicBezTo>
                    <a:cubicBezTo>
                      <a:pt x="248" y="60"/>
                      <a:pt x="230" y="37"/>
                      <a:pt x="189" y="0"/>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2313;p75">
                <a:extLst>
                  <a:ext uri="{FF2B5EF4-FFF2-40B4-BE49-F238E27FC236}">
                    <a16:creationId xmlns:a16="http://schemas.microsoft.com/office/drawing/2014/main" id="{3645CDCA-2FB2-A352-A72E-BACBF68D348E}"/>
                  </a:ext>
                </a:extLst>
              </p:cNvPr>
              <p:cNvSpPr/>
              <p:nvPr/>
            </p:nvSpPr>
            <p:spPr>
              <a:xfrm>
                <a:off x="1300976" y="3073498"/>
                <a:ext cx="723089" cy="567706"/>
              </a:xfrm>
              <a:custGeom>
                <a:avLst/>
                <a:gdLst/>
                <a:ahLst/>
                <a:cxnLst/>
                <a:rect l="l" t="t" r="r" b="b"/>
                <a:pathLst>
                  <a:path w="7120" h="5590" extrusionOk="0">
                    <a:moveTo>
                      <a:pt x="5288" y="0"/>
                    </a:moveTo>
                    <a:lnTo>
                      <a:pt x="5265" y="37"/>
                    </a:lnTo>
                    <a:lnTo>
                      <a:pt x="5265" y="78"/>
                    </a:lnTo>
                    <a:cubicBezTo>
                      <a:pt x="5265" y="97"/>
                      <a:pt x="5247" y="115"/>
                      <a:pt x="5247" y="151"/>
                    </a:cubicBezTo>
                    <a:cubicBezTo>
                      <a:pt x="5247" y="174"/>
                      <a:pt x="5247" y="193"/>
                      <a:pt x="5229" y="211"/>
                    </a:cubicBezTo>
                    <a:cubicBezTo>
                      <a:pt x="5210" y="289"/>
                      <a:pt x="5192" y="362"/>
                      <a:pt x="5174" y="440"/>
                    </a:cubicBezTo>
                    <a:cubicBezTo>
                      <a:pt x="5132" y="609"/>
                      <a:pt x="5077" y="783"/>
                      <a:pt x="5018" y="934"/>
                    </a:cubicBezTo>
                    <a:cubicBezTo>
                      <a:pt x="4981" y="1108"/>
                      <a:pt x="4922" y="1259"/>
                      <a:pt x="4849" y="1410"/>
                    </a:cubicBezTo>
                    <a:cubicBezTo>
                      <a:pt x="4807" y="1488"/>
                      <a:pt x="4789" y="1566"/>
                      <a:pt x="4752" y="1639"/>
                    </a:cubicBezTo>
                    <a:cubicBezTo>
                      <a:pt x="4716" y="1717"/>
                      <a:pt x="4675" y="1795"/>
                      <a:pt x="4638" y="1868"/>
                    </a:cubicBezTo>
                    <a:cubicBezTo>
                      <a:pt x="4560" y="2024"/>
                      <a:pt x="4487" y="2175"/>
                      <a:pt x="4409" y="2307"/>
                    </a:cubicBezTo>
                    <a:cubicBezTo>
                      <a:pt x="4391" y="2349"/>
                      <a:pt x="4350" y="2385"/>
                      <a:pt x="4331" y="2422"/>
                    </a:cubicBezTo>
                    <a:cubicBezTo>
                      <a:pt x="4313" y="2463"/>
                      <a:pt x="4295" y="2500"/>
                      <a:pt x="4276" y="2536"/>
                    </a:cubicBezTo>
                    <a:cubicBezTo>
                      <a:pt x="4217" y="2596"/>
                      <a:pt x="4180" y="2669"/>
                      <a:pt x="4144" y="2729"/>
                    </a:cubicBezTo>
                    <a:cubicBezTo>
                      <a:pt x="4048" y="2861"/>
                      <a:pt x="3933" y="2994"/>
                      <a:pt x="3837" y="3127"/>
                    </a:cubicBezTo>
                    <a:cubicBezTo>
                      <a:pt x="3723" y="3241"/>
                      <a:pt x="3626" y="3356"/>
                      <a:pt x="3512" y="3470"/>
                    </a:cubicBezTo>
                    <a:cubicBezTo>
                      <a:pt x="3507" y="3476"/>
                      <a:pt x="3502" y="3482"/>
                      <a:pt x="3497" y="3487"/>
                    </a:cubicBezTo>
                    <a:lnTo>
                      <a:pt x="3497" y="3487"/>
                    </a:lnTo>
                    <a:cubicBezTo>
                      <a:pt x="3490" y="3481"/>
                      <a:pt x="3483" y="3476"/>
                      <a:pt x="3475" y="3470"/>
                    </a:cubicBezTo>
                    <a:cubicBezTo>
                      <a:pt x="3416" y="3452"/>
                      <a:pt x="3361" y="3415"/>
                      <a:pt x="3301" y="3356"/>
                    </a:cubicBezTo>
                    <a:cubicBezTo>
                      <a:pt x="3169" y="3282"/>
                      <a:pt x="3054" y="3168"/>
                      <a:pt x="2921" y="3072"/>
                    </a:cubicBezTo>
                    <a:cubicBezTo>
                      <a:pt x="2789" y="2957"/>
                      <a:pt x="2656" y="2843"/>
                      <a:pt x="2519" y="2710"/>
                    </a:cubicBezTo>
                    <a:cubicBezTo>
                      <a:pt x="2404" y="2596"/>
                      <a:pt x="2271" y="2463"/>
                      <a:pt x="2139" y="2326"/>
                    </a:cubicBezTo>
                    <a:cubicBezTo>
                      <a:pt x="2024" y="2193"/>
                      <a:pt x="1892" y="2060"/>
                      <a:pt x="1759" y="1928"/>
                    </a:cubicBezTo>
                    <a:cubicBezTo>
                      <a:pt x="1699" y="1868"/>
                      <a:pt x="1644" y="1795"/>
                      <a:pt x="1585" y="1717"/>
                    </a:cubicBezTo>
                    <a:lnTo>
                      <a:pt x="1397" y="1525"/>
                    </a:lnTo>
                    <a:lnTo>
                      <a:pt x="1" y="2578"/>
                    </a:lnTo>
                    <a:lnTo>
                      <a:pt x="60" y="2632"/>
                    </a:lnTo>
                    <a:lnTo>
                      <a:pt x="97" y="2710"/>
                    </a:lnTo>
                    <a:lnTo>
                      <a:pt x="193" y="2843"/>
                    </a:lnTo>
                    <a:cubicBezTo>
                      <a:pt x="253" y="2921"/>
                      <a:pt x="308" y="2994"/>
                      <a:pt x="367" y="3090"/>
                    </a:cubicBezTo>
                    <a:cubicBezTo>
                      <a:pt x="482" y="3241"/>
                      <a:pt x="614" y="3415"/>
                      <a:pt x="747" y="3566"/>
                    </a:cubicBezTo>
                    <a:cubicBezTo>
                      <a:pt x="880" y="3722"/>
                      <a:pt x="1013" y="3891"/>
                      <a:pt x="1145" y="4042"/>
                    </a:cubicBezTo>
                    <a:cubicBezTo>
                      <a:pt x="1223" y="4120"/>
                      <a:pt x="1301" y="4198"/>
                      <a:pt x="1356" y="4271"/>
                    </a:cubicBezTo>
                    <a:cubicBezTo>
                      <a:pt x="1434" y="4349"/>
                      <a:pt x="1512" y="4427"/>
                      <a:pt x="1585" y="4500"/>
                    </a:cubicBezTo>
                    <a:cubicBezTo>
                      <a:pt x="1759" y="4656"/>
                      <a:pt x="1910" y="4807"/>
                      <a:pt x="2102" y="4958"/>
                    </a:cubicBezTo>
                    <a:cubicBezTo>
                      <a:pt x="2198" y="5017"/>
                      <a:pt x="2290" y="5095"/>
                      <a:pt x="2404" y="5168"/>
                    </a:cubicBezTo>
                    <a:cubicBezTo>
                      <a:pt x="2519" y="5246"/>
                      <a:pt x="2633" y="5301"/>
                      <a:pt x="2770" y="5379"/>
                    </a:cubicBezTo>
                    <a:cubicBezTo>
                      <a:pt x="2921" y="5439"/>
                      <a:pt x="3073" y="5493"/>
                      <a:pt x="3283" y="5553"/>
                    </a:cubicBezTo>
                    <a:lnTo>
                      <a:pt x="3361" y="5553"/>
                    </a:lnTo>
                    <a:cubicBezTo>
                      <a:pt x="3379" y="5571"/>
                      <a:pt x="3416" y="5571"/>
                      <a:pt x="3434" y="5571"/>
                    </a:cubicBezTo>
                    <a:lnTo>
                      <a:pt x="3530" y="5571"/>
                    </a:lnTo>
                    <a:lnTo>
                      <a:pt x="3571" y="5590"/>
                    </a:lnTo>
                    <a:lnTo>
                      <a:pt x="3626" y="5590"/>
                    </a:lnTo>
                    <a:cubicBezTo>
                      <a:pt x="3645" y="5590"/>
                      <a:pt x="3686" y="5590"/>
                      <a:pt x="3723" y="5571"/>
                    </a:cubicBezTo>
                    <a:lnTo>
                      <a:pt x="3874" y="5571"/>
                    </a:lnTo>
                    <a:cubicBezTo>
                      <a:pt x="3892" y="5553"/>
                      <a:pt x="3915" y="5553"/>
                      <a:pt x="3933" y="5553"/>
                    </a:cubicBezTo>
                    <a:cubicBezTo>
                      <a:pt x="3970" y="5553"/>
                      <a:pt x="4006" y="5530"/>
                      <a:pt x="4029" y="5530"/>
                    </a:cubicBezTo>
                    <a:cubicBezTo>
                      <a:pt x="4180" y="5475"/>
                      <a:pt x="4331" y="5416"/>
                      <a:pt x="4464" y="5324"/>
                    </a:cubicBezTo>
                    <a:cubicBezTo>
                      <a:pt x="4487" y="5301"/>
                      <a:pt x="4524" y="5283"/>
                      <a:pt x="4542" y="5265"/>
                    </a:cubicBezTo>
                    <a:lnTo>
                      <a:pt x="4579" y="5246"/>
                    </a:lnTo>
                    <a:lnTo>
                      <a:pt x="4601" y="5228"/>
                    </a:lnTo>
                    <a:lnTo>
                      <a:pt x="4601" y="5210"/>
                    </a:lnTo>
                    <a:lnTo>
                      <a:pt x="4675" y="5150"/>
                    </a:lnTo>
                    <a:lnTo>
                      <a:pt x="4807" y="5036"/>
                    </a:lnTo>
                    <a:cubicBezTo>
                      <a:pt x="4849" y="4999"/>
                      <a:pt x="4885" y="4958"/>
                      <a:pt x="4922" y="4921"/>
                    </a:cubicBezTo>
                    <a:cubicBezTo>
                      <a:pt x="5096" y="4770"/>
                      <a:pt x="5229" y="4596"/>
                      <a:pt x="5380" y="4427"/>
                    </a:cubicBezTo>
                    <a:cubicBezTo>
                      <a:pt x="5535" y="4253"/>
                      <a:pt x="5668" y="4065"/>
                      <a:pt x="5801" y="3891"/>
                    </a:cubicBezTo>
                    <a:cubicBezTo>
                      <a:pt x="5915" y="3699"/>
                      <a:pt x="6030" y="3511"/>
                      <a:pt x="6144" y="3319"/>
                    </a:cubicBezTo>
                    <a:lnTo>
                      <a:pt x="6222" y="3168"/>
                    </a:lnTo>
                    <a:cubicBezTo>
                      <a:pt x="6258" y="3127"/>
                      <a:pt x="6277" y="3072"/>
                      <a:pt x="6295" y="3012"/>
                    </a:cubicBezTo>
                    <a:cubicBezTo>
                      <a:pt x="6318" y="2976"/>
                      <a:pt x="6355" y="2921"/>
                      <a:pt x="6373" y="2880"/>
                    </a:cubicBezTo>
                    <a:lnTo>
                      <a:pt x="6451" y="2729"/>
                    </a:lnTo>
                    <a:cubicBezTo>
                      <a:pt x="6620" y="2326"/>
                      <a:pt x="6776" y="1909"/>
                      <a:pt x="6890" y="1488"/>
                    </a:cubicBezTo>
                    <a:cubicBezTo>
                      <a:pt x="6945" y="1278"/>
                      <a:pt x="6982" y="1067"/>
                      <a:pt x="7023" y="861"/>
                    </a:cubicBezTo>
                    <a:cubicBezTo>
                      <a:pt x="7041" y="747"/>
                      <a:pt x="7060" y="632"/>
                      <a:pt x="7078" y="518"/>
                    </a:cubicBezTo>
                    <a:cubicBezTo>
                      <a:pt x="7078" y="495"/>
                      <a:pt x="7078" y="458"/>
                      <a:pt x="7096" y="440"/>
                    </a:cubicBezTo>
                    <a:lnTo>
                      <a:pt x="7096" y="362"/>
                    </a:lnTo>
                    <a:cubicBezTo>
                      <a:pt x="7096" y="325"/>
                      <a:pt x="7096" y="289"/>
                      <a:pt x="7119" y="266"/>
                    </a:cubicBezTo>
                    <a:lnTo>
                      <a:pt x="7119" y="151"/>
                    </a:lnTo>
                    <a:lnTo>
                      <a:pt x="5288"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2314;p75">
                <a:extLst>
                  <a:ext uri="{FF2B5EF4-FFF2-40B4-BE49-F238E27FC236}">
                    <a16:creationId xmlns:a16="http://schemas.microsoft.com/office/drawing/2014/main" id="{4F5C6AE4-42D6-452E-0A1A-97410E1E0F87}"/>
                  </a:ext>
                </a:extLst>
              </p:cNvPr>
              <p:cNvSpPr/>
              <p:nvPr/>
            </p:nvSpPr>
            <p:spPr>
              <a:xfrm>
                <a:off x="1394004" y="3300383"/>
                <a:ext cx="25694" cy="23663"/>
              </a:xfrm>
              <a:custGeom>
                <a:avLst/>
                <a:gdLst/>
                <a:ahLst/>
                <a:cxnLst/>
                <a:rect l="l" t="t" r="r" b="b"/>
                <a:pathLst>
                  <a:path w="253" h="233" extrusionOk="0">
                    <a:moveTo>
                      <a:pt x="115" y="0"/>
                    </a:moveTo>
                    <a:cubicBezTo>
                      <a:pt x="42" y="0"/>
                      <a:pt x="0" y="55"/>
                      <a:pt x="0" y="133"/>
                    </a:cubicBezTo>
                    <a:cubicBezTo>
                      <a:pt x="0" y="181"/>
                      <a:pt x="46" y="232"/>
                      <a:pt x="109" y="232"/>
                    </a:cubicBezTo>
                    <a:cubicBezTo>
                      <a:pt x="118" y="232"/>
                      <a:pt x="128" y="231"/>
                      <a:pt x="138" y="229"/>
                    </a:cubicBezTo>
                    <a:cubicBezTo>
                      <a:pt x="193" y="229"/>
                      <a:pt x="252" y="170"/>
                      <a:pt x="229" y="115"/>
                    </a:cubicBezTo>
                    <a:cubicBezTo>
                      <a:pt x="229" y="37"/>
                      <a:pt x="174" y="0"/>
                      <a:pt x="115"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2315;p75">
                <a:extLst>
                  <a:ext uri="{FF2B5EF4-FFF2-40B4-BE49-F238E27FC236}">
                    <a16:creationId xmlns:a16="http://schemas.microsoft.com/office/drawing/2014/main" id="{A1C0CCDD-1852-EFBB-BE54-B66CC6FEA134}"/>
                  </a:ext>
                </a:extLst>
              </p:cNvPr>
              <p:cNvSpPr/>
              <p:nvPr/>
            </p:nvSpPr>
            <p:spPr>
              <a:xfrm>
                <a:off x="1642215" y="3422154"/>
                <a:ext cx="19194" cy="100948"/>
              </a:xfrm>
              <a:custGeom>
                <a:avLst/>
                <a:gdLst/>
                <a:ahLst/>
                <a:cxnLst/>
                <a:rect l="l" t="t" r="r" b="b"/>
                <a:pathLst>
                  <a:path w="189" h="994" extrusionOk="0">
                    <a:moveTo>
                      <a:pt x="134" y="1"/>
                    </a:moveTo>
                    <a:cubicBezTo>
                      <a:pt x="97" y="19"/>
                      <a:pt x="74" y="37"/>
                      <a:pt x="74" y="60"/>
                    </a:cubicBezTo>
                    <a:cubicBezTo>
                      <a:pt x="74" y="78"/>
                      <a:pt x="97" y="554"/>
                      <a:pt x="1" y="916"/>
                    </a:cubicBezTo>
                    <a:cubicBezTo>
                      <a:pt x="1" y="953"/>
                      <a:pt x="1" y="976"/>
                      <a:pt x="38" y="994"/>
                    </a:cubicBezTo>
                    <a:lnTo>
                      <a:pt x="56" y="994"/>
                    </a:lnTo>
                    <a:cubicBezTo>
                      <a:pt x="74" y="994"/>
                      <a:pt x="97" y="976"/>
                      <a:pt x="97" y="953"/>
                    </a:cubicBezTo>
                    <a:cubicBezTo>
                      <a:pt x="189" y="554"/>
                      <a:pt x="189" y="78"/>
                      <a:pt x="189" y="60"/>
                    </a:cubicBezTo>
                    <a:cubicBezTo>
                      <a:pt x="189" y="37"/>
                      <a:pt x="152" y="1"/>
                      <a:pt x="134"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2316;p75">
                <a:extLst>
                  <a:ext uri="{FF2B5EF4-FFF2-40B4-BE49-F238E27FC236}">
                    <a16:creationId xmlns:a16="http://schemas.microsoft.com/office/drawing/2014/main" id="{A2D90979-C77A-0878-B8DA-BA8EE3D8776E}"/>
                  </a:ext>
                </a:extLst>
              </p:cNvPr>
              <p:cNvSpPr/>
              <p:nvPr/>
            </p:nvSpPr>
            <p:spPr>
              <a:xfrm>
                <a:off x="1649730" y="3430481"/>
                <a:ext cx="37272" cy="53622"/>
              </a:xfrm>
              <a:custGeom>
                <a:avLst/>
                <a:gdLst/>
                <a:ahLst/>
                <a:cxnLst/>
                <a:rect l="l" t="t" r="r" b="b"/>
                <a:pathLst>
                  <a:path w="367" h="528" extrusionOk="0">
                    <a:moveTo>
                      <a:pt x="60" y="1"/>
                    </a:moveTo>
                    <a:cubicBezTo>
                      <a:pt x="46" y="1"/>
                      <a:pt x="32" y="6"/>
                      <a:pt x="23" y="15"/>
                    </a:cubicBezTo>
                    <a:cubicBezTo>
                      <a:pt x="0" y="33"/>
                      <a:pt x="0" y="51"/>
                      <a:pt x="23" y="70"/>
                    </a:cubicBezTo>
                    <a:cubicBezTo>
                      <a:pt x="96" y="166"/>
                      <a:pt x="252" y="509"/>
                      <a:pt x="252" y="509"/>
                    </a:cubicBezTo>
                    <a:cubicBezTo>
                      <a:pt x="270" y="527"/>
                      <a:pt x="289" y="527"/>
                      <a:pt x="307" y="527"/>
                    </a:cubicBezTo>
                    <a:lnTo>
                      <a:pt x="325" y="527"/>
                    </a:lnTo>
                    <a:cubicBezTo>
                      <a:pt x="343" y="509"/>
                      <a:pt x="366" y="491"/>
                      <a:pt x="343" y="454"/>
                    </a:cubicBezTo>
                    <a:cubicBezTo>
                      <a:pt x="343" y="454"/>
                      <a:pt x="174" y="111"/>
                      <a:pt x="96" y="15"/>
                    </a:cubicBezTo>
                    <a:cubicBezTo>
                      <a:pt x="87" y="6"/>
                      <a:pt x="73" y="1"/>
                      <a:pt x="6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2317;p75">
                <a:extLst>
                  <a:ext uri="{FF2B5EF4-FFF2-40B4-BE49-F238E27FC236}">
                    <a16:creationId xmlns:a16="http://schemas.microsoft.com/office/drawing/2014/main" id="{40C7A7B6-F763-D76B-92DF-7187A6BEBBB8}"/>
                  </a:ext>
                </a:extLst>
              </p:cNvPr>
              <p:cNvSpPr/>
              <p:nvPr/>
            </p:nvSpPr>
            <p:spPr>
              <a:xfrm>
                <a:off x="1351654" y="3286368"/>
                <a:ext cx="154977" cy="127962"/>
              </a:xfrm>
              <a:custGeom>
                <a:avLst/>
                <a:gdLst/>
                <a:ahLst/>
                <a:cxnLst/>
                <a:rect l="l" t="t" r="r" b="b"/>
                <a:pathLst>
                  <a:path w="1526" h="1260" extrusionOk="0">
                    <a:moveTo>
                      <a:pt x="1429" y="1"/>
                    </a:moveTo>
                    <a:cubicBezTo>
                      <a:pt x="1429" y="24"/>
                      <a:pt x="440" y="729"/>
                      <a:pt x="19" y="1168"/>
                    </a:cubicBezTo>
                    <a:cubicBezTo>
                      <a:pt x="1" y="1186"/>
                      <a:pt x="1" y="1223"/>
                      <a:pt x="19" y="1241"/>
                    </a:cubicBezTo>
                    <a:cubicBezTo>
                      <a:pt x="19" y="1260"/>
                      <a:pt x="38" y="1260"/>
                      <a:pt x="56" y="1260"/>
                    </a:cubicBezTo>
                    <a:cubicBezTo>
                      <a:pt x="56" y="1260"/>
                      <a:pt x="74" y="1260"/>
                      <a:pt x="97" y="1241"/>
                    </a:cubicBezTo>
                    <a:cubicBezTo>
                      <a:pt x="514" y="802"/>
                      <a:pt x="1489" y="97"/>
                      <a:pt x="1489" y="97"/>
                    </a:cubicBezTo>
                    <a:cubicBezTo>
                      <a:pt x="1507" y="79"/>
                      <a:pt x="1525" y="42"/>
                      <a:pt x="1507" y="24"/>
                    </a:cubicBezTo>
                    <a:cubicBezTo>
                      <a:pt x="1489" y="1"/>
                      <a:pt x="1447" y="1"/>
                      <a:pt x="1429"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2318;p75">
                <a:extLst>
                  <a:ext uri="{FF2B5EF4-FFF2-40B4-BE49-F238E27FC236}">
                    <a16:creationId xmlns:a16="http://schemas.microsoft.com/office/drawing/2014/main" id="{90F0003E-4D4B-18BD-37E2-544CC66A04B5}"/>
                  </a:ext>
                </a:extLst>
              </p:cNvPr>
              <p:cNvSpPr/>
              <p:nvPr/>
            </p:nvSpPr>
            <p:spPr>
              <a:xfrm>
                <a:off x="1340076" y="3302719"/>
                <a:ext cx="63778" cy="73020"/>
              </a:xfrm>
              <a:custGeom>
                <a:avLst/>
                <a:gdLst/>
                <a:ahLst/>
                <a:cxnLst/>
                <a:rect l="l" t="t" r="r" b="b"/>
                <a:pathLst>
                  <a:path w="628" h="719" extrusionOk="0">
                    <a:moveTo>
                      <a:pt x="63" y="0"/>
                    </a:moveTo>
                    <a:cubicBezTo>
                      <a:pt x="51" y="0"/>
                      <a:pt x="37" y="5"/>
                      <a:pt x="19" y="14"/>
                    </a:cubicBezTo>
                    <a:cubicBezTo>
                      <a:pt x="1" y="32"/>
                      <a:pt x="1" y="50"/>
                      <a:pt x="19" y="69"/>
                    </a:cubicBezTo>
                    <a:lnTo>
                      <a:pt x="531" y="700"/>
                    </a:lnTo>
                    <a:cubicBezTo>
                      <a:pt x="554" y="719"/>
                      <a:pt x="573" y="719"/>
                      <a:pt x="573" y="719"/>
                    </a:cubicBezTo>
                    <a:cubicBezTo>
                      <a:pt x="591" y="719"/>
                      <a:pt x="609" y="719"/>
                      <a:pt x="609" y="700"/>
                    </a:cubicBezTo>
                    <a:cubicBezTo>
                      <a:pt x="628" y="682"/>
                      <a:pt x="628" y="664"/>
                      <a:pt x="609" y="641"/>
                    </a:cubicBezTo>
                    <a:lnTo>
                      <a:pt x="97" y="14"/>
                    </a:lnTo>
                    <a:cubicBezTo>
                      <a:pt x="85" y="5"/>
                      <a:pt x="75" y="0"/>
                      <a:pt x="63"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2319;p75">
                <a:extLst>
                  <a:ext uri="{FF2B5EF4-FFF2-40B4-BE49-F238E27FC236}">
                    <a16:creationId xmlns:a16="http://schemas.microsoft.com/office/drawing/2014/main" id="{8B98DBCD-E368-528C-5E82-73DE191A6207}"/>
                  </a:ext>
                </a:extLst>
              </p:cNvPr>
              <p:cNvSpPr/>
              <p:nvPr/>
            </p:nvSpPr>
            <p:spPr>
              <a:xfrm>
                <a:off x="1702237" y="4061372"/>
                <a:ext cx="338999" cy="542622"/>
              </a:xfrm>
              <a:custGeom>
                <a:avLst/>
                <a:gdLst/>
                <a:ahLst/>
                <a:cxnLst/>
                <a:rect l="l" t="t" r="r" b="b"/>
                <a:pathLst>
                  <a:path w="3338" h="5343" extrusionOk="0">
                    <a:moveTo>
                      <a:pt x="765" y="1"/>
                    </a:moveTo>
                    <a:cubicBezTo>
                      <a:pt x="765" y="1"/>
                      <a:pt x="724" y="175"/>
                      <a:pt x="669" y="477"/>
                    </a:cubicBezTo>
                    <a:cubicBezTo>
                      <a:pt x="650" y="495"/>
                      <a:pt x="650" y="536"/>
                      <a:pt x="650" y="591"/>
                    </a:cubicBezTo>
                    <a:cubicBezTo>
                      <a:pt x="458" y="1548"/>
                      <a:pt x="97" y="3548"/>
                      <a:pt x="0" y="5343"/>
                    </a:cubicBezTo>
                    <a:lnTo>
                      <a:pt x="2596" y="5343"/>
                    </a:lnTo>
                    <a:lnTo>
                      <a:pt x="3301" y="1241"/>
                    </a:lnTo>
                    <a:lnTo>
                      <a:pt x="3337" y="898"/>
                    </a:lnTo>
                    <a:lnTo>
                      <a:pt x="1355" y="193"/>
                    </a:lnTo>
                    <a:lnTo>
                      <a:pt x="1241" y="152"/>
                    </a:lnTo>
                    <a:lnTo>
                      <a:pt x="76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2320;p75">
                <a:extLst>
                  <a:ext uri="{FF2B5EF4-FFF2-40B4-BE49-F238E27FC236}">
                    <a16:creationId xmlns:a16="http://schemas.microsoft.com/office/drawing/2014/main" id="{58BB66FC-18D4-CE0B-7147-99ACB29A6915}"/>
                  </a:ext>
                </a:extLst>
              </p:cNvPr>
              <p:cNvSpPr/>
              <p:nvPr/>
            </p:nvSpPr>
            <p:spPr>
              <a:xfrm>
                <a:off x="1919370" y="4173900"/>
                <a:ext cx="83277" cy="430096"/>
              </a:xfrm>
              <a:custGeom>
                <a:avLst/>
                <a:gdLst/>
                <a:ahLst/>
                <a:cxnLst/>
                <a:rect l="l" t="t" r="r" b="b"/>
                <a:pathLst>
                  <a:path w="820" h="4235" extrusionOk="0">
                    <a:moveTo>
                      <a:pt x="760" y="0"/>
                    </a:moveTo>
                    <a:cubicBezTo>
                      <a:pt x="742" y="0"/>
                      <a:pt x="705" y="19"/>
                      <a:pt x="705" y="55"/>
                    </a:cubicBezTo>
                    <a:cubicBezTo>
                      <a:pt x="705" y="97"/>
                      <a:pt x="302" y="2555"/>
                      <a:pt x="0" y="4235"/>
                    </a:cubicBezTo>
                    <a:lnTo>
                      <a:pt x="115" y="4235"/>
                    </a:lnTo>
                    <a:cubicBezTo>
                      <a:pt x="398" y="2591"/>
                      <a:pt x="801" y="211"/>
                      <a:pt x="819" y="74"/>
                    </a:cubicBezTo>
                    <a:cubicBezTo>
                      <a:pt x="819" y="37"/>
                      <a:pt x="801" y="19"/>
                      <a:pt x="760"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2321;p75">
                <a:extLst>
                  <a:ext uri="{FF2B5EF4-FFF2-40B4-BE49-F238E27FC236}">
                    <a16:creationId xmlns:a16="http://schemas.microsoft.com/office/drawing/2014/main" id="{1A52C786-EE35-B64F-A788-B7044A1065F1}"/>
                  </a:ext>
                </a:extLst>
              </p:cNvPr>
              <p:cNvSpPr/>
              <p:nvPr/>
            </p:nvSpPr>
            <p:spPr>
              <a:xfrm>
                <a:off x="1744993" y="3815495"/>
                <a:ext cx="646718" cy="381856"/>
              </a:xfrm>
              <a:custGeom>
                <a:avLst/>
                <a:gdLst/>
                <a:ahLst/>
                <a:cxnLst/>
                <a:rect l="l" t="t" r="r" b="b"/>
                <a:pathLst>
                  <a:path w="6368" h="3760" extrusionOk="0">
                    <a:moveTo>
                      <a:pt x="953" y="0"/>
                    </a:moveTo>
                    <a:cubicBezTo>
                      <a:pt x="953" y="0"/>
                      <a:pt x="1" y="2710"/>
                      <a:pt x="458" y="2994"/>
                    </a:cubicBezTo>
                    <a:cubicBezTo>
                      <a:pt x="1111" y="3437"/>
                      <a:pt x="2937" y="3759"/>
                      <a:pt x="4329" y="3759"/>
                    </a:cubicBezTo>
                    <a:cubicBezTo>
                      <a:pt x="5211" y="3759"/>
                      <a:pt x="5919" y="3630"/>
                      <a:pt x="6043" y="3319"/>
                    </a:cubicBezTo>
                    <a:cubicBezTo>
                      <a:pt x="6368" y="2536"/>
                      <a:pt x="6217" y="1108"/>
                      <a:pt x="6217" y="1108"/>
                    </a:cubicBezTo>
                    <a:lnTo>
                      <a:pt x="95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2322;p75">
                <a:extLst>
                  <a:ext uri="{FF2B5EF4-FFF2-40B4-BE49-F238E27FC236}">
                    <a16:creationId xmlns:a16="http://schemas.microsoft.com/office/drawing/2014/main" id="{E10ED56B-3765-9BA1-B1E2-D6561B0151BC}"/>
                  </a:ext>
                </a:extLst>
              </p:cNvPr>
              <p:cNvSpPr/>
              <p:nvPr/>
            </p:nvSpPr>
            <p:spPr>
              <a:xfrm>
                <a:off x="1768250" y="3953109"/>
                <a:ext cx="133548" cy="168382"/>
              </a:xfrm>
              <a:custGeom>
                <a:avLst/>
                <a:gdLst/>
                <a:ahLst/>
                <a:cxnLst/>
                <a:rect l="l" t="t" r="r" b="b"/>
                <a:pathLst>
                  <a:path w="1315" h="1658" extrusionOk="0">
                    <a:moveTo>
                      <a:pt x="1259" y="0"/>
                    </a:moveTo>
                    <a:cubicBezTo>
                      <a:pt x="1236" y="0"/>
                      <a:pt x="1200" y="18"/>
                      <a:pt x="1200" y="37"/>
                    </a:cubicBezTo>
                    <a:cubicBezTo>
                      <a:pt x="1200" y="55"/>
                      <a:pt x="1049" y="783"/>
                      <a:pt x="591" y="1218"/>
                    </a:cubicBezTo>
                    <a:cubicBezTo>
                      <a:pt x="531" y="1277"/>
                      <a:pt x="458" y="1332"/>
                      <a:pt x="399" y="1373"/>
                    </a:cubicBezTo>
                    <a:cubicBezTo>
                      <a:pt x="303" y="1428"/>
                      <a:pt x="229" y="1469"/>
                      <a:pt x="133" y="1506"/>
                    </a:cubicBezTo>
                    <a:cubicBezTo>
                      <a:pt x="92" y="1524"/>
                      <a:pt x="55" y="1524"/>
                      <a:pt x="19" y="1543"/>
                    </a:cubicBezTo>
                    <a:cubicBezTo>
                      <a:pt x="0" y="1561"/>
                      <a:pt x="0" y="1602"/>
                      <a:pt x="0" y="1657"/>
                    </a:cubicBezTo>
                    <a:cubicBezTo>
                      <a:pt x="55" y="1639"/>
                      <a:pt x="115" y="1621"/>
                      <a:pt x="170" y="1602"/>
                    </a:cubicBezTo>
                    <a:cubicBezTo>
                      <a:pt x="266" y="1561"/>
                      <a:pt x="362" y="1524"/>
                      <a:pt x="458" y="1469"/>
                    </a:cubicBezTo>
                    <a:cubicBezTo>
                      <a:pt x="550" y="1410"/>
                      <a:pt x="628" y="1332"/>
                      <a:pt x="705" y="1259"/>
                    </a:cubicBezTo>
                    <a:cubicBezTo>
                      <a:pt x="1163" y="801"/>
                      <a:pt x="1296" y="96"/>
                      <a:pt x="1314" y="55"/>
                    </a:cubicBezTo>
                    <a:cubicBezTo>
                      <a:pt x="1314" y="37"/>
                      <a:pt x="1296" y="0"/>
                      <a:pt x="125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2323;p75">
                <a:extLst>
                  <a:ext uri="{FF2B5EF4-FFF2-40B4-BE49-F238E27FC236}">
                    <a16:creationId xmlns:a16="http://schemas.microsoft.com/office/drawing/2014/main" id="{D8DB32EA-C3E8-7B9E-9B5C-2EAAA7B4446D}"/>
                  </a:ext>
                </a:extLst>
              </p:cNvPr>
              <p:cNvSpPr/>
              <p:nvPr/>
            </p:nvSpPr>
            <p:spPr>
              <a:xfrm>
                <a:off x="2029461" y="3873587"/>
                <a:ext cx="33108" cy="292486"/>
              </a:xfrm>
              <a:custGeom>
                <a:avLst/>
                <a:gdLst/>
                <a:ahLst/>
                <a:cxnLst/>
                <a:rect l="l" t="t" r="r" b="b"/>
                <a:pathLst>
                  <a:path w="326" h="2880" extrusionOk="0">
                    <a:moveTo>
                      <a:pt x="230" y="0"/>
                    </a:moveTo>
                    <a:cubicBezTo>
                      <a:pt x="212" y="78"/>
                      <a:pt x="212" y="170"/>
                      <a:pt x="193" y="266"/>
                    </a:cubicBezTo>
                    <a:lnTo>
                      <a:pt x="193" y="380"/>
                    </a:lnTo>
                    <a:cubicBezTo>
                      <a:pt x="152" y="820"/>
                      <a:pt x="97" y="1470"/>
                      <a:pt x="60" y="2115"/>
                    </a:cubicBezTo>
                    <a:cubicBezTo>
                      <a:pt x="60" y="2138"/>
                      <a:pt x="38" y="2175"/>
                      <a:pt x="38" y="2211"/>
                    </a:cubicBezTo>
                    <a:cubicBezTo>
                      <a:pt x="38" y="2422"/>
                      <a:pt x="19" y="2632"/>
                      <a:pt x="1" y="2825"/>
                    </a:cubicBezTo>
                    <a:cubicBezTo>
                      <a:pt x="1" y="2861"/>
                      <a:pt x="38" y="2880"/>
                      <a:pt x="60" y="2880"/>
                    </a:cubicBezTo>
                    <a:cubicBezTo>
                      <a:pt x="97" y="2880"/>
                      <a:pt x="115" y="2861"/>
                      <a:pt x="115" y="2843"/>
                    </a:cubicBezTo>
                    <a:cubicBezTo>
                      <a:pt x="134" y="2632"/>
                      <a:pt x="134" y="2440"/>
                      <a:pt x="152" y="2252"/>
                    </a:cubicBezTo>
                    <a:lnTo>
                      <a:pt x="152" y="2138"/>
                    </a:lnTo>
                    <a:cubicBezTo>
                      <a:pt x="193" y="1488"/>
                      <a:pt x="248" y="838"/>
                      <a:pt x="289" y="399"/>
                    </a:cubicBezTo>
                    <a:cubicBezTo>
                      <a:pt x="308" y="362"/>
                      <a:pt x="308" y="325"/>
                      <a:pt x="308" y="284"/>
                    </a:cubicBezTo>
                    <a:cubicBezTo>
                      <a:pt x="308" y="193"/>
                      <a:pt x="326" y="96"/>
                      <a:pt x="326" y="19"/>
                    </a:cubicBezTo>
                    <a:cubicBezTo>
                      <a:pt x="289" y="19"/>
                      <a:pt x="248" y="19"/>
                      <a:pt x="230"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2324;p75">
                <a:extLst>
                  <a:ext uri="{FF2B5EF4-FFF2-40B4-BE49-F238E27FC236}">
                    <a16:creationId xmlns:a16="http://schemas.microsoft.com/office/drawing/2014/main" id="{06B3C4D6-5ACF-E3EE-7506-EB595609F539}"/>
                  </a:ext>
                </a:extLst>
              </p:cNvPr>
              <p:cNvSpPr/>
              <p:nvPr/>
            </p:nvSpPr>
            <p:spPr>
              <a:xfrm>
                <a:off x="2009961" y="3881509"/>
                <a:ext cx="97292" cy="220888"/>
              </a:xfrm>
              <a:custGeom>
                <a:avLst/>
                <a:gdLst/>
                <a:ahLst/>
                <a:cxnLst/>
                <a:rect l="l" t="t" r="r" b="b"/>
                <a:pathLst>
                  <a:path w="958" h="2175" extrusionOk="0">
                    <a:moveTo>
                      <a:pt x="861" y="0"/>
                    </a:moveTo>
                    <a:cubicBezTo>
                      <a:pt x="843" y="73"/>
                      <a:pt x="843" y="151"/>
                      <a:pt x="825" y="247"/>
                    </a:cubicBezTo>
                    <a:lnTo>
                      <a:pt x="825" y="362"/>
                    </a:lnTo>
                    <a:cubicBezTo>
                      <a:pt x="765" y="934"/>
                      <a:pt x="687" y="1772"/>
                      <a:pt x="651" y="1964"/>
                    </a:cubicBezTo>
                    <a:cubicBezTo>
                      <a:pt x="632" y="2001"/>
                      <a:pt x="614" y="2037"/>
                      <a:pt x="573" y="2060"/>
                    </a:cubicBezTo>
                    <a:cubicBezTo>
                      <a:pt x="545" y="2069"/>
                      <a:pt x="512" y="2074"/>
                      <a:pt x="474" y="2074"/>
                    </a:cubicBezTo>
                    <a:cubicBezTo>
                      <a:pt x="436" y="2074"/>
                      <a:pt x="392" y="2069"/>
                      <a:pt x="344" y="2060"/>
                    </a:cubicBezTo>
                    <a:cubicBezTo>
                      <a:pt x="307" y="2060"/>
                      <a:pt x="271" y="2037"/>
                      <a:pt x="252" y="2037"/>
                    </a:cubicBezTo>
                    <a:cubicBezTo>
                      <a:pt x="175" y="2001"/>
                      <a:pt x="138" y="1982"/>
                      <a:pt x="97" y="1964"/>
                    </a:cubicBezTo>
                    <a:cubicBezTo>
                      <a:pt x="79" y="1964"/>
                      <a:pt x="42" y="1964"/>
                      <a:pt x="24" y="2001"/>
                    </a:cubicBezTo>
                    <a:cubicBezTo>
                      <a:pt x="1" y="2019"/>
                      <a:pt x="24" y="2060"/>
                      <a:pt x="42" y="2060"/>
                    </a:cubicBezTo>
                    <a:cubicBezTo>
                      <a:pt x="60" y="2078"/>
                      <a:pt x="138" y="2115"/>
                      <a:pt x="230" y="2133"/>
                    </a:cubicBezTo>
                    <a:cubicBezTo>
                      <a:pt x="271" y="2152"/>
                      <a:pt x="307" y="2152"/>
                      <a:pt x="344" y="2174"/>
                    </a:cubicBezTo>
                    <a:lnTo>
                      <a:pt x="440" y="2174"/>
                    </a:lnTo>
                    <a:cubicBezTo>
                      <a:pt x="518" y="2174"/>
                      <a:pt x="573" y="2174"/>
                      <a:pt x="632" y="2152"/>
                    </a:cubicBezTo>
                    <a:cubicBezTo>
                      <a:pt x="687" y="2115"/>
                      <a:pt x="729" y="2060"/>
                      <a:pt x="747" y="1982"/>
                    </a:cubicBezTo>
                    <a:cubicBezTo>
                      <a:pt x="783" y="1790"/>
                      <a:pt x="880" y="952"/>
                      <a:pt x="916" y="362"/>
                    </a:cubicBezTo>
                    <a:cubicBezTo>
                      <a:pt x="939" y="321"/>
                      <a:pt x="939" y="302"/>
                      <a:pt x="939" y="266"/>
                    </a:cubicBezTo>
                    <a:cubicBezTo>
                      <a:pt x="939" y="170"/>
                      <a:pt x="957" y="73"/>
                      <a:pt x="957" y="18"/>
                    </a:cubicBezTo>
                    <a:cubicBezTo>
                      <a:pt x="916" y="0"/>
                      <a:pt x="880" y="0"/>
                      <a:pt x="861"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2325;p75">
                <a:extLst>
                  <a:ext uri="{FF2B5EF4-FFF2-40B4-BE49-F238E27FC236}">
                    <a16:creationId xmlns:a16="http://schemas.microsoft.com/office/drawing/2014/main" id="{CA13C858-A476-E45C-11CE-F4936BE23ADA}"/>
                  </a:ext>
                </a:extLst>
              </p:cNvPr>
              <p:cNvSpPr/>
              <p:nvPr/>
            </p:nvSpPr>
            <p:spPr>
              <a:xfrm>
                <a:off x="2060639" y="4020341"/>
                <a:ext cx="319500" cy="583651"/>
              </a:xfrm>
              <a:custGeom>
                <a:avLst/>
                <a:gdLst/>
                <a:ahLst/>
                <a:cxnLst/>
                <a:rect l="l" t="t" r="r" b="b"/>
                <a:pathLst>
                  <a:path w="3146" h="5747" extrusionOk="0">
                    <a:moveTo>
                      <a:pt x="2849" y="0"/>
                    </a:moveTo>
                    <a:cubicBezTo>
                      <a:pt x="2594" y="0"/>
                      <a:pt x="2269" y="66"/>
                      <a:pt x="1928" y="157"/>
                    </a:cubicBezTo>
                    <a:cubicBezTo>
                      <a:pt x="1887" y="176"/>
                      <a:pt x="1850" y="176"/>
                      <a:pt x="1813" y="194"/>
                    </a:cubicBezTo>
                    <a:cubicBezTo>
                      <a:pt x="934" y="464"/>
                      <a:pt x="1" y="899"/>
                      <a:pt x="1" y="899"/>
                    </a:cubicBezTo>
                    <a:lnTo>
                      <a:pt x="1" y="5747"/>
                    </a:lnTo>
                    <a:lnTo>
                      <a:pt x="2592" y="5747"/>
                    </a:lnTo>
                    <a:cubicBezTo>
                      <a:pt x="2747" y="4218"/>
                      <a:pt x="2935" y="2181"/>
                      <a:pt x="3049" y="1013"/>
                    </a:cubicBezTo>
                    <a:cubicBezTo>
                      <a:pt x="3049" y="977"/>
                      <a:pt x="3072" y="940"/>
                      <a:pt x="3072" y="899"/>
                    </a:cubicBezTo>
                    <a:cubicBezTo>
                      <a:pt x="3109" y="386"/>
                      <a:pt x="3145" y="43"/>
                      <a:pt x="3145" y="43"/>
                    </a:cubicBezTo>
                    <a:cubicBezTo>
                      <a:pt x="3063" y="13"/>
                      <a:pt x="2963" y="0"/>
                      <a:pt x="284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2326;p75">
                <a:extLst>
                  <a:ext uri="{FF2B5EF4-FFF2-40B4-BE49-F238E27FC236}">
                    <a16:creationId xmlns:a16="http://schemas.microsoft.com/office/drawing/2014/main" id="{815E282C-9230-5849-59C2-2A95FD9B40BC}"/>
                  </a:ext>
                </a:extLst>
              </p:cNvPr>
              <p:cNvSpPr/>
              <p:nvPr/>
            </p:nvSpPr>
            <p:spPr>
              <a:xfrm>
                <a:off x="2287015" y="4173900"/>
                <a:ext cx="42959" cy="430096"/>
              </a:xfrm>
              <a:custGeom>
                <a:avLst/>
                <a:gdLst/>
                <a:ahLst/>
                <a:cxnLst/>
                <a:rect l="l" t="t" r="r" b="b"/>
                <a:pathLst>
                  <a:path w="423" h="4235" extrusionOk="0">
                    <a:moveTo>
                      <a:pt x="363" y="0"/>
                    </a:moveTo>
                    <a:cubicBezTo>
                      <a:pt x="344" y="0"/>
                      <a:pt x="308" y="19"/>
                      <a:pt x="308" y="55"/>
                    </a:cubicBezTo>
                    <a:cubicBezTo>
                      <a:pt x="308" y="97"/>
                      <a:pt x="134" y="2536"/>
                      <a:pt x="1" y="4235"/>
                    </a:cubicBezTo>
                    <a:lnTo>
                      <a:pt x="97" y="4235"/>
                    </a:lnTo>
                    <a:cubicBezTo>
                      <a:pt x="248" y="2536"/>
                      <a:pt x="422" y="97"/>
                      <a:pt x="422" y="55"/>
                    </a:cubicBezTo>
                    <a:cubicBezTo>
                      <a:pt x="422" y="37"/>
                      <a:pt x="404" y="0"/>
                      <a:pt x="363"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2327;p75">
                <a:extLst>
                  <a:ext uri="{FF2B5EF4-FFF2-40B4-BE49-F238E27FC236}">
                    <a16:creationId xmlns:a16="http://schemas.microsoft.com/office/drawing/2014/main" id="{A06242BF-E70E-6B58-8D2D-E9F23D9DAEB1}"/>
                  </a:ext>
                </a:extLst>
              </p:cNvPr>
              <p:cNvSpPr/>
              <p:nvPr/>
            </p:nvSpPr>
            <p:spPr>
              <a:xfrm>
                <a:off x="2213588" y="3953109"/>
                <a:ext cx="159141" cy="170210"/>
              </a:xfrm>
              <a:custGeom>
                <a:avLst/>
                <a:gdLst/>
                <a:ahLst/>
                <a:cxnLst/>
                <a:rect l="l" t="t" r="r" b="b"/>
                <a:pathLst>
                  <a:path w="1567" h="1676" extrusionOk="0">
                    <a:moveTo>
                      <a:pt x="56" y="0"/>
                    </a:moveTo>
                    <a:cubicBezTo>
                      <a:pt x="19" y="0"/>
                      <a:pt x="1" y="37"/>
                      <a:pt x="1" y="55"/>
                    </a:cubicBezTo>
                    <a:cubicBezTo>
                      <a:pt x="19" y="73"/>
                      <a:pt x="78" y="476"/>
                      <a:pt x="307" y="856"/>
                    </a:cubicBezTo>
                    <a:cubicBezTo>
                      <a:pt x="440" y="1085"/>
                      <a:pt x="609" y="1314"/>
                      <a:pt x="857" y="1469"/>
                    </a:cubicBezTo>
                    <a:cubicBezTo>
                      <a:pt x="1067" y="1602"/>
                      <a:pt x="1296" y="1675"/>
                      <a:pt x="1543" y="1675"/>
                    </a:cubicBezTo>
                    <a:cubicBezTo>
                      <a:pt x="1543" y="1639"/>
                      <a:pt x="1566" y="1602"/>
                      <a:pt x="1566" y="1561"/>
                    </a:cubicBezTo>
                    <a:cubicBezTo>
                      <a:pt x="1314" y="1561"/>
                      <a:pt x="1108" y="1506"/>
                      <a:pt x="916" y="1373"/>
                    </a:cubicBezTo>
                    <a:cubicBezTo>
                      <a:pt x="706" y="1241"/>
                      <a:pt x="536" y="1030"/>
                      <a:pt x="422" y="819"/>
                    </a:cubicBezTo>
                    <a:cubicBezTo>
                      <a:pt x="193" y="440"/>
                      <a:pt x="115" y="37"/>
                      <a:pt x="115" y="37"/>
                    </a:cubicBezTo>
                    <a:cubicBezTo>
                      <a:pt x="115" y="18"/>
                      <a:pt x="78" y="0"/>
                      <a:pt x="56"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2328;p75">
                <a:extLst>
                  <a:ext uri="{FF2B5EF4-FFF2-40B4-BE49-F238E27FC236}">
                    <a16:creationId xmlns:a16="http://schemas.microsoft.com/office/drawing/2014/main" id="{BC28CE2F-BF9D-31A0-DABB-C5EE5B169AF2}"/>
                  </a:ext>
                </a:extLst>
              </p:cNvPr>
              <p:cNvSpPr/>
              <p:nvPr/>
            </p:nvSpPr>
            <p:spPr>
              <a:xfrm>
                <a:off x="1775664" y="2920549"/>
                <a:ext cx="676068" cy="1116320"/>
              </a:xfrm>
              <a:custGeom>
                <a:avLst/>
                <a:gdLst/>
                <a:ahLst/>
                <a:cxnLst/>
                <a:rect l="l" t="t" r="r" b="b"/>
                <a:pathLst>
                  <a:path w="6657" h="10992" extrusionOk="0">
                    <a:moveTo>
                      <a:pt x="2500" y="0"/>
                    </a:moveTo>
                    <a:cubicBezTo>
                      <a:pt x="2367" y="211"/>
                      <a:pt x="2193" y="325"/>
                      <a:pt x="2006" y="422"/>
                    </a:cubicBezTo>
                    <a:cubicBezTo>
                      <a:pt x="1987" y="440"/>
                      <a:pt x="1964" y="440"/>
                      <a:pt x="1946" y="458"/>
                    </a:cubicBezTo>
                    <a:cubicBezTo>
                      <a:pt x="1392" y="687"/>
                      <a:pt x="728" y="650"/>
                      <a:pt x="591" y="1314"/>
                    </a:cubicBezTo>
                    <a:cubicBezTo>
                      <a:pt x="500" y="1754"/>
                      <a:pt x="843" y="2632"/>
                      <a:pt x="802" y="4404"/>
                    </a:cubicBezTo>
                    <a:cubicBezTo>
                      <a:pt x="802" y="4541"/>
                      <a:pt x="783" y="4674"/>
                      <a:pt x="783" y="4825"/>
                    </a:cubicBezTo>
                    <a:cubicBezTo>
                      <a:pt x="783" y="4958"/>
                      <a:pt x="765" y="5091"/>
                      <a:pt x="765" y="5228"/>
                    </a:cubicBezTo>
                    <a:cubicBezTo>
                      <a:pt x="747" y="5361"/>
                      <a:pt x="747" y="5493"/>
                      <a:pt x="728" y="5626"/>
                    </a:cubicBezTo>
                    <a:cubicBezTo>
                      <a:pt x="706" y="5759"/>
                      <a:pt x="706" y="5873"/>
                      <a:pt x="687" y="6006"/>
                    </a:cubicBezTo>
                    <a:cubicBezTo>
                      <a:pt x="669" y="6143"/>
                      <a:pt x="651" y="6276"/>
                      <a:pt x="632" y="6409"/>
                    </a:cubicBezTo>
                    <a:cubicBezTo>
                      <a:pt x="518" y="7150"/>
                      <a:pt x="248" y="8867"/>
                      <a:pt x="1" y="9824"/>
                    </a:cubicBezTo>
                    <a:cubicBezTo>
                      <a:pt x="736" y="10510"/>
                      <a:pt x="2106" y="10991"/>
                      <a:pt x="3550" y="10991"/>
                    </a:cubicBezTo>
                    <a:cubicBezTo>
                      <a:pt x="4388" y="10991"/>
                      <a:pt x="5251" y="10829"/>
                      <a:pt x="6029" y="10451"/>
                    </a:cubicBezTo>
                    <a:cubicBezTo>
                      <a:pt x="6258" y="9824"/>
                      <a:pt x="6524" y="7553"/>
                      <a:pt x="6583" y="6885"/>
                    </a:cubicBezTo>
                    <a:cubicBezTo>
                      <a:pt x="6601" y="6734"/>
                      <a:pt x="6620" y="6601"/>
                      <a:pt x="6620" y="6464"/>
                    </a:cubicBezTo>
                    <a:cubicBezTo>
                      <a:pt x="6656" y="5818"/>
                      <a:pt x="6656" y="5168"/>
                      <a:pt x="6620" y="4482"/>
                    </a:cubicBezTo>
                    <a:lnTo>
                      <a:pt x="6620" y="4367"/>
                    </a:lnTo>
                    <a:cubicBezTo>
                      <a:pt x="6583" y="3813"/>
                      <a:pt x="6542" y="3223"/>
                      <a:pt x="6505" y="2596"/>
                    </a:cubicBezTo>
                    <a:cubicBezTo>
                      <a:pt x="6427" y="1374"/>
                      <a:pt x="6029" y="609"/>
                      <a:pt x="5306" y="495"/>
                    </a:cubicBezTo>
                    <a:cubicBezTo>
                      <a:pt x="4981" y="458"/>
                      <a:pt x="4711" y="362"/>
                      <a:pt x="4523" y="266"/>
                    </a:cubicBezTo>
                    <a:cubicBezTo>
                      <a:pt x="4505" y="248"/>
                      <a:pt x="4482" y="248"/>
                      <a:pt x="4464" y="229"/>
                    </a:cubicBezTo>
                    <a:cubicBezTo>
                      <a:pt x="4217" y="115"/>
                      <a:pt x="4102" y="0"/>
                      <a:pt x="4102"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2329;p75">
                <a:extLst>
                  <a:ext uri="{FF2B5EF4-FFF2-40B4-BE49-F238E27FC236}">
                    <a16:creationId xmlns:a16="http://schemas.microsoft.com/office/drawing/2014/main" id="{11953907-3BBD-E1F0-FB14-FBA5172B7D89}"/>
                  </a:ext>
                </a:extLst>
              </p:cNvPr>
              <p:cNvSpPr/>
              <p:nvPr/>
            </p:nvSpPr>
            <p:spPr>
              <a:xfrm>
                <a:off x="2323780" y="3278954"/>
                <a:ext cx="99120" cy="677896"/>
              </a:xfrm>
              <a:custGeom>
                <a:avLst/>
                <a:gdLst/>
                <a:ahLst/>
                <a:cxnLst/>
                <a:rect l="l" t="t" r="r" b="b"/>
                <a:pathLst>
                  <a:path w="976" h="6675" extrusionOk="0">
                    <a:moveTo>
                      <a:pt x="747" y="1"/>
                    </a:moveTo>
                    <a:cubicBezTo>
                      <a:pt x="728" y="1"/>
                      <a:pt x="710" y="19"/>
                      <a:pt x="710" y="56"/>
                    </a:cubicBezTo>
                    <a:cubicBezTo>
                      <a:pt x="710" y="74"/>
                      <a:pt x="879" y="3374"/>
                      <a:pt x="1" y="6620"/>
                    </a:cubicBezTo>
                    <a:cubicBezTo>
                      <a:pt x="1" y="6638"/>
                      <a:pt x="1" y="6656"/>
                      <a:pt x="42" y="6675"/>
                    </a:cubicBezTo>
                    <a:cubicBezTo>
                      <a:pt x="60" y="6675"/>
                      <a:pt x="78" y="6656"/>
                      <a:pt x="97" y="6638"/>
                    </a:cubicBezTo>
                    <a:cubicBezTo>
                      <a:pt x="976" y="3374"/>
                      <a:pt x="802" y="74"/>
                      <a:pt x="802" y="37"/>
                    </a:cubicBezTo>
                    <a:cubicBezTo>
                      <a:pt x="802" y="19"/>
                      <a:pt x="783" y="1"/>
                      <a:pt x="747"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2330;p75">
                <a:extLst>
                  <a:ext uri="{FF2B5EF4-FFF2-40B4-BE49-F238E27FC236}">
                    <a16:creationId xmlns:a16="http://schemas.microsoft.com/office/drawing/2014/main" id="{9B843F58-FDDB-B2DC-9EFD-75F735424252}"/>
                  </a:ext>
                </a:extLst>
              </p:cNvPr>
              <p:cNvSpPr/>
              <p:nvPr/>
            </p:nvSpPr>
            <p:spPr>
              <a:xfrm>
                <a:off x="1835686" y="3234369"/>
                <a:ext cx="23358" cy="294314"/>
              </a:xfrm>
              <a:custGeom>
                <a:avLst/>
                <a:gdLst/>
                <a:ahLst/>
                <a:cxnLst/>
                <a:rect l="l" t="t" r="r" b="b"/>
                <a:pathLst>
                  <a:path w="230" h="2898" extrusionOk="0">
                    <a:moveTo>
                      <a:pt x="174" y="0"/>
                    </a:moveTo>
                    <a:cubicBezTo>
                      <a:pt x="137" y="0"/>
                      <a:pt x="115" y="19"/>
                      <a:pt x="115" y="37"/>
                    </a:cubicBezTo>
                    <a:cubicBezTo>
                      <a:pt x="115" y="55"/>
                      <a:pt x="115" y="1927"/>
                      <a:pt x="23" y="2843"/>
                    </a:cubicBezTo>
                    <a:cubicBezTo>
                      <a:pt x="0" y="2879"/>
                      <a:pt x="23" y="2898"/>
                      <a:pt x="60" y="2898"/>
                    </a:cubicBezTo>
                    <a:cubicBezTo>
                      <a:pt x="96" y="2898"/>
                      <a:pt x="115" y="2879"/>
                      <a:pt x="115" y="2861"/>
                    </a:cubicBezTo>
                    <a:cubicBezTo>
                      <a:pt x="211" y="1927"/>
                      <a:pt x="229" y="55"/>
                      <a:pt x="229" y="37"/>
                    </a:cubicBezTo>
                    <a:cubicBezTo>
                      <a:pt x="229" y="19"/>
                      <a:pt x="192" y="0"/>
                      <a:pt x="174"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2331;p75">
                <a:extLst>
                  <a:ext uri="{FF2B5EF4-FFF2-40B4-BE49-F238E27FC236}">
                    <a16:creationId xmlns:a16="http://schemas.microsoft.com/office/drawing/2014/main" id="{7D9C4634-8AE0-0D4E-69F0-8B1C505033DA}"/>
                  </a:ext>
                </a:extLst>
              </p:cNvPr>
              <p:cNvSpPr/>
              <p:nvPr/>
            </p:nvSpPr>
            <p:spPr>
              <a:xfrm>
                <a:off x="2062468" y="3873587"/>
                <a:ext cx="25288" cy="25186"/>
              </a:xfrm>
              <a:custGeom>
                <a:avLst/>
                <a:gdLst/>
                <a:ahLst/>
                <a:cxnLst/>
                <a:rect l="l" t="t" r="r" b="b"/>
                <a:pathLst>
                  <a:path w="249" h="248" extrusionOk="0">
                    <a:moveTo>
                      <a:pt x="115" y="0"/>
                    </a:moveTo>
                    <a:cubicBezTo>
                      <a:pt x="56" y="19"/>
                      <a:pt x="1" y="78"/>
                      <a:pt x="1" y="133"/>
                    </a:cubicBezTo>
                    <a:cubicBezTo>
                      <a:pt x="19" y="211"/>
                      <a:pt x="79" y="248"/>
                      <a:pt x="134" y="248"/>
                    </a:cubicBezTo>
                    <a:cubicBezTo>
                      <a:pt x="212" y="248"/>
                      <a:pt x="248" y="193"/>
                      <a:pt x="248" y="115"/>
                    </a:cubicBezTo>
                    <a:cubicBezTo>
                      <a:pt x="248" y="55"/>
                      <a:pt x="193" y="0"/>
                      <a:pt x="115"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2332;p75">
                <a:extLst>
                  <a:ext uri="{FF2B5EF4-FFF2-40B4-BE49-F238E27FC236}">
                    <a16:creationId xmlns:a16="http://schemas.microsoft.com/office/drawing/2014/main" id="{8CF705C3-40D3-2635-1A74-62655B644E38}"/>
                  </a:ext>
                </a:extLst>
              </p:cNvPr>
              <p:cNvSpPr/>
              <p:nvPr/>
            </p:nvSpPr>
            <p:spPr>
              <a:xfrm>
                <a:off x="2060639" y="3933203"/>
                <a:ext cx="25186" cy="24069"/>
              </a:xfrm>
              <a:custGeom>
                <a:avLst/>
                <a:gdLst/>
                <a:ahLst/>
                <a:cxnLst/>
                <a:rect l="l" t="t" r="r" b="b"/>
                <a:pathLst>
                  <a:path w="248" h="237" extrusionOk="0">
                    <a:moveTo>
                      <a:pt x="144" y="0"/>
                    </a:moveTo>
                    <a:cubicBezTo>
                      <a:pt x="134" y="0"/>
                      <a:pt x="125" y="1"/>
                      <a:pt x="115" y="4"/>
                    </a:cubicBezTo>
                    <a:cubicBezTo>
                      <a:pt x="56" y="4"/>
                      <a:pt x="1" y="63"/>
                      <a:pt x="1" y="137"/>
                    </a:cubicBezTo>
                    <a:cubicBezTo>
                      <a:pt x="17" y="188"/>
                      <a:pt x="60" y="236"/>
                      <a:pt x="110" y="236"/>
                    </a:cubicBezTo>
                    <a:cubicBezTo>
                      <a:pt x="118" y="236"/>
                      <a:pt x="125" y="235"/>
                      <a:pt x="133" y="233"/>
                    </a:cubicBezTo>
                    <a:cubicBezTo>
                      <a:pt x="211" y="233"/>
                      <a:pt x="248" y="178"/>
                      <a:pt x="248" y="100"/>
                    </a:cubicBezTo>
                    <a:cubicBezTo>
                      <a:pt x="248" y="48"/>
                      <a:pt x="203" y="0"/>
                      <a:pt x="144"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2333;p75">
                <a:extLst>
                  <a:ext uri="{FF2B5EF4-FFF2-40B4-BE49-F238E27FC236}">
                    <a16:creationId xmlns:a16="http://schemas.microsoft.com/office/drawing/2014/main" id="{187F90B5-0564-3859-D911-0F8116EFD462}"/>
                  </a:ext>
                </a:extLst>
              </p:cNvPr>
              <p:cNvSpPr/>
              <p:nvPr/>
            </p:nvSpPr>
            <p:spPr>
              <a:xfrm>
                <a:off x="1888192" y="3172519"/>
                <a:ext cx="141368" cy="143298"/>
              </a:xfrm>
              <a:custGeom>
                <a:avLst/>
                <a:gdLst/>
                <a:ahLst/>
                <a:cxnLst/>
                <a:rect l="l" t="t" r="r" b="b"/>
                <a:pathLst>
                  <a:path w="1392" h="1411" extrusionOk="0">
                    <a:moveTo>
                      <a:pt x="1181" y="92"/>
                    </a:moveTo>
                    <a:cubicBezTo>
                      <a:pt x="1200" y="266"/>
                      <a:pt x="1259" y="893"/>
                      <a:pt x="1012" y="1181"/>
                    </a:cubicBezTo>
                    <a:cubicBezTo>
                      <a:pt x="934" y="1278"/>
                      <a:pt x="820" y="1314"/>
                      <a:pt x="687" y="1314"/>
                    </a:cubicBezTo>
                    <a:cubicBezTo>
                      <a:pt x="573" y="1314"/>
                      <a:pt x="458" y="1278"/>
                      <a:pt x="380" y="1181"/>
                    </a:cubicBezTo>
                    <a:cubicBezTo>
                      <a:pt x="133" y="893"/>
                      <a:pt x="193" y="266"/>
                      <a:pt x="211" y="92"/>
                    </a:cubicBezTo>
                    <a:close/>
                    <a:moveTo>
                      <a:pt x="170" y="0"/>
                    </a:moveTo>
                    <a:cubicBezTo>
                      <a:pt x="133" y="0"/>
                      <a:pt x="115" y="19"/>
                      <a:pt x="115" y="37"/>
                    </a:cubicBezTo>
                    <a:cubicBezTo>
                      <a:pt x="115" y="74"/>
                      <a:pt x="0" y="875"/>
                      <a:pt x="307" y="1236"/>
                    </a:cubicBezTo>
                    <a:cubicBezTo>
                      <a:pt x="399" y="1351"/>
                      <a:pt x="536" y="1410"/>
                      <a:pt x="687" y="1410"/>
                    </a:cubicBezTo>
                    <a:cubicBezTo>
                      <a:pt x="856" y="1410"/>
                      <a:pt x="994" y="1351"/>
                      <a:pt x="1085" y="1236"/>
                    </a:cubicBezTo>
                    <a:cubicBezTo>
                      <a:pt x="1392" y="875"/>
                      <a:pt x="1278" y="74"/>
                      <a:pt x="1278" y="37"/>
                    </a:cubicBezTo>
                    <a:cubicBezTo>
                      <a:pt x="1278" y="19"/>
                      <a:pt x="1259" y="0"/>
                      <a:pt x="1223"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2334;p75">
                <a:extLst>
                  <a:ext uri="{FF2B5EF4-FFF2-40B4-BE49-F238E27FC236}">
                    <a16:creationId xmlns:a16="http://schemas.microsoft.com/office/drawing/2014/main" id="{DB25FF5D-4022-8E10-E2B2-195847BB84B5}"/>
                  </a:ext>
                </a:extLst>
              </p:cNvPr>
              <p:cNvSpPr/>
              <p:nvPr/>
            </p:nvSpPr>
            <p:spPr>
              <a:xfrm>
                <a:off x="1887989" y="2427679"/>
                <a:ext cx="364287" cy="297259"/>
              </a:xfrm>
              <a:custGeom>
                <a:avLst/>
                <a:gdLst/>
                <a:ahLst/>
                <a:cxnLst/>
                <a:rect l="l" t="t" r="r" b="b"/>
                <a:pathLst>
                  <a:path w="3587" h="2927" extrusionOk="0">
                    <a:moveTo>
                      <a:pt x="532" y="0"/>
                    </a:moveTo>
                    <a:cubicBezTo>
                      <a:pt x="488" y="0"/>
                      <a:pt x="444" y="9"/>
                      <a:pt x="401" y="29"/>
                    </a:cubicBezTo>
                    <a:cubicBezTo>
                      <a:pt x="57" y="180"/>
                      <a:pt x="497" y="674"/>
                      <a:pt x="497" y="674"/>
                    </a:cubicBezTo>
                    <a:cubicBezTo>
                      <a:pt x="497" y="674"/>
                      <a:pt x="452" y="666"/>
                      <a:pt x="390" y="666"/>
                    </a:cubicBezTo>
                    <a:cubicBezTo>
                      <a:pt x="243" y="666"/>
                      <a:pt x="0" y="711"/>
                      <a:pt x="39" y="1017"/>
                    </a:cubicBezTo>
                    <a:cubicBezTo>
                      <a:pt x="99" y="1457"/>
                      <a:pt x="593" y="1649"/>
                      <a:pt x="593" y="1649"/>
                    </a:cubicBezTo>
                    <a:cubicBezTo>
                      <a:pt x="593" y="1649"/>
                      <a:pt x="442" y="1896"/>
                      <a:pt x="515" y="2299"/>
                    </a:cubicBezTo>
                    <a:cubicBezTo>
                      <a:pt x="593" y="2716"/>
                      <a:pt x="767" y="2734"/>
                      <a:pt x="767" y="2734"/>
                    </a:cubicBezTo>
                    <a:lnTo>
                      <a:pt x="2918" y="2926"/>
                    </a:lnTo>
                    <a:cubicBezTo>
                      <a:pt x="2918" y="2926"/>
                      <a:pt x="3358" y="2926"/>
                      <a:pt x="3472" y="2372"/>
                    </a:cubicBezTo>
                    <a:cubicBezTo>
                      <a:pt x="3587" y="1800"/>
                      <a:pt x="3207" y="1571"/>
                      <a:pt x="3207" y="1571"/>
                    </a:cubicBezTo>
                    <a:cubicBezTo>
                      <a:pt x="3207" y="1571"/>
                      <a:pt x="3454" y="1155"/>
                      <a:pt x="3129" y="944"/>
                    </a:cubicBezTo>
                    <a:cubicBezTo>
                      <a:pt x="2845" y="752"/>
                      <a:pt x="1911" y="656"/>
                      <a:pt x="1911" y="656"/>
                    </a:cubicBezTo>
                    <a:cubicBezTo>
                      <a:pt x="1911" y="656"/>
                      <a:pt x="1756" y="258"/>
                      <a:pt x="1586" y="143"/>
                    </a:cubicBezTo>
                    <a:cubicBezTo>
                      <a:pt x="1505" y="89"/>
                      <a:pt x="1438" y="67"/>
                      <a:pt x="1383" y="67"/>
                    </a:cubicBezTo>
                    <a:cubicBezTo>
                      <a:pt x="1164" y="67"/>
                      <a:pt x="1128" y="409"/>
                      <a:pt x="1128" y="409"/>
                    </a:cubicBezTo>
                    <a:cubicBezTo>
                      <a:pt x="1128" y="409"/>
                      <a:pt x="835" y="0"/>
                      <a:pt x="53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2335;p75">
                <a:extLst>
                  <a:ext uri="{FF2B5EF4-FFF2-40B4-BE49-F238E27FC236}">
                    <a16:creationId xmlns:a16="http://schemas.microsoft.com/office/drawing/2014/main" id="{8B2183E8-3CBF-8A48-4BE8-17D64186555A}"/>
                  </a:ext>
                </a:extLst>
              </p:cNvPr>
              <p:cNvSpPr/>
              <p:nvPr/>
            </p:nvSpPr>
            <p:spPr>
              <a:xfrm>
                <a:off x="2027633" y="2792685"/>
                <a:ext cx="162797" cy="169499"/>
              </a:xfrm>
              <a:custGeom>
                <a:avLst/>
                <a:gdLst/>
                <a:ahLst/>
                <a:cxnLst/>
                <a:rect l="l" t="t" r="r" b="b"/>
                <a:pathLst>
                  <a:path w="1603" h="1669" extrusionOk="0">
                    <a:moveTo>
                      <a:pt x="1603" y="1"/>
                    </a:moveTo>
                    <a:lnTo>
                      <a:pt x="193" y="879"/>
                    </a:lnTo>
                    <a:lnTo>
                      <a:pt x="1" y="994"/>
                    </a:lnTo>
                    <a:lnTo>
                      <a:pt x="1" y="1392"/>
                    </a:lnTo>
                    <a:cubicBezTo>
                      <a:pt x="56" y="1429"/>
                      <a:pt x="97" y="1470"/>
                      <a:pt x="152" y="1507"/>
                    </a:cubicBezTo>
                    <a:cubicBezTo>
                      <a:pt x="345" y="1625"/>
                      <a:pt x="545" y="1668"/>
                      <a:pt x="733" y="1668"/>
                    </a:cubicBezTo>
                    <a:cubicBezTo>
                      <a:pt x="1209" y="1668"/>
                      <a:pt x="1603" y="1392"/>
                      <a:pt x="1603" y="1392"/>
                    </a:cubicBezTo>
                    <a:lnTo>
                      <a:pt x="1603" y="1"/>
                    </a:ln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2336;p75">
                <a:extLst>
                  <a:ext uri="{FF2B5EF4-FFF2-40B4-BE49-F238E27FC236}">
                    <a16:creationId xmlns:a16="http://schemas.microsoft.com/office/drawing/2014/main" id="{8C02DEF0-87BF-799E-F1C3-18E0FBF0E678}"/>
                  </a:ext>
                </a:extLst>
              </p:cNvPr>
              <p:cNvSpPr/>
              <p:nvPr/>
            </p:nvSpPr>
            <p:spPr>
              <a:xfrm>
                <a:off x="2027633" y="2856363"/>
                <a:ext cx="120041" cy="89371"/>
              </a:xfrm>
              <a:custGeom>
                <a:avLst/>
                <a:gdLst/>
                <a:ahLst/>
                <a:cxnLst/>
                <a:rect l="l" t="t" r="r" b="b"/>
                <a:pathLst>
                  <a:path w="1182" h="880" extrusionOk="0">
                    <a:moveTo>
                      <a:pt x="1182" y="1"/>
                    </a:moveTo>
                    <a:lnTo>
                      <a:pt x="193" y="252"/>
                    </a:lnTo>
                    <a:lnTo>
                      <a:pt x="1" y="367"/>
                    </a:lnTo>
                    <a:lnTo>
                      <a:pt x="1" y="765"/>
                    </a:lnTo>
                    <a:cubicBezTo>
                      <a:pt x="56" y="802"/>
                      <a:pt x="97" y="843"/>
                      <a:pt x="152" y="880"/>
                    </a:cubicBezTo>
                    <a:cubicBezTo>
                      <a:pt x="742" y="632"/>
                      <a:pt x="1182" y="1"/>
                      <a:pt x="11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2337;p75">
                <a:extLst>
                  <a:ext uri="{FF2B5EF4-FFF2-40B4-BE49-F238E27FC236}">
                    <a16:creationId xmlns:a16="http://schemas.microsoft.com/office/drawing/2014/main" id="{C0164788-BCD6-140F-9635-402923469740}"/>
                  </a:ext>
                </a:extLst>
              </p:cNvPr>
              <p:cNvSpPr/>
              <p:nvPr/>
            </p:nvSpPr>
            <p:spPr>
              <a:xfrm>
                <a:off x="2095474" y="2893534"/>
                <a:ext cx="154977" cy="166554"/>
              </a:xfrm>
              <a:custGeom>
                <a:avLst/>
                <a:gdLst/>
                <a:ahLst/>
                <a:cxnLst/>
                <a:rect l="l" t="t" r="r" b="b"/>
                <a:pathLst>
                  <a:path w="1526" h="1640" extrusionOk="0">
                    <a:moveTo>
                      <a:pt x="935" y="1"/>
                    </a:moveTo>
                    <a:cubicBezTo>
                      <a:pt x="591" y="532"/>
                      <a:pt x="1" y="665"/>
                      <a:pt x="1" y="665"/>
                    </a:cubicBezTo>
                    <a:lnTo>
                      <a:pt x="1" y="1640"/>
                    </a:lnTo>
                    <a:cubicBezTo>
                      <a:pt x="669" y="1507"/>
                      <a:pt x="1068" y="1104"/>
                      <a:pt x="1525" y="610"/>
                    </a:cubicBezTo>
                    <a:cubicBezTo>
                      <a:pt x="1411" y="74"/>
                      <a:pt x="935" y="1"/>
                      <a:pt x="93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2338;p75">
                <a:extLst>
                  <a:ext uri="{FF2B5EF4-FFF2-40B4-BE49-F238E27FC236}">
                    <a16:creationId xmlns:a16="http://schemas.microsoft.com/office/drawing/2014/main" id="{1DE5F1F2-4BC6-0A9F-2ECC-15F0B49559CB}"/>
                  </a:ext>
                </a:extLst>
              </p:cNvPr>
              <p:cNvSpPr/>
              <p:nvPr/>
            </p:nvSpPr>
            <p:spPr>
              <a:xfrm>
                <a:off x="1967713" y="2907042"/>
                <a:ext cx="127861" cy="153047"/>
              </a:xfrm>
              <a:custGeom>
                <a:avLst/>
                <a:gdLst/>
                <a:ahLst/>
                <a:cxnLst/>
                <a:rect l="l" t="t" r="r" b="b"/>
                <a:pathLst>
                  <a:path w="1259" h="1507" extrusionOk="0">
                    <a:moveTo>
                      <a:pt x="572" y="1"/>
                    </a:moveTo>
                    <a:cubicBezTo>
                      <a:pt x="572" y="1"/>
                      <a:pt x="151" y="97"/>
                      <a:pt x="0" y="628"/>
                    </a:cubicBezTo>
                    <a:cubicBezTo>
                      <a:pt x="417" y="1145"/>
                      <a:pt x="646" y="1356"/>
                      <a:pt x="1259" y="1507"/>
                    </a:cubicBezTo>
                    <a:lnTo>
                      <a:pt x="1259" y="532"/>
                    </a:lnTo>
                    <a:cubicBezTo>
                      <a:pt x="1259" y="532"/>
                      <a:pt x="916" y="532"/>
                      <a:pt x="57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2339;p75">
                <a:extLst>
                  <a:ext uri="{FF2B5EF4-FFF2-40B4-BE49-F238E27FC236}">
                    <a16:creationId xmlns:a16="http://schemas.microsoft.com/office/drawing/2014/main" id="{EA3BA988-5C44-5EC2-0BF6-F64D82C183BD}"/>
                  </a:ext>
                </a:extLst>
              </p:cNvPr>
              <p:cNvSpPr/>
              <p:nvPr/>
            </p:nvSpPr>
            <p:spPr>
              <a:xfrm>
                <a:off x="2002548" y="3087006"/>
                <a:ext cx="170210" cy="765236"/>
              </a:xfrm>
              <a:custGeom>
                <a:avLst/>
                <a:gdLst/>
                <a:ahLst/>
                <a:cxnLst/>
                <a:rect l="l" t="t" r="r" b="b"/>
                <a:pathLst>
                  <a:path w="1676" h="7535" extrusionOk="0">
                    <a:moveTo>
                      <a:pt x="760" y="0"/>
                    </a:moveTo>
                    <a:lnTo>
                      <a:pt x="742" y="78"/>
                    </a:lnTo>
                    <a:lnTo>
                      <a:pt x="724" y="229"/>
                    </a:lnTo>
                    <a:lnTo>
                      <a:pt x="687" y="572"/>
                    </a:lnTo>
                    <a:lnTo>
                      <a:pt x="669" y="728"/>
                    </a:lnTo>
                    <a:lnTo>
                      <a:pt x="609" y="1071"/>
                    </a:lnTo>
                    <a:lnTo>
                      <a:pt x="591" y="1222"/>
                    </a:lnTo>
                    <a:lnTo>
                      <a:pt x="554" y="1566"/>
                    </a:lnTo>
                    <a:lnTo>
                      <a:pt x="531" y="1717"/>
                    </a:lnTo>
                    <a:lnTo>
                      <a:pt x="477" y="2078"/>
                    </a:lnTo>
                    <a:lnTo>
                      <a:pt x="458" y="2234"/>
                    </a:lnTo>
                    <a:lnTo>
                      <a:pt x="417" y="2577"/>
                    </a:lnTo>
                    <a:lnTo>
                      <a:pt x="399" y="2728"/>
                    </a:lnTo>
                    <a:lnTo>
                      <a:pt x="344" y="3072"/>
                    </a:lnTo>
                    <a:lnTo>
                      <a:pt x="325" y="3223"/>
                    </a:lnTo>
                    <a:lnTo>
                      <a:pt x="284" y="3589"/>
                    </a:lnTo>
                    <a:lnTo>
                      <a:pt x="266" y="3740"/>
                    </a:lnTo>
                    <a:lnTo>
                      <a:pt x="211" y="4083"/>
                    </a:lnTo>
                    <a:lnTo>
                      <a:pt x="188" y="4234"/>
                    </a:lnTo>
                    <a:lnTo>
                      <a:pt x="152" y="4578"/>
                    </a:lnTo>
                    <a:lnTo>
                      <a:pt x="133" y="4733"/>
                    </a:lnTo>
                    <a:lnTo>
                      <a:pt x="74" y="5077"/>
                    </a:lnTo>
                    <a:lnTo>
                      <a:pt x="55" y="5228"/>
                    </a:lnTo>
                    <a:lnTo>
                      <a:pt x="19" y="5589"/>
                    </a:lnTo>
                    <a:lnTo>
                      <a:pt x="0" y="5740"/>
                    </a:lnTo>
                    <a:lnTo>
                      <a:pt x="266" y="6409"/>
                    </a:lnTo>
                    <a:lnTo>
                      <a:pt x="399" y="6697"/>
                    </a:lnTo>
                    <a:lnTo>
                      <a:pt x="742" y="7535"/>
                    </a:lnTo>
                    <a:lnTo>
                      <a:pt x="916" y="7210"/>
                    </a:lnTo>
                    <a:lnTo>
                      <a:pt x="971" y="7095"/>
                    </a:lnTo>
                    <a:lnTo>
                      <a:pt x="1104" y="6848"/>
                    </a:lnTo>
                    <a:lnTo>
                      <a:pt x="1163" y="6734"/>
                    </a:lnTo>
                    <a:lnTo>
                      <a:pt x="1296" y="6468"/>
                    </a:lnTo>
                    <a:lnTo>
                      <a:pt x="1355" y="6354"/>
                    </a:lnTo>
                    <a:lnTo>
                      <a:pt x="1488" y="6084"/>
                    </a:lnTo>
                    <a:lnTo>
                      <a:pt x="1543" y="5969"/>
                    </a:lnTo>
                    <a:lnTo>
                      <a:pt x="1676" y="5740"/>
                    </a:lnTo>
                    <a:lnTo>
                      <a:pt x="1676" y="5704"/>
                    </a:lnTo>
                    <a:lnTo>
                      <a:pt x="1658" y="5511"/>
                    </a:lnTo>
                    <a:lnTo>
                      <a:pt x="1603" y="5077"/>
                    </a:lnTo>
                    <a:lnTo>
                      <a:pt x="1584" y="4884"/>
                    </a:lnTo>
                    <a:lnTo>
                      <a:pt x="1543" y="4445"/>
                    </a:lnTo>
                    <a:lnTo>
                      <a:pt x="1525" y="4253"/>
                    </a:lnTo>
                    <a:lnTo>
                      <a:pt x="1470" y="3818"/>
                    </a:lnTo>
                    <a:lnTo>
                      <a:pt x="1447" y="3626"/>
                    </a:lnTo>
                    <a:lnTo>
                      <a:pt x="1410" y="3186"/>
                    </a:lnTo>
                    <a:lnTo>
                      <a:pt x="1392" y="2994"/>
                    </a:lnTo>
                    <a:lnTo>
                      <a:pt x="1355" y="2559"/>
                    </a:lnTo>
                    <a:lnTo>
                      <a:pt x="1333" y="2348"/>
                    </a:lnTo>
                    <a:lnTo>
                      <a:pt x="1278" y="1909"/>
                    </a:lnTo>
                    <a:lnTo>
                      <a:pt x="1259" y="1717"/>
                    </a:lnTo>
                    <a:lnTo>
                      <a:pt x="1218" y="1277"/>
                    </a:lnTo>
                    <a:lnTo>
                      <a:pt x="1200" y="1090"/>
                    </a:lnTo>
                    <a:lnTo>
                      <a:pt x="1163" y="650"/>
                    </a:lnTo>
                    <a:lnTo>
                      <a:pt x="1145" y="458"/>
                    </a:lnTo>
                    <a:lnTo>
                      <a:pt x="1085"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2340;p75">
                <a:extLst>
                  <a:ext uri="{FF2B5EF4-FFF2-40B4-BE49-F238E27FC236}">
                    <a16:creationId xmlns:a16="http://schemas.microsoft.com/office/drawing/2014/main" id="{428536E2-5239-11F9-1853-B015B4A04DEF}"/>
                  </a:ext>
                </a:extLst>
              </p:cNvPr>
              <p:cNvSpPr/>
              <p:nvPr/>
            </p:nvSpPr>
            <p:spPr>
              <a:xfrm>
                <a:off x="2075975" y="3094826"/>
                <a:ext cx="44787" cy="58294"/>
              </a:xfrm>
              <a:custGeom>
                <a:avLst/>
                <a:gdLst/>
                <a:ahLst/>
                <a:cxnLst/>
                <a:rect l="l" t="t" r="r" b="b"/>
                <a:pathLst>
                  <a:path w="441" h="574" extrusionOk="0">
                    <a:moveTo>
                      <a:pt x="19" y="1"/>
                    </a:moveTo>
                    <a:lnTo>
                      <a:pt x="1" y="152"/>
                    </a:lnTo>
                    <a:lnTo>
                      <a:pt x="440" y="573"/>
                    </a:lnTo>
                    <a:lnTo>
                      <a:pt x="422" y="381"/>
                    </a:lnTo>
                    <a:lnTo>
                      <a:pt x="19" y="1"/>
                    </a:lnTo>
                    <a:close/>
                  </a:path>
                </a:pathLst>
              </a:custGeom>
              <a:solidFill>
                <a:srgbClr val="005B5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2341;p75">
                <a:extLst>
                  <a:ext uri="{FF2B5EF4-FFF2-40B4-BE49-F238E27FC236}">
                    <a16:creationId xmlns:a16="http://schemas.microsoft.com/office/drawing/2014/main" id="{29BD7265-FC83-FF13-BC3C-ECC767FD4DC6}"/>
                  </a:ext>
                </a:extLst>
              </p:cNvPr>
              <p:cNvSpPr/>
              <p:nvPr/>
            </p:nvSpPr>
            <p:spPr>
              <a:xfrm>
                <a:off x="2070389" y="3145098"/>
                <a:ext cx="55958" cy="71700"/>
              </a:xfrm>
              <a:custGeom>
                <a:avLst/>
                <a:gdLst/>
                <a:ahLst/>
                <a:cxnLst/>
                <a:rect l="l" t="t" r="r" b="b"/>
                <a:pathLst>
                  <a:path w="551" h="706" extrusionOk="0">
                    <a:moveTo>
                      <a:pt x="19" y="0"/>
                    </a:moveTo>
                    <a:lnTo>
                      <a:pt x="1" y="156"/>
                    </a:lnTo>
                    <a:lnTo>
                      <a:pt x="550" y="705"/>
                    </a:lnTo>
                    <a:lnTo>
                      <a:pt x="532" y="518"/>
                    </a:lnTo>
                    <a:lnTo>
                      <a:pt x="19" y="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2342;p75">
                <a:extLst>
                  <a:ext uri="{FF2B5EF4-FFF2-40B4-BE49-F238E27FC236}">
                    <a16:creationId xmlns:a16="http://schemas.microsoft.com/office/drawing/2014/main" id="{E31E3C9E-E1D5-8882-5482-00530141EE96}"/>
                  </a:ext>
                </a:extLst>
              </p:cNvPr>
              <p:cNvSpPr/>
              <p:nvPr/>
            </p:nvSpPr>
            <p:spPr>
              <a:xfrm>
                <a:off x="2062468" y="3195777"/>
                <a:ext cx="69872" cy="85105"/>
              </a:xfrm>
              <a:custGeom>
                <a:avLst/>
                <a:gdLst/>
                <a:ahLst/>
                <a:cxnLst/>
                <a:rect l="l" t="t" r="r" b="b"/>
                <a:pathLst>
                  <a:path w="688" h="838" extrusionOk="0">
                    <a:moveTo>
                      <a:pt x="19" y="0"/>
                    </a:moveTo>
                    <a:lnTo>
                      <a:pt x="1" y="151"/>
                    </a:lnTo>
                    <a:lnTo>
                      <a:pt x="688" y="838"/>
                    </a:lnTo>
                    <a:lnTo>
                      <a:pt x="669" y="646"/>
                    </a:lnTo>
                    <a:lnTo>
                      <a:pt x="19" y="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2343;p75">
                <a:extLst>
                  <a:ext uri="{FF2B5EF4-FFF2-40B4-BE49-F238E27FC236}">
                    <a16:creationId xmlns:a16="http://schemas.microsoft.com/office/drawing/2014/main" id="{F6BDA376-51D0-40E7-EEDE-3D6FE4B624FB}"/>
                  </a:ext>
                </a:extLst>
              </p:cNvPr>
              <p:cNvSpPr/>
              <p:nvPr/>
            </p:nvSpPr>
            <p:spPr>
              <a:xfrm>
                <a:off x="2056476" y="3245947"/>
                <a:ext cx="83785" cy="100948"/>
              </a:xfrm>
              <a:custGeom>
                <a:avLst/>
                <a:gdLst/>
                <a:ahLst/>
                <a:cxnLst/>
                <a:rect l="l" t="t" r="r" b="b"/>
                <a:pathLst>
                  <a:path w="825" h="994" extrusionOk="0">
                    <a:moveTo>
                      <a:pt x="23" y="1"/>
                    </a:moveTo>
                    <a:lnTo>
                      <a:pt x="0" y="152"/>
                    </a:lnTo>
                    <a:lnTo>
                      <a:pt x="824" y="994"/>
                    </a:lnTo>
                    <a:lnTo>
                      <a:pt x="802" y="783"/>
                    </a:lnTo>
                    <a:lnTo>
                      <a:pt x="23" y="1"/>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2344;p75">
                <a:extLst>
                  <a:ext uri="{FF2B5EF4-FFF2-40B4-BE49-F238E27FC236}">
                    <a16:creationId xmlns:a16="http://schemas.microsoft.com/office/drawing/2014/main" id="{501F6199-62BD-D7DF-24A1-7C984AAC5025}"/>
                  </a:ext>
                </a:extLst>
              </p:cNvPr>
              <p:cNvSpPr/>
              <p:nvPr/>
            </p:nvSpPr>
            <p:spPr>
              <a:xfrm>
                <a:off x="2049062" y="3298047"/>
                <a:ext cx="96784" cy="112627"/>
              </a:xfrm>
              <a:custGeom>
                <a:avLst/>
                <a:gdLst/>
                <a:ahLst/>
                <a:cxnLst/>
                <a:rect l="l" t="t" r="r" b="b"/>
                <a:pathLst>
                  <a:path w="953" h="1109" extrusionOk="0">
                    <a:moveTo>
                      <a:pt x="19" y="0"/>
                    </a:moveTo>
                    <a:lnTo>
                      <a:pt x="0" y="156"/>
                    </a:lnTo>
                    <a:lnTo>
                      <a:pt x="952" y="1108"/>
                    </a:lnTo>
                    <a:lnTo>
                      <a:pt x="934" y="916"/>
                    </a:lnTo>
                    <a:lnTo>
                      <a:pt x="19" y="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2345;p75">
                <a:extLst>
                  <a:ext uri="{FF2B5EF4-FFF2-40B4-BE49-F238E27FC236}">
                    <a16:creationId xmlns:a16="http://schemas.microsoft.com/office/drawing/2014/main" id="{0EC816D1-1A2A-B68B-191F-C33F86163C25}"/>
                  </a:ext>
                </a:extLst>
              </p:cNvPr>
              <p:cNvSpPr/>
              <p:nvPr/>
            </p:nvSpPr>
            <p:spPr>
              <a:xfrm>
                <a:off x="2042968" y="3348726"/>
                <a:ext cx="108870" cy="126033"/>
              </a:xfrm>
              <a:custGeom>
                <a:avLst/>
                <a:gdLst/>
                <a:ahLst/>
                <a:cxnLst/>
                <a:rect l="l" t="t" r="r" b="b"/>
                <a:pathLst>
                  <a:path w="1072" h="1241" extrusionOk="0">
                    <a:moveTo>
                      <a:pt x="19" y="0"/>
                    </a:moveTo>
                    <a:lnTo>
                      <a:pt x="1" y="151"/>
                    </a:lnTo>
                    <a:lnTo>
                      <a:pt x="1072" y="1241"/>
                    </a:lnTo>
                    <a:lnTo>
                      <a:pt x="1049" y="1049"/>
                    </a:lnTo>
                    <a:lnTo>
                      <a:pt x="19" y="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2346;p75">
                <a:extLst>
                  <a:ext uri="{FF2B5EF4-FFF2-40B4-BE49-F238E27FC236}">
                    <a16:creationId xmlns:a16="http://schemas.microsoft.com/office/drawing/2014/main" id="{F21A82E2-4168-CD2D-AB19-CC62DD7EF3C5}"/>
                  </a:ext>
                </a:extLst>
              </p:cNvPr>
              <p:cNvSpPr/>
              <p:nvPr/>
            </p:nvSpPr>
            <p:spPr>
              <a:xfrm>
                <a:off x="2035554" y="3398896"/>
                <a:ext cx="123799" cy="139540"/>
              </a:xfrm>
              <a:custGeom>
                <a:avLst/>
                <a:gdLst/>
                <a:ahLst/>
                <a:cxnLst/>
                <a:rect l="l" t="t" r="r" b="b"/>
                <a:pathLst>
                  <a:path w="1219" h="1374" extrusionOk="0">
                    <a:moveTo>
                      <a:pt x="19" y="1"/>
                    </a:moveTo>
                    <a:lnTo>
                      <a:pt x="0" y="152"/>
                    </a:lnTo>
                    <a:lnTo>
                      <a:pt x="1218" y="1374"/>
                    </a:lnTo>
                    <a:lnTo>
                      <a:pt x="1200" y="1182"/>
                    </a:lnTo>
                    <a:lnTo>
                      <a:pt x="19" y="1"/>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2347;p75">
                <a:extLst>
                  <a:ext uri="{FF2B5EF4-FFF2-40B4-BE49-F238E27FC236}">
                    <a16:creationId xmlns:a16="http://schemas.microsoft.com/office/drawing/2014/main" id="{9AB2D242-1946-8267-740D-FA414277D405}"/>
                  </a:ext>
                </a:extLst>
              </p:cNvPr>
              <p:cNvSpPr/>
              <p:nvPr/>
            </p:nvSpPr>
            <p:spPr>
              <a:xfrm>
                <a:off x="2029461" y="3451403"/>
                <a:ext cx="135884" cy="151219"/>
              </a:xfrm>
              <a:custGeom>
                <a:avLst/>
                <a:gdLst/>
                <a:ahLst/>
                <a:cxnLst/>
                <a:rect l="l" t="t" r="r" b="b"/>
                <a:pathLst>
                  <a:path w="1338" h="1489" extrusionOk="0">
                    <a:moveTo>
                      <a:pt x="19" y="1"/>
                    </a:moveTo>
                    <a:lnTo>
                      <a:pt x="1" y="152"/>
                    </a:lnTo>
                    <a:lnTo>
                      <a:pt x="1338" y="1489"/>
                    </a:lnTo>
                    <a:lnTo>
                      <a:pt x="1319" y="1296"/>
                    </a:lnTo>
                    <a:lnTo>
                      <a:pt x="19" y="1"/>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2348;p75">
                <a:extLst>
                  <a:ext uri="{FF2B5EF4-FFF2-40B4-BE49-F238E27FC236}">
                    <a16:creationId xmlns:a16="http://schemas.microsoft.com/office/drawing/2014/main" id="{A9532D3D-A170-9F47-ECD9-5FCD7A860EC5}"/>
                  </a:ext>
                </a:extLst>
              </p:cNvPr>
              <p:cNvSpPr/>
              <p:nvPr/>
            </p:nvSpPr>
            <p:spPr>
              <a:xfrm>
                <a:off x="2021641" y="3501675"/>
                <a:ext cx="151118" cy="164625"/>
              </a:xfrm>
              <a:custGeom>
                <a:avLst/>
                <a:gdLst/>
                <a:ahLst/>
                <a:cxnLst/>
                <a:rect l="l" t="t" r="r" b="b"/>
                <a:pathLst>
                  <a:path w="1488" h="1621" extrusionOk="0">
                    <a:moveTo>
                      <a:pt x="23" y="0"/>
                    </a:moveTo>
                    <a:lnTo>
                      <a:pt x="0" y="151"/>
                    </a:lnTo>
                    <a:lnTo>
                      <a:pt x="1488" y="1621"/>
                    </a:lnTo>
                    <a:lnTo>
                      <a:pt x="1488" y="1621"/>
                    </a:lnTo>
                    <a:lnTo>
                      <a:pt x="1470" y="1428"/>
                    </a:lnTo>
                    <a:lnTo>
                      <a:pt x="23" y="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2349;p75">
                <a:extLst>
                  <a:ext uri="{FF2B5EF4-FFF2-40B4-BE49-F238E27FC236}">
                    <a16:creationId xmlns:a16="http://schemas.microsoft.com/office/drawing/2014/main" id="{D3B4B704-DE72-3234-E35F-CB1FD681EB50}"/>
                  </a:ext>
                </a:extLst>
              </p:cNvPr>
              <p:cNvSpPr/>
              <p:nvPr/>
            </p:nvSpPr>
            <p:spPr>
              <a:xfrm>
                <a:off x="2016055" y="3551846"/>
                <a:ext cx="143298" cy="153047"/>
              </a:xfrm>
              <a:custGeom>
                <a:avLst/>
                <a:gdLst/>
                <a:ahLst/>
                <a:cxnLst/>
                <a:rect l="l" t="t" r="r" b="b"/>
                <a:pathLst>
                  <a:path w="1411" h="1507" extrusionOk="0">
                    <a:moveTo>
                      <a:pt x="19" y="1"/>
                    </a:moveTo>
                    <a:lnTo>
                      <a:pt x="0" y="156"/>
                    </a:lnTo>
                    <a:lnTo>
                      <a:pt x="1355" y="1507"/>
                    </a:lnTo>
                    <a:lnTo>
                      <a:pt x="1410" y="1392"/>
                    </a:lnTo>
                    <a:lnTo>
                      <a:pt x="19" y="1"/>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2350;p75">
                <a:extLst>
                  <a:ext uri="{FF2B5EF4-FFF2-40B4-BE49-F238E27FC236}">
                    <a16:creationId xmlns:a16="http://schemas.microsoft.com/office/drawing/2014/main" id="{AC4AFAF6-FAA8-E2B3-32B2-77E79A2B0AD7}"/>
                  </a:ext>
                </a:extLst>
              </p:cNvPr>
              <p:cNvSpPr/>
              <p:nvPr/>
            </p:nvSpPr>
            <p:spPr>
              <a:xfrm>
                <a:off x="2008133" y="3602524"/>
                <a:ext cx="132126" cy="141470"/>
              </a:xfrm>
              <a:custGeom>
                <a:avLst/>
                <a:gdLst/>
                <a:ahLst/>
                <a:cxnLst/>
                <a:rect l="l" t="t" r="r" b="b"/>
                <a:pathLst>
                  <a:path w="1301" h="1393" extrusionOk="0">
                    <a:moveTo>
                      <a:pt x="19" y="1"/>
                    </a:moveTo>
                    <a:lnTo>
                      <a:pt x="0" y="152"/>
                    </a:lnTo>
                    <a:lnTo>
                      <a:pt x="1241" y="1392"/>
                    </a:lnTo>
                    <a:lnTo>
                      <a:pt x="1300" y="1278"/>
                    </a:lnTo>
                    <a:lnTo>
                      <a:pt x="19" y="1"/>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2351;p75">
                <a:extLst>
                  <a:ext uri="{FF2B5EF4-FFF2-40B4-BE49-F238E27FC236}">
                    <a16:creationId xmlns:a16="http://schemas.microsoft.com/office/drawing/2014/main" id="{3D576758-2A82-E036-F6D1-471FEF6A4B7D}"/>
                  </a:ext>
                </a:extLst>
              </p:cNvPr>
              <p:cNvSpPr/>
              <p:nvPr/>
            </p:nvSpPr>
            <p:spPr>
              <a:xfrm>
                <a:off x="2002548" y="3654624"/>
                <a:ext cx="118213" cy="127962"/>
              </a:xfrm>
              <a:custGeom>
                <a:avLst/>
                <a:gdLst/>
                <a:ahLst/>
                <a:cxnLst/>
                <a:rect l="l" t="t" r="r" b="b"/>
                <a:pathLst>
                  <a:path w="1164" h="1260" extrusionOk="0">
                    <a:moveTo>
                      <a:pt x="19" y="0"/>
                    </a:moveTo>
                    <a:lnTo>
                      <a:pt x="0" y="151"/>
                    </a:lnTo>
                    <a:lnTo>
                      <a:pt x="1104" y="1259"/>
                    </a:lnTo>
                    <a:lnTo>
                      <a:pt x="1163" y="1145"/>
                    </a:lnTo>
                    <a:lnTo>
                      <a:pt x="19" y="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2352;p75">
                <a:extLst>
                  <a:ext uri="{FF2B5EF4-FFF2-40B4-BE49-F238E27FC236}">
                    <a16:creationId xmlns:a16="http://schemas.microsoft.com/office/drawing/2014/main" id="{AC075C88-4240-3C72-8CBA-E9654767B640}"/>
                  </a:ext>
                </a:extLst>
              </p:cNvPr>
              <p:cNvSpPr/>
              <p:nvPr/>
            </p:nvSpPr>
            <p:spPr>
              <a:xfrm>
                <a:off x="2029461" y="3737802"/>
                <a:ext cx="71700" cy="81449"/>
              </a:xfrm>
              <a:custGeom>
                <a:avLst/>
                <a:gdLst/>
                <a:ahLst/>
                <a:cxnLst/>
                <a:rect l="l" t="t" r="r" b="b"/>
                <a:pathLst>
                  <a:path w="706" h="802" extrusionOk="0">
                    <a:moveTo>
                      <a:pt x="1" y="1"/>
                    </a:moveTo>
                    <a:lnTo>
                      <a:pt x="134" y="289"/>
                    </a:lnTo>
                    <a:lnTo>
                      <a:pt x="651" y="802"/>
                    </a:lnTo>
                    <a:lnTo>
                      <a:pt x="706" y="687"/>
                    </a:lnTo>
                    <a:lnTo>
                      <a:pt x="1" y="1"/>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2353;p75">
                <a:extLst>
                  <a:ext uri="{FF2B5EF4-FFF2-40B4-BE49-F238E27FC236}">
                    <a16:creationId xmlns:a16="http://schemas.microsoft.com/office/drawing/2014/main" id="{13B4E15D-0414-E849-8844-7F786FAA9AC2}"/>
                  </a:ext>
                </a:extLst>
              </p:cNvPr>
              <p:cNvSpPr/>
              <p:nvPr/>
            </p:nvSpPr>
            <p:spPr>
              <a:xfrm>
                <a:off x="2075975" y="3087006"/>
                <a:ext cx="38693" cy="42857"/>
              </a:xfrm>
              <a:custGeom>
                <a:avLst/>
                <a:gdLst/>
                <a:ahLst/>
                <a:cxnLst/>
                <a:rect l="l" t="t" r="r" b="b"/>
                <a:pathLst>
                  <a:path w="381" h="422" extrusionOk="0">
                    <a:moveTo>
                      <a:pt x="37" y="0"/>
                    </a:moveTo>
                    <a:lnTo>
                      <a:pt x="1" y="211"/>
                    </a:lnTo>
                    <a:lnTo>
                      <a:pt x="193" y="421"/>
                    </a:lnTo>
                    <a:lnTo>
                      <a:pt x="381" y="174"/>
                    </a:lnTo>
                    <a:lnTo>
                      <a:pt x="362" y="0"/>
                    </a:lnTo>
                    <a:lnTo>
                      <a:pt x="193" y="247"/>
                    </a:lnTo>
                    <a:lnTo>
                      <a:pt x="37" y="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2354;p75">
                <a:extLst>
                  <a:ext uri="{FF2B5EF4-FFF2-40B4-BE49-F238E27FC236}">
                    <a16:creationId xmlns:a16="http://schemas.microsoft.com/office/drawing/2014/main" id="{6AFEFF7E-AE8F-47C1-B16E-47DB26746E9C}"/>
                  </a:ext>
                </a:extLst>
              </p:cNvPr>
              <p:cNvSpPr/>
              <p:nvPr/>
            </p:nvSpPr>
            <p:spPr>
              <a:xfrm>
                <a:off x="2052718" y="2988391"/>
                <a:ext cx="89371" cy="123799"/>
              </a:xfrm>
              <a:custGeom>
                <a:avLst/>
                <a:gdLst/>
                <a:ahLst/>
                <a:cxnLst/>
                <a:rect l="l" t="t" r="r" b="b"/>
                <a:pathLst>
                  <a:path w="880" h="1219" extrusionOk="0">
                    <a:moveTo>
                      <a:pt x="422" y="1"/>
                    </a:moveTo>
                    <a:lnTo>
                      <a:pt x="1" y="555"/>
                    </a:lnTo>
                    <a:lnTo>
                      <a:pt x="422" y="1218"/>
                    </a:lnTo>
                    <a:lnTo>
                      <a:pt x="880" y="555"/>
                    </a:lnTo>
                    <a:lnTo>
                      <a:pt x="42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2355;p75">
                <a:extLst>
                  <a:ext uri="{FF2B5EF4-FFF2-40B4-BE49-F238E27FC236}">
                    <a16:creationId xmlns:a16="http://schemas.microsoft.com/office/drawing/2014/main" id="{2F3F3909-73D3-B37F-262A-88C0506596AB}"/>
                  </a:ext>
                </a:extLst>
              </p:cNvPr>
              <p:cNvSpPr/>
              <p:nvPr/>
            </p:nvSpPr>
            <p:spPr>
              <a:xfrm>
                <a:off x="1961619" y="2950713"/>
                <a:ext cx="294821" cy="140556"/>
              </a:xfrm>
              <a:custGeom>
                <a:avLst/>
                <a:gdLst/>
                <a:ahLst/>
                <a:cxnLst/>
                <a:rect l="l" t="t" r="r" b="b"/>
                <a:pathLst>
                  <a:path w="2903" h="1384" extrusionOk="0">
                    <a:moveTo>
                      <a:pt x="2845" y="0"/>
                    </a:moveTo>
                    <a:cubicBezTo>
                      <a:pt x="2832" y="0"/>
                      <a:pt x="2819" y="16"/>
                      <a:pt x="2807" y="28"/>
                    </a:cubicBezTo>
                    <a:cubicBezTo>
                      <a:pt x="2807" y="47"/>
                      <a:pt x="2445" y="903"/>
                      <a:pt x="2042" y="1269"/>
                    </a:cubicBezTo>
                    <a:lnTo>
                      <a:pt x="1374" y="353"/>
                    </a:lnTo>
                    <a:cubicBezTo>
                      <a:pt x="1356" y="331"/>
                      <a:pt x="1337" y="331"/>
                      <a:pt x="1319" y="331"/>
                    </a:cubicBezTo>
                    <a:cubicBezTo>
                      <a:pt x="1319" y="331"/>
                      <a:pt x="1301" y="331"/>
                      <a:pt x="1278" y="353"/>
                    </a:cubicBezTo>
                    <a:lnTo>
                      <a:pt x="651" y="1246"/>
                    </a:lnTo>
                    <a:cubicBezTo>
                      <a:pt x="555" y="1077"/>
                      <a:pt x="307" y="601"/>
                      <a:pt x="97" y="179"/>
                    </a:cubicBezTo>
                    <a:cubicBezTo>
                      <a:pt x="84" y="167"/>
                      <a:pt x="71" y="154"/>
                      <a:pt x="50" y="154"/>
                    </a:cubicBezTo>
                    <a:cubicBezTo>
                      <a:pt x="41" y="154"/>
                      <a:pt x="31" y="156"/>
                      <a:pt x="19" y="161"/>
                    </a:cubicBezTo>
                    <a:cubicBezTo>
                      <a:pt x="1" y="179"/>
                      <a:pt x="1" y="198"/>
                      <a:pt x="1" y="216"/>
                    </a:cubicBezTo>
                    <a:cubicBezTo>
                      <a:pt x="271" y="770"/>
                      <a:pt x="614" y="1360"/>
                      <a:pt x="614" y="1360"/>
                    </a:cubicBezTo>
                    <a:cubicBezTo>
                      <a:pt x="614" y="1383"/>
                      <a:pt x="632" y="1383"/>
                      <a:pt x="651" y="1383"/>
                    </a:cubicBezTo>
                    <a:cubicBezTo>
                      <a:pt x="669" y="1383"/>
                      <a:pt x="687" y="1383"/>
                      <a:pt x="687" y="1360"/>
                    </a:cubicBezTo>
                    <a:lnTo>
                      <a:pt x="1337" y="468"/>
                    </a:lnTo>
                    <a:lnTo>
                      <a:pt x="1987" y="1360"/>
                    </a:lnTo>
                    <a:cubicBezTo>
                      <a:pt x="2006" y="1383"/>
                      <a:pt x="2006" y="1383"/>
                      <a:pt x="2024" y="1383"/>
                    </a:cubicBezTo>
                    <a:lnTo>
                      <a:pt x="2061" y="1383"/>
                    </a:lnTo>
                    <a:cubicBezTo>
                      <a:pt x="2500" y="1017"/>
                      <a:pt x="2880" y="102"/>
                      <a:pt x="2903" y="65"/>
                    </a:cubicBezTo>
                    <a:cubicBezTo>
                      <a:pt x="2903" y="47"/>
                      <a:pt x="2903" y="10"/>
                      <a:pt x="2862" y="10"/>
                    </a:cubicBezTo>
                    <a:cubicBezTo>
                      <a:pt x="2856" y="3"/>
                      <a:pt x="2851" y="0"/>
                      <a:pt x="2845"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2356;p75">
                <a:extLst>
                  <a:ext uri="{FF2B5EF4-FFF2-40B4-BE49-F238E27FC236}">
                    <a16:creationId xmlns:a16="http://schemas.microsoft.com/office/drawing/2014/main" id="{867968EE-11A1-5346-6AEF-B205C86EA03D}"/>
                  </a:ext>
                </a:extLst>
              </p:cNvPr>
              <p:cNvSpPr/>
              <p:nvPr/>
            </p:nvSpPr>
            <p:spPr>
              <a:xfrm>
                <a:off x="2091310" y="2960970"/>
                <a:ext cx="9851" cy="33108"/>
              </a:xfrm>
              <a:custGeom>
                <a:avLst/>
                <a:gdLst/>
                <a:ahLst/>
                <a:cxnLst/>
                <a:rect l="l" t="t" r="r" b="b"/>
                <a:pathLst>
                  <a:path w="97" h="326" extrusionOk="0">
                    <a:moveTo>
                      <a:pt x="60" y="1"/>
                    </a:moveTo>
                    <a:cubicBezTo>
                      <a:pt x="24" y="1"/>
                      <a:pt x="1" y="24"/>
                      <a:pt x="1" y="42"/>
                    </a:cubicBezTo>
                    <a:lnTo>
                      <a:pt x="1" y="271"/>
                    </a:lnTo>
                    <a:cubicBezTo>
                      <a:pt x="1" y="307"/>
                      <a:pt x="24" y="326"/>
                      <a:pt x="60" y="326"/>
                    </a:cubicBezTo>
                    <a:cubicBezTo>
                      <a:pt x="79" y="326"/>
                      <a:pt x="97" y="307"/>
                      <a:pt x="97" y="271"/>
                    </a:cubicBezTo>
                    <a:lnTo>
                      <a:pt x="97" y="42"/>
                    </a:lnTo>
                    <a:cubicBezTo>
                      <a:pt x="97" y="24"/>
                      <a:pt x="79" y="1"/>
                      <a:pt x="6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2357;p75">
                <a:extLst>
                  <a:ext uri="{FF2B5EF4-FFF2-40B4-BE49-F238E27FC236}">
                    <a16:creationId xmlns:a16="http://schemas.microsoft.com/office/drawing/2014/main" id="{12C0F0D3-BA76-BF67-BA08-EA4E683243DA}"/>
                  </a:ext>
                </a:extLst>
              </p:cNvPr>
              <p:cNvSpPr/>
              <p:nvPr/>
            </p:nvSpPr>
            <p:spPr>
              <a:xfrm>
                <a:off x="1927698" y="2699352"/>
                <a:ext cx="49865" cy="88152"/>
              </a:xfrm>
              <a:custGeom>
                <a:avLst/>
                <a:gdLst/>
                <a:ahLst/>
                <a:cxnLst/>
                <a:rect l="l" t="t" r="r" b="b"/>
                <a:pathLst>
                  <a:path w="491" h="868" extrusionOk="0">
                    <a:moveTo>
                      <a:pt x="280" y="1"/>
                    </a:moveTo>
                    <a:cubicBezTo>
                      <a:pt x="226" y="1"/>
                      <a:pt x="170" y="30"/>
                      <a:pt x="124" y="119"/>
                    </a:cubicBezTo>
                    <a:cubicBezTo>
                      <a:pt x="0" y="383"/>
                      <a:pt x="76" y="868"/>
                      <a:pt x="380" y="868"/>
                    </a:cubicBezTo>
                    <a:cubicBezTo>
                      <a:pt x="402" y="868"/>
                      <a:pt x="425" y="865"/>
                      <a:pt x="449" y="860"/>
                    </a:cubicBezTo>
                    <a:lnTo>
                      <a:pt x="490" y="119"/>
                    </a:lnTo>
                    <a:cubicBezTo>
                      <a:pt x="490" y="119"/>
                      <a:pt x="389" y="1"/>
                      <a:pt x="280" y="1"/>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2358;p75">
                <a:extLst>
                  <a:ext uri="{FF2B5EF4-FFF2-40B4-BE49-F238E27FC236}">
                    <a16:creationId xmlns:a16="http://schemas.microsoft.com/office/drawing/2014/main" id="{4CE0058B-4B0F-CCD8-F361-B448CD9C881B}"/>
                  </a:ext>
                </a:extLst>
              </p:cNvPr>
              <p:cNvSpPr/>
              <p:nvPr/>
            </p:nvSpPr>
            <p:spPr>
              <a:xfrm>
                <a:off x="1951869" y="2551785"/>
                <a:ext cx="258159" cy="341843"/>
              </a:xfrm>
              <a:custGeom>
                <a:avLst/>
                <a:gdLst/>
                <a:ahLst/>
                <a:cxnLst/>
                <a:rect l="l" t="t" r="r" b="b"/>
                <a:pathLst>
                  <a:path w="2542" h="3366" extrusionOk="0">
                    <a:moveTo>
                      <a:pt x="1232" y="0"/>
                    </a:moveTo>
                    <a:cubicBezTo>
                      <a:pt x="818" y="0"/>
                      <a:pt x="459" y="113"/>
                      <a:pt x="252" y="349"/>
                    </a:cubicBezTo>
                    <a:cubicBezTo>
                      <a:pt x="229" y="349"/>
                      <a:pt x="229" y="368"/>
                      <a:pt x="211" y="368"/>
                    </a:cubicBezTo>
                    <a:cubicBezTo>
                      <a:pt x="115" y="482"/>
                      <a:pt x="60" y="619"/>
                      <a:pt x="60" y="789"/>
                    </a:cubicBezTo>
                    <a:lnTo>
                      <a:pt x="23" y="1668"/>
                    </a:lnTo>
                    <a:lnTo>
                      <a:pt x="23" y="1878"/>
                    </a:lnTo>
                    <a:lnTo>
                      <a:pt x="1" y="2524"/>
                    </a:lnTo>
                    <a:cubicBezTo>
                      <a:pt x="1" y="2524"/>
                      <a:pt x="1" y="3366"/>
                      <a:pt x="861" y="3366"/>
                    </a:cubicBezTo>
                    <a:cubicBezTo>
                      <a:pt x="1740" y="3366"/>
                      <a:pt x="2312" y="2679"/>
                      <a:pt x="2349" y="2656"/>
                    </a:cubicBezTo>
                    <a:lnTo>
                      <a:pt x="2367" y="2469"/>
                    </a:lnTo>
                    <a:lnTo>
                      <a:pt x="2404" y="1572"/>
                    </a:lnTo>
                    <a:lnTo>
                      <a:pt x="2427" y="1077"/>
                    </a:lnTo>
                    <a:cubicBezTo>
                      <a:pt x="2427" y="1077"/>
                      <a:pt x="2541" y="198"/>
                      <a:pt x="1717" y="47"/>
                    </a:cubicBezTo>
                    <a:cubicBezTo>
                      <a:pt x="1551" y="16"/>
                      <a:pt x="1388" y="0"/>
                      <a:pt x="1232"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2359;p75">
                <a:extLst>
                  <a:ext uri="{FF2B5EF4-FFF2-40B4-BE49-F238E27FC236}">
                    <a16:creationId xmlns:a16="http://schemas.microsoft.com/office/drawing/2014/main" id="{28E2C1B1-FAA4-3D8E-0C8E-09B9EE3CC8FE}"/>
                  </a:ext>
                </a:extLst>
              </p:cNvPr>
              <p:cNvSpPr/>
              <p:nvPr/>
            </p:nvSpPr>
            <p:spPr>
              <a:xfrm>
                <a:off x="2041140" y="2631713"/>
                <a:ext cx="92113" cy="41029"/>
              </a:xfrm>
              <a:custGeom>
                <a:avLst/>
                <a:gdLst/>
                <a:ahLst/>
                <a:cxnLst/>
                <a:rect l="l" t="t" r="r" b="b"/>
                <a:pathLst>
                  <a:path w="907" h="404" extrusionOk="0">
                    <a:moveTo>
                      <a:pt x="270" y="1"/>
                    </a:moveTo>
                    <a:cubicBezTo>
                      <a:pt x="262" y="1"/>
                      <a:pt x="255" y="1"/>
                      <a:pt x="248" y="2"/>
                    </a:cubicBezTo>
                    <a:cubicBezTo>
                      <a:pt x="78" y="2"/>
                      <a:pt x="0" y="176"/>
                      <a:pt x="115" y="249"/>
                    </a:cubicBezTo>
                    <a:cubicBezTo>
                      <a:pt x="115" y="249"/>
                      <a:pt x="322" y="403"/>
                      <a:pt x="522" y="403"/>
                    </a:cubicBezTo>
                    <a:cubicBezTo>
                      <a:pt x="586" y="403"/>
                      <a:pt x="650" y="387"/>
                      <a:pt x="705" y="345"/>
                    </a:cubicBezTo>
                    <a:cubicBezTo>
                      <a:pt x="907" y="183"/>
                      <a:pt x="447" y="1"/>
                      <a:pt x="27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2360;p75">
                <a:extLst>
                  <a:ext uri="{FF2B5EF4-FFF2-40B4-BE49-F238E27FC236}">
                    <a16:creationId xmlns:a16="http://schemas.microsoft.com/office/drawing/2014/main" id="{468E2FDE-97FB-B702-2DB6-2DB78CA62B60}"/>
                  </a:ext>
                </a:extLst>
              </p:cNvPr>
              <p:cNvSpPr/>
              <p:nvPr/>
            </p:nvSpPr>
            <p:spPr>
              <a:xfrm>
                <a:off x="1931964" y="2631713"/>
                <a:ext cx="92113" cy="41029"/>
              </a:xfrm>
              <a:custGeom>
                <a:avLst/>
                <a:gdLst/>
                <a:ahLst/>
                <a:cxnLst/>
                <a:rect l="l" t="t" r="r" b="b"/>
                <a:pathLst>
                  <a:path w="907" h="404" extrusionOk="0">
                    <a:moveTo>
                      <a:pt x="652" y="1"/>
                    </a:moveTo>
                    <a:cubicBezTo>
                      <a:pt x="459" y="1"/>
                      <a:pt x="1" y="183"/>
                      <a:pt x="219" y="345"/>
                    </a:cubicBezTo>
                    <a:cubicBezTo>
                      <a:pt x="270" y="387"/>
                      <a:pt x="329" y="403"/>
                      <a:pt x="391" y="403"/>
                    </a:cubicBezTo>
                    <a:cubicBezTo>
                      <a:pt x="582" y="403"/>
                      <a:pt x="792" y="249"/>
                      <a:pt x="792" y="249"/>
                    </a:cubicBezTo>
                    <a:cubicBezTo>
                      <a:pt x="906" y="176"/>
                      <a:pt x="828" y="2"/>
                      <a:pt x="677" y="2"/>
                    </a:cubicBezTo>
                    <a:cubicBezTo>
                      <a:pt x="669" y="1"/>
                      <a:pt x="661" y="1"/>
                      <a:pt x="65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2361;p75">
                <a:extLst>
                  <a:ext uri="{FF2B5EF4-FFF2-40B4-BE49-F238E27FC236}">
                    <a16:creationId xmlns:a16="http://schemas.microsoft.com/office/drawing/2014/main" id="{F4862B1F-1ACE-CC4C-D69A-C23C486D2FB2}"/>
                  </a:ext>
                </a:extLst>
              </p:cNvPr>
              <p:cNvSpPr/>
              <p:nvPr/>
            </p:nvSpPr>
            <p:spPr>
              <a:xfrm>
                <a:off x="2029461" y="2804771"/>
                <a:ext cx="38693" cy="15234"/>
              </a:xfrm>
              <a:custGeom>
                <a:avLst/>
                <a:gdLst/>
                <a:ahLst/>
                <a:cxnLst/>
                <a:rect l="l" t="t" r="r" b="b"/>
                <a:pathLst>
                  <a:path w="381" h="150" extrusionOk="0">
                    <a:moveTo>
                      <a:pt x="353" y="1"/>
                    </a:moveTo>
                    <a:cubicBezTo>
                      <a:pt x="344" y="1"/>
                      <a:pt x="335" y="5"/>
                      <a:pt x="326" y="14"/>
                    </a:cubicBezTo>
                    <a:cubicBezTo>
                      <a:pt x="312" y="14"/>
                      <a:pt x="242" y="70"/>
                      <a:pt x="151" y="70"/>
                    </a:cubicBezTo>
                    <a:cubicBezTo>
                      <a:pt x="122" y="70"/>
                      <a:pt x="92" y="65"/>
                      <a:pt x="60" y="51"/>
                    </a:cubicBezTo>
                    <a:cubicBezTo>
                      <a:pt x="54" y="46"/>
                      <a:pt x="48" y="43"/>
                      <a:pt x="42" y="43"/>
                    </a:cubicBezTo>
                    <a:cubicBezTo>
                      <a:pt x="27" y="43"/>
                      <a:pt x="14" y="57"/>
                      <a:pt x="1" y="74"/>
                    </a:cubicBezTo>
                    <a:cubicBezTo>
                      <a:pt x="1" y="92"/>
                      <a:pt x="1" y="110"/>
                      <a:pt x="19" y="129"/>
                    </a:cubicBezTo>
                    <a:cubicBezTo>
                      <a:pt x="60" y="129"/>
                      <a:pt x="97" y="147"/>
                      <a:pt x="115" y="147"/>
                    </a:cubicBezTo>
                    <a:cubicBezTo>
                      <a:pt x="129" y="149"/>
                      <a:pt x="142" y="149"/>
                      <a:pt x="155" y="149"/>
                    </a:cubicBezTo>
                    <a:cubicBezTo>
                      <a:pt x="283" y="149"/>
                      <a:pt x="363" y="74"/>
                      <a:pt x="363" y="74"/>
                    </a:cubicBezTo>
                    <a:cubicBezTo>
                      <a:pt x="381" y="51"/>
                      <a:pt x="381" y="33"/>
                      <a:pt x="381" y="14"/>
                    </a:cubicBezTo>
                    <a:cubicBezTo>
                      <a:pt x="372" y="5"/>
                      <a:pt x="363" y="1"/>
                      <a:pt x="353" y="1"/>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2362;p75">
                <a:extLst>
                  <a:ext uri="{FF2B5EF4-FFF2-40B4-BE49-F238E27FC236}">
                    <a16:creationId xmlns:a16="http://schemas.microsoft.com/office/drawing/2014/main" id="{11AB2581-33CC-2964-7885-A55FE9CA09FD}"/>
                  </a:ext>
                </a:extLst>
              </p:cNvPr>
              <p:cNvSpPr/>
              <p:nvPr/>
            </p:nvSpPr>
            <p:spPr>
              <a:xfrm>
                <a:off x="1998384" y="2759678"/>
                <a:ext cx="81449" cy="40217"/>
              </a:xfrm>
              <a:custGeom>
                <a:avLst/>
                <a:gdLst/>
                <a:ahLst/>
                <a:cxnLst/>
                <a:rect l="l" t="t" r="r" b="b"/>
                <a:pathLst>
                  <a:path w="802" h="396" extrusionOk="0">
                    <a:moveTo>
                      <a:pt x="801" y="1"/>
                    </a:moveTo>
                    <a:cubicBezTo>
                      <a:pt x="801" y="1"/>
                      <a:pt x="359" y="81"/>
                      <a:pt x="76" y="81"/>
                    </a:cubicBezTo>
                    <a:cubicBezTo>
                      <a:pt x="49" y="81"/>
                      <a:pt x="24" y="80"/>
                      <a:pt x="0" y="78"/>
                    </a:cubicBezTo>
                    <a:lnTo>
                      <a:pt x="0" y="78"/>
                    </a:lnTo>
                    <a:cubicBezTo>
                      <a:pt x="0" y="78"/>
                      <a:pt x="77" y="395"/>
                      <a:pt x="379" y="395"/>
                    </a:cubicBezTo>
                    <a:cubicBezTo>
                      <a:pt x="416" y="395"/>
                      <a:pt x="456" y="391"/>
                      <a:pt x="499" y="381"/>
                    </a:cubicBezTo>
                    <a:cubicBezTo>
                      <a:pt x="801" y="289"/>
                      <a:pt x="801" y="1"/>
                      <a:pt x="80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2363;p75">
                <a:extLst>
                  <a:ext uri="{FF2B5EF4-FFF2-40B4-BE49-F238E27FC236}">
                    <a16:creationId xmlns:a16="http://schemas.microsoft.com/office/drawing/2014/main" id="{9425E79C-A055-84C6-BA42-8D2BA7E23905}"/>
                  </a:ext>
                </a:extLst>
              </p:cNvPr>
              <p:cNvSpPr/>
              <p:nvPr/>
            </p:nvSpPr>
            <p:spPr>
              <a:xfrm>
                <a:off x="1973298" y="2551785"/>
                <a:ext cx="236731" cy="179452"/>
              </a:xfrm>
              <a:custGeom>
                <a:avLst/>
                <a:gdLst/>
                <a:ahLst/>
                <a:cxnLst/>
                <a:rect l="l" t="t" r="r" b="b"/>
                <a:pathLst>
                  <a:path w="2331" h="1767" extrusionOk="0">
                    <a:moveTo>
                      <a:pt x="11" y="365"/>
                    </a:moveTo>
                    <a:lnTo>
                      <a:pt x="11" y="365"/>
                    </a:lnTo>
                    <a:cubicBezTo>
                      <a:pt x="7" y="366"/>
                      <a:pt x="4" y="367"/>
                      <a:pt x="0" y="368"/>
                    </a:cubicBezTo>
                    <a:cubicBezTo>
                      <a:pt x="5" y="368"/>
                      <a:pt x="8" y="366"/>
                      <a:pt x="11" y="365"/>
                    </a:cubicBezTo>
                    <a:close/>
                    <a:moveTo>
                      <a:pt x="1021" y="0"/>
                    </a:moveTo>
                    <a:cubicBezTo>
                      <a:pt x="607" y="0"/>
                      <a:pt x="248" y="113"/>
                      <a:pt x="41" y="349"/>
                    </a:cubicBezTo>
                    <a:cubicBezTo>
                      <a:pt x="24" y="349"/>
                      <a:pt x="20" y="360"/>
                      <a:pt x="11" y="365"/>
                    </a:cubicBezTo>
                    <a:lnTo>
                      <a:pt x="11" y="365"/>
                    </a:lnTo>
                    <a:cubicBezTo>
                      <a:pt x="41" y="357"/>
                      <a:pt x="70" y="354"/>
                      <a:pt x="100" y="354"/>
                    </a:cubicBezTo>
                    <a:cubicBezTo>
                      <a:pt x="198" y="354"/>
                      <a:pt x="301" y="392"/>
                      <a:pt x="458" y="464"/>
                    </a:cubicBezTo>
                    <a:cubicBezTo>
                      <a:pt x="553" y="505"/>
                      <a:pt x="651" y="522"/>
                      <a:pt x="751" y="522"/>
                    </a:cubicBezTo>
                    <a:cubicBezTo>
                      <a:pt x="973" y="522"/>
                      <a:pt x="1203" y="435"/>
                      <a:pt x="1415" y="331"/>
                    </a:cubicBezTo>
                    <a:cubicBezTo>
                      <a:pt x="1491" y="288"/>
                      <a:pt x="1559" y="271"/>
                      <a:pt x="1616" y="271"/>
                    </a:cubicBezTo>
                    <a:cubicBezTo>
                      <a:pt x="1787" y="271"/>
                      <a:pt x="1866" y="424"/>
                      <a:pt x="1794" y="523"/>
                    </a:cubicBezTo>
                    <a:cubicBezTo>
                      <a:pt x="1680" y="674"/>
                      <a:pt x="1698" y="789"/>
                      <a:pt x="1813" y="963"/>
                    </a:cubicBezTo>
                    <a:cubicBezTo>
                      <a:pt x="1927" y="1132"/>
                      <a:pt x="1584" y="1228"/>
                      <a:pt x="1776" y="1361"/>
                    </a:cubicBezTo>
                    <a:cubicBezTo>
                      <a:pt x="1849" y="1420"/>
                      <a:pt x="1849" y="1512"/>
                      <a:pt x="1813" y="1590"/>
                    </a:cubicBezTo>
                    <a:cubicBezTo>
                      <a:pt x="1779" y="1678"/>
                      <a:pt x="1857" y="1766"/>
                      <a:pt x="1941" y="1766"/>
                    </a:cubicBezTo>
                    <a:cubicBezTo>
                      <a:pt x="1949" y="1766"/>
                      <a:pt x="1956" y="1765"/>
                      <a:pt x="1964" y="1764"/>
                    </a:cubicBezTo>
                    <a:cubicBezTo>
                      <a:pt x="2060" y="1741"/>
                      <a:pt x="2193" y="1572"/>
                      <a:pt x="2193" y="1572"/>
                    </a:cubicBezTo>
                    <a:lnTo>
                      <a:pt x="2216" y="1077"/>
                    </a:lnTo>
                    <a:cubicBezTo>
                      <a:pt x="2216" y="1077"/>
                      <a:pt x="2330" y="198"/>
                      <a:pt x="1506" y="47"/>
                    </a:cubicBezTo>
                    <a:cubicBezTo>
                      <a:pt x="1340" y="16"/>
                      <a:pt x="1177" y="0"/>
                      <a:pt x="102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2364;p75">
                <a:extLst>
                  <a:ext uri="{FF2B5EF4-FFF2-40B4-BE49-F238E27FC236}">
                    <a16:creationId xmlns:a16="http://schemas.microsoft.com/office/drawing/2014/main" id="{C5367D6A-8E36-DA84-83F7-16885CB98518}"/>
                  </a:ext>
                </a:extLst>
              </p:cNvPr>
              <p:cNvSpPr/>
              <p:nvPr/>
            </p:nvSpPr>
            <p:spPr>
              <a:xfrm>
                <a:off x="2070389" y="2719258"/>
                <a:ext cx="55958" cy="23358"/>
              </a:xfrm>
              <a:custGeom>
                <a:avLst/>
                <a:gdLst/>
                <a:ahLst/>
                <a:cxnLst/>
                <a:rect l="l" t="t" r="r" b="b"/>
                <a:pathLst>
                  <a:path w="551" h="230" extrusionOk="0">
                    <a:moveTo>
                      <a:pt x="266" y="0"/>
                    </a:moveTo>
                    <a:cubicBezTo>
                      <a:pt x="115" y="0"/>
                      <a:pt x="1" y="55"/>
                      <a:pt x="1" y="115"/>
                    </a:cubicBezTo>
                    <a:cubicBezTo>
                      <a:pt x="1" y="170"/>
                      <a:pt x="115" y="229"/>
                      <a:pt x="266" y="229"/>
                    </a:cubicBezTo>
                    <a:cubicBezTo>
                      <a:pt x="417" y="229"/>
                      <a:pt x="550" y="170"/>
                      <a:pt x="550" y="115"/>
                    </a:cubicBezTo>
                    <a:cubicBezTo>
                      <a:pt x="550" y="55"/>
                      <a:pt x="417" y="0"/>
                      <a:pt x="266" y="0"/>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2365;p75">
                <a:extLst>
                  <a:ext uri="{FF2B5EF4-FFF2-40B4-BE49-F238E27FC236}">
                    <a16:creationId xmlns:a16="http://schemas.microsoft.com/office/drawing/2014/main" id="{90D51298-B4C4-6FF7-EE5B-DFF68AAE6F42}"/>
                  </a:ext>
                </a:extLst>
              </p:cNvPr>
              <p:cNvSpPr/>
              <p:nvPr/>
            </p:nvSpPr>
            <p:spPr>
              <a:xfrm>
                <a:off x="1954205" y="2719258"/>
                <a:ext cx="34936" cy="23358"/>
              </a:xfrm>
              <a:custGeom>
                <a:avLst/>
                <a:gdLst/>
                <a:ahLst/>
                <a:cxnLst/>
                <a:rect l="l" t="t" r="r" b="b"/>
                <a:pathLst>
                  <a:path w="344" h="230" extrusionOk="0">
                    <a:moveTo>
                      <a:pt x="55" y="0"/>
                    </a:moveTo>
                    <a:cubicBezTo>
                      <a:pt x="37" y="0"/>
                      <a:pt x="19" y="0"/>
                      <a:pt x="0" y="19"/>
                    </a:cubicBezTo>
                    <a:lnTo>
                      <a:pt x="0" y="229"/>
                    </a:lnTo>
                    <a:lnTo>
                      <a:pt x="55" y="229"/>
                    </a:lnTo>
                    <a:cubicBezTo>
                      <a:pt x="206" y="229"/>
                      <a:pt x="344" y="170"/>
                      <a:pt x="344" y="115"/>
                    </a:cubicBezTo>
                    <a:cubicBezTo>
                      <a:pt x="344" y="55"/>
                      <a:pt x="206" y="0"/>
                      <a:pt x="55" y="0"/>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2366;p75">
                <a:extLst>
                  <a:ext uri="{FF2B5EF4-FFF2-40B4-BE49-F238E27FC236}">
                    <a16:creationId xmlns:a16="http://schemas.microsoft.com/office/drawing/2014/main" id="{0BAD8117-D178-2D93-03CB-7C4E5791E36E}"/>
                  </a:ext>
                </a:extLst>
              </p:cNvPr>
              <p:cNvSpPr/>
              <p:nvPr/>
            </p:nvSpPr>
            <p:spPr>
              <a:xfrm>
                <a:off x="2056476" y="2682087"/>
                <a:ext cx="17773" cy="31178"/>
              </a:xfrm>
              <a:custGeom>
                <a:avLst/>
                <a:gdLst/>
                <a:ahLst/>
                <a:cxnLst/>
                <a:rect l="l" t="t" r="r" b="b"/>
                <a:pathLst>
                  <a:path w="175" h="307" extrusionOk="0">
                    <a:moveTo>
                      <a:pt x="97" y="0"/>
                    </a:moveTo>
                    <a:cubicBezTo>
                      <a:pt x="42" y="0"/>
                      <a:pt x="0" y="60"/>
                      <a:pt x="0" y="156"/>
                    </a:cubicBezTo>
                    <a:cubicBezTo>
                      <a:pt x="0" y="229"/>
                      <a:pt x="42" y="307"/>
                      <a:pt x="97" y="307"/>
                    </a:cubicBezTo>
                    <a:cubicBezTo>
                      <a:pt x="138" y="307"/>
                      <a:pt x="174" y="229"/>
                      <a:pt x="174" y="156"/>
                    </a:cubicBezTo>
                    <a:cubicBezTo>
                      <a:pt x="174" y="60"/>
                      <a:pt x="138" y="0"/>
                      <a:pt x="9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2367;p75">
                <a:extLst>
                  <a:ext uri="{FF2B5EF4-FFF2-40B4-BE49-F238E27FC236}">
                    <a16:creationId xmlns:a16="http://schemas.microsoft.com/office/drawing/2014/main" id="{2774023E-6BAA-DE5B-CC1F-47583067D5EE}"/>
                  </a:ext>
                </a:extLst>
              </p:cNvPr>
              <p:cNvSpPr/>
              <p:nvPr/>
            </p:nvSpPr>
            <p:spPr>
              <a:xfrm>
                <a:off x="1971369" y="2682087"/>
                <a:ext cx="17773" cy="31178"/>
              </a:xfrm>
              <a:custGeom>
                <a:avLst/>
                <a:gdLst/>
                <a:ahLst/>
                <a:cxnLst/>
                <a:rect l="l" t="t" r="r" b="b"/>
                <a:pathLst>
                  <a:path w="175" h="307" extrusionOk="0">
                    <a:moveTo>
                      <a:pt x="97" y="0"/>
                    </a:moveTo>
                    <a:cubicBezTo>
                      <a:pt x="37" y="0"/>
                      <a:pt x="1" y="60"/>
                      <a:pt x="1" y="156"/>
                    </a:cubicBezTo>
                    <a:cubicBezTo>
                      <a:pt x="1" y="229"/>
                      <a:pt x="37" y="307"/>
                      <a:pt x="97" y="307"/>
                    </a:cubicBezTo>
                    <a:cubicBezTo>
                      <a:pt x="134" y="307"/>
                      <a:pt x="175" y="229"/>
                      <a:pt x="175" y="156"/>
                    </a:cubicBezTo>
                    <a:cubicBezTo>
                      <a:pt x="175" y="60"/>
                      <a:pt x="134" y="0"/>
                      <a:pt x="9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2368;p75">
                <a:extLst>
                  <a:ext uri="{FF2B5EF4-FFF2-40B4-BE49-F238E27FC236}">
                    <a16:creationId xmlns:a16="http://schemas.microsoft.com/office/drawing/2014/main" id="{0BA34E1B-7A48-D0EB-9A62-49D44B9CEBA6}"/>
                  </a:ext>
                </a:extLst>
              </p:cNvPr>
              <p:cNvSpPr/>
              <p:nvPr/>
            </p:nvSpPr>
            <p:spPr>
              <a:xfrm>
                <a:off x="2163418" y="2786693"/>
                <a:ext cx="28944" cy="34936"/>
              </a:xfrm>
              <a:custGeom>
                <a:avLst/>
                <a:gdLst/>
                <a:ahLst/>
                <a:cxnLst/>
                <a:rect l="l" t="t" r="r" b="b"/>
                <a:pathLst>
                  <a:path w="285" h="344" extrusionOk="0">
                    <a:moveTo>
                      <a:pt x="0" y="0"/>
                    </a:moveTo>
                    <a:cubicBezTo>
                      <a:pt x="0" y="0"/>
                      <a:pt x="115" y="270"/>
                      <a:pt x="266" y="343"/>
                    </a:cubicBezTo>
                    <a:lnTo>
                      <a:pt x="284" y="156"/>
                    </a:lnTo>
                    <a:cubicBezTo>
                      <a:pt x="284" y="156"/>
                      <a:pt x="133" y="137"/>
                      <a:pt x="0" y="0"/>
                    </a:cubicBezTo>
                    <a:close/>
                  </a:path>
                </a:pathLst>
              </a:custGeom>
              <a:solidFill>
                <a:srgbClr val="00312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2369;p75">
                <a:extLst>
                  <a:ext uri="{FF2B5EF4-FFF2-40B4-BE49-F238E27FC236}">
                    <a16:creationId xmlns:a16="http://schemas.microsoft.com/office/drawing/2014/main" id="{9E0075C3-748E-8427-D909-04273A1299C6}"/>
                  </a:ext>
                </a:extLst>
              </p:cNvPr>
              <p:cNvSpPr/>
              <p:nvPr/>
            </p:nvSpPr>
            <p:spPr>
              <a:xfrm>
                <a:off x="2178753" y="2703617"/>
                <a:ext cx="76574" cy="99933"/>
              </a:xfrm>
              <a:custGeom>
                <a:avLst/>
                <a:gdLst/>
                <a:ahLst/>
                <a:cxnLst/>
                <a:rect l="l" t="t" r="r" b="b"/>
                <a:pathLst>
                  <a:path w="754" h="984" extrusionOk="0">
                    <a:moveTo>
                      <a:pt x="355" y="0"/>
                    </a:moveTo>
                    <a:cubicBezTo>
                      <a:pt x="168" y="0"/>
                      <a:pt x="0" y="228"/>
                      <a:pt x="0" y="228"/>
                    </a:cubicBezTo>
                    <a:lnTo>
                      <a:pt x="0" y="933"/>
                    </a:lnTo>
                    <a:cubicBezTo>
                      <a:pt x="56" y="968"/>
                      <a:pt x="112" y="984"/>
                      <a:pt x="166" y="984"/>
                    </a:cubicBezTo>
                    <a:cubicBezTo>
                      <a:pt x="495" y="984"/>
                      <a:pt x="754" y="395"/>
                      <a:pt x="573" y="131"/>
                    </a:cubicBezTo>
                    <a:cubicBezTo>
                      <a:pt x="503" y="35"/>
                      <a:pt x="428" y="0"/>
                      <a:pt x="355"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2370;p75">
                <a:extLst>
                  <a:ext uri="{FF2B5EF4-FFF2-40B4-BE49-F238E27FC236}">
                    <a16:creationId xmlns:a16="http://schemas.microsoft.com/office/drawing/2014/main" id="{AB5D5E96-7598-82EF-B00B-62245E697A1A}"/>
                  </a:ext>
                </a:extLst>
              </p:cNvPr>
              <p:cNvSpPr/>
              <p:nvPr/>
            </p:nvSpPr>
            <p:spPr>
              <a:xfrm>
                <a:off x="2178753" y="2726671"/>
                <a:ext cx="44685" cy="58192"/>
              </a:xfrm>
              <a:custGeom>
                <a:avLst/>
                <a:gdLst/>
                <a:ahLst/>
                <a:cxnLst/>
                <a:rect l="l" t="t" r="r" b="b"/>
                <a:pathLst>
                  <a:path w="440" h="573" extrusionOk="0">
                    <a:moveTo>
                      <a:pt x="380" y="1"/>
                    </a:moveTo>
                    <a:cubicBezTo>
                      <a:pt x="362" y="19"/>
                      <a:pt x="55" y="156"/>
                      <a:pt x="0" y="536"/>
                    </a:cubicBezTo>
                    <a:cubicBezTo>
                      <a:pt x="0" y="554"/>
                      <a:pt x="19" y="573"/>
                      <a:pt x="37" y="573"/>
                    </a:cubicBezTo>
                    <a:cubicBezTo>
                      <a:pt x="55" y="573"/>
                      <a:pt x="78" y="554"/>
                      <a:pt x="78" y="536"/>
                    </a:cubicBezTo>
                    <a:cubicBezTo>
                      <a:pt x="115" y="193"/>
                      <a:pt x="399" y="78"/>
                      <a:pt x="399" y="78"/>
                    </a:cubicBezTo>
                    <a:cubicBezTo>
                      <a:pt x="421" y="60"/>
                      <a:pt x="440" y="42"/>
                      <a:pt x="421" y="19"/>
                    </a:cubicBezTo>
                    <a:cubicBezTo>
                      <a:pt x="421" y="19"/>
                      <a:pt x="399" y="1"/>
                      <a:pt x="38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2371;p75">
                <a:extLst>
                  <a:ext uri="{FF2B5EF4-FFF2-40B4-BE49-F238E27FC236}">
                    <a16:creationId xmlns:a16="http://schemas.microsoft.com/office/drawing/2014/main" id="{4B225E36-48FA-1F88-4177-D9DFB168239F}"/>
                  </a:ext>
                </a:extLst>
              </p:cNvPr>
              <p:cNvSpPr/>
              <p:nvPr/>
            </p:nvSpPr>
            <p:spPr>
              <a:xfrm>
                <a:off x="2190331" y="2747796"/>
                <a:ext cx="28944" cy="15741"/>
              </a:xfrm>
              <a:custGeom>
                <a:avLst/>
                <a:gdLst/>
                <a:ahLst/>
                <a:cxnLst/>
                <a:rect l="l" t="t" r="r" b="b"/>
                <a:pathLst>
                  <a:path w="285" h="155" extrusionOk="0">
                    <a:moveTo>
                      <a:pt x="49" y="1"/>
                    </a:moveTo>
                    <a:cubicBezTo>
                      <a:pt x="39" y="1"/>
                      <a:pt x="29" y="2"/>
                      <a:pt x="19" y="3"/>
                    </a:cubicBezTo>
                    <a:cubicBezTo>
                      <a:pt x="19" y="21"/>
                      <a:pt x="1" y="40"/>
                      <a:pt x="1" y="40"/>
                    </a:cubicBezTo>
                    <a:cubicBezTo>
                      <a:pt x="1" y="63"/>
                      <a:pt x="19" y="81"/>
                      <a:pt x="37" y="81"/>
                    </a:cubicBezTo>
                    <a:cubicBezTo>
                      <a:pt x="46" y="78"/>
                      <a:pt x="55" y="77"/>
                      <a:pt x="64" y="77"/>
                    </a:cubicBezTo>
                    <a:cubicBezTo>
                      <a:pt x="123" y="77"/>
                      <a:pt x="198" y="120"/>
                      <a:pt x="230" y="136"/>
                    </a:cubicBezTo>
                    <a:cubicBezTo>
                      <a:pt x="230" y="154"/>
                      <a:pt x="248" y="154"/>
                      <a:pt x="248" y="154"/>
                    </a:cubicBezTo>
                    <a:cubicBezTo>
                      <a:pt x="248" y="154"/>
                      <a:pt x="266" y="154"/>
                      <a:pt x="266" y="136"/>
                    </a:cubicBezTo>
                    <a:cubicBezTo>
                      <a:pt x="285" y="118"/>
                      <a:pt x="285" y="99"/>
                      <a:pt x="266" y="99"/>
                    </a:cubicBezTo>
                    <a:cubicBezTo>
                      <a:pt x="250" y="83"/>
                      <a:pt x="153" y="1"/>
                      <a:pt x="4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2372;p75">
                <a:extLst>
                  <a:ext uri="{FF2B5EF4-FFF2-40B4-BE49-F238E27FC236}">
                    <a16:creationId xmlns:a16="http://schemas.microsoft.com/office/drawing/2014/main" id="{C44DED82-7825-D101-300C-9A298596E8FC}"/>
                  </a:ext>
                </a:extLst>
              </p:cNvPr>
              <p:cNvSpPr/>
              <p:nvPr/>
            </p:nvSpPr>
            <p:spPr>
              <a:xfrm>
                <a:off x="2000719" y="2660150"/>
                <a:ext cx="36764" cy="80129"/>
              </a:xfrm>
              <a:custGeom>
                <a:avLst/>
                <a:gdLst/>
                <a:ahLst/>
                <a:cxnLst/>
                <a:rect l="l" t="t" r="r" b="b"/>
                <a:pathLst>
                  <a:path w="362" h="789" extrusionOk="0">
                    <a:moveTo>
                      <a:pt x="324" y="1"/>
                    </a:moveTo>
                    <a:cubicBezTo>
                      <a:pt x="310" y="1"/>
                      <a:pt x="297" y="16"/>
                      <a:pt x="284" y="28"/>
                    </a:cubicBezTo>
                    <a:cubicBezTo>
                      <a:pt x="284" y="28"/>
                      <a:pt x="151" y="312"/>
                      <a:pt x="18" y="601"/>
                    </a:cubicBezTo>
                    <a:cubicBezTo>
                      <a:pt x="0" y="619"/>
                      <a:pt x="0" y="619"/>
                      <a:pt x="18" y="637"/>
                    </a:cubicBezTo>
                    <a:cubicBezTo>
                      <a:pt x="18" y="637"/>
                      <a:pt x="73" y="788"/>
                      <a:pt x="284" y="788"/>
                    </a:cubicBezTo>
                    <a:cubicBezTo>
                      <a:pt x="302" y="788"/>
                      <a:pt x="321" y="770"/>
                      <a:pt x="321" y="752"/>
                    </a:cubicBezTo>
                    <a:cubicBezTo>
                      <a:pt x="321" y="733"/>
                      <a:pt x="302" y="715"/>
                      <a:pt x="284" y="715"/>
                    </a:cubicBezTo>
                    <a:cubicBezTo>
                      <a:pt x="151" y="715"/>
                      <a:pt x="92" y="656"/>
                      <a:pt x="73" y="619"/>
                    </a:cubicBezTo>
                    <a:cubicBezTo>
                      <a:pt x="206" y="331"/>
                      <a:pt x="362" y="47"/>
                      <a:pt x="362" y="47"/>
                    </a:cubicBezTo>
                    <a:cubicBezTo>
                      <a:pt x="362" y="28"/>
                      <a:pt x="362" y="10"/>
                      <a:pt x="343" y="10"/>
                    </a:cubicBezTo>
                    <a:cubicBezTo>
                      <a:pt x="337" y="3"/>
                      <a:pt x="330" y="1"/>
                      <a:pt x="3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2373;p75">
                <a:extLst>
                  <a:ext uri="{FF2B5EF4-FFF2-40B4-BE49-F238E27FC236}">
                    <a16:creationId xmlns:a16="http://schemas.microsoft.com/office/drawing/2014/main" id="{842ECE2C-E8C2-8A5A-5F32-B5CD6DECC1FA}"/>
                  </a:ext>
                </a:extLst>
              </p:cNvPr>
              <p:cNvSpPr/>
              <p:nvPr/>
            </p:nvSpPr>
            <p:spPr>
              <a:xfrm>
                <a:off x="2819796" y="2796240"/>
                <a:ext cx="222817" cy="290962"/>
              </a:xfrm>
              <a:custGeom>
                <a:avLst/>
                <a:gdLst/>
                <a:ahLst/>
                <a:cxnLst/>
                <a:rect l="l" t="t" r="r" b="b"/>
                <a:pathLst>
                  <a:path w="2194" h="2865" extrusionOk="0">
                    <a:moveTo>
                      <a:pt x="989" y="0"/>
                    </a:moveTo>
                    <a:cubicBezTo>
                      <a:pt x="985" y="0"/>
                      <a:pt x="980" y="1"/>
                      <a:pt x="976" y="2"/>
                    </a:cubicBezTo>
                    <a:cubicBezTo>
                      <a:pt x="802" y="62"/>
                      <a:pt x="651" y="996"/>
                      <a:pt x="610" y="1261"/>
                    </a:cubicBezTo>
                    <a:cubicBezTo>
                      <a:pt x="591" y="1302"/>
                      <a:pt x="591" y="1321"/>
                      <a:pt x="591" y="1321"/>
                    </a:cubicBezTo>
                    <a:lnTo>
                      <a:pt x="555" y="1321"/>
                    </a:lnTo>
                    <a:cubicBezTo>
                      <a:pt x="458" y="1321"/>
                      <a:pt x="133" y="1357"/>
                      <a:pt x="79" y="1568"/>
                    </a:cubicBezTo>
                    <a:cubicBezTo>
                      <a:pt x="1" y="1833"/>
                      <a:pt x="536" y="2538"/>
                      <a:pt x="536" y="2538"/>
                    </a:cubicBezTo>
                    <a:cubicBezTo>
                      <a:pt x="536" y="2538"/>
                      <a:pt x="862" y="2864"/>
                      <a:pt x="1239" y="2864"/>
                    </a:cubicBezTo>
                    <a:cubicBezTo>
                      <a:pt x="1309" y="2864"/>
                      <a:pt x="1380" y="2853"/>
                      <a:pt x="1452" y="2827"/>
                    </a:cubicBezTo>
                    <a:cubicBezTo>
                      <a:pt x="1813" y="2675"/>
                      <a:pt x="1910" y="2158"/>
                      <a:pt x="1928" y="1966"/>
                    </a:cubicBezTo>
                    <a:lnTo>
                      <a:pt x="1928" y="1893"/>
                    </a:lnTo>
                    <a:cubicBezTo>
                      <a:pt x="1928" y="1893"/>
                      <a:pt x="1946" y="1893"/>
                      <a:pt x="1983" y="1852"/>
                    </a:cubicBezTo>
                    <a:cubicBezTo>
                      <a:pt x="2061" y="1797"/>
                      <a:pt x="2193" y="1682"/>
                      <a:pt x="2175" y="1549"/>
                    </a:cubicBezTo>
                    <a:cubicBezTo>
                      <a:pt x="2166" y="1449"/>
                      <a:pt x="2079" y="1422"/>
                      <a:pt x="1990" y="1422"/>
                    </a:cubicBezTo>
                    <a:cubicBezTo>
                      <a:pt x="1893" y="1422"/>
                      <a:pt x="1795" y="1453"/>
                      <a:pt x="1795" y="1453"/>
                    </a:cubicBezTo>
                    <a:cubicBezTo>
                      <a:pt x="1795" y="1453"/>
                      <a:pt x="1850" y="1206"/>
                      <a:pt x="1736" y="1128"/>
                    </a:cubicBezTo>
                    <a:cubicBezTo>
                      <a:pt x="1717" y="1118"/>
                      <a:pt x="1693" y="1113"/>
                      <a:pt x="1668" y="1113"/>
                    </a:cubicBezTo>
                    <a:cubicBezTo>
                      <a:pt x="1559" y="1113"/>
                      <a:pt x="1411" y="1188"/>
                      <a:pt x="1411" y="1188"/>
                    </a:cubicBezTo>
                    <a:cubicBezTo>
                      <a:pt x="1411" y="1188"/>
                      <a:pt x="1548" y="899"/>
                      <a:pt x="1374" y="822"/>
                    </a:cubicBezTo>
                    <a:cubicBezTo>
                      <a:pt x="1341" y="806"/>
                      <a:pt x="1311" y="800"/>
                      <a:pt x="1283" y="800"/>
                    </a:cubicBezTo>
                    <a:cubicBezTo>
                      <a:pt x="1110" y="800"/>
                      <a:pt x="1051" y="1069"/>
                      <a:pt x="1049" y="1108"/>
                    </a:cubicBezTo>
                    <a:lnTo>
                      <a:pt x="1049" y="1108"/>
                    </a:lnTo>
                    <a:cubicBezTo>
                      <a:pt x="1052" y="1048"/>
                      <a:pt x="1156" y="0"/>
                      <a:pt x="989"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2374;p75">
                <a:extLst>
                  <a:ext uri="{FF2B5EF4-FFF2-40B4-BE49-F238E27FC236}">
                    <a16:creationId xmlns:a16="http://schemas.microsoft.com/office/drawing/2014/main" id="{F508BFF0-06BE-C2D9-22B3-A4BE487164BF}"/>
                  </a:ext>
                </a:extLst>
              </p:cNvPr>
              <p:cNvSpPr/>
              <p:nvPr/>
            </p:nvSpPr>
            <p:spPr>
              <a:xfrm>
                <a:off x="2928159" y="2938322"/>
                <a:ext cx="93027" cy="69262"/>
              </a:xfrm>
              <a:custGeom>
                <a:avLst/>
                <a:gdLst/>
                <a:ahLst/>
                <a:cxnLst/>
                <a:rect l="l" t="t" r="r" b="b"/>
                <a:pathLst>
                  <a:path w="916" h="682" extrusionOk="0">
                    <a:moveTo>
                      <a:pt x="916" y="453"/>
                    </a:moveTo>
                    <a:cubicBezTo>
                      <a:pt x="916" y="453"/>
                      <a:pt x="900" y="453"/>
                      <a:pt x="898" y="471"/>
                    </a:cubicBezTo>
                    <a:lnTo>
                      <a:pt x="898" y="471"/>
                    </a:lnTo>
                    <a:cubicBezTo>
                      <a:pt x="903" y="466"/>
                      <a:pt x="909" y="460"/>
                      <a:pt x="916" y="453"/>
                    </a:cubicBezTo>
                    <a:close/>
                    <a:moveTo>
                      <a:pt x="898" y="471"/>
                    </a:moveTo>
                    <a:lnTo>
                      <a:pt x="898" y="471"/>
                    </a:lnTo>
                    <a:cubicBezTo>
                      <a:pt x="894" y="474"/>
                      <a:pt x="891" y="477"/>
                      <a:pt x="888" y="479"/>
                    </a:cubicBezTo>
                    <a:lnTo>
                      <a:pt x="888" y="479"/>
                    </a:lnTo>
                    <a:cubicBezTo>
                      <a:pt x="891" y="478"/>
                      <a:pt x="894" y="477"/>
                      <a:pt x="898" y="475"/>
                    </a:cubicBezTo>
                    <a:cubicBezTo>
                      <a:pt x="898" y="474"/>
                      <a:pt x="898" y="472"/>
                      <a:pt x="898" y="471"/>
                    </a:cubicBezTo>
                    <a:close/>
                    <a:moveTo>
                      <a:pt x="202" y="0"/>
                    </a:moveTo>
                    <a:cubicBezTo>
                      <a:pt x="193" y="0"/>
                      <a:pt x="183" y="6"/>
                      <a:pt x="174" y="18"/>
                    </a:cubicBezTo>
                    <a:cubicBezTo>
                      <a:pt x="156" y="36"/>
                      <a:pt x="78" y="132"/>
                      <a:pt x="42" y="205"/>
                    </a:cubicBezTo>
                    <a:cubicBezTo>
                      <a:pt x="23" y="247"/>
                      <a:pt x="23" y="283"/>
                      <a:pt x="0" y="301"/>
                    </a:cubicBezTo>
                    <a:lnTo>
                      <a:pt x="0" y="361"/>
                    </a:lnTo>
                    <a:cubicBezTo>
                      <a:pt x="23" y="379"/>
                      <a:pt x="42" y="416"/>
                      <a:pt x="78" y="434"/>
                    </a:cubicBezTo>
                    <a:cubicBezTo>
                      <a:pt x="91" y="437"/>
                      <a:pt x="104" y="438"/>
                      <a:pt x="118" y="438"/>
                    </a:cubicBezTo>
                    <a:cubicBezTo>
                      <a:pt x="209" y="438"/>
                      <a:pt x="320" y="390"/>
                      <a:pt x="403" y="338"/>
                    </a:cubicBezTo>
                    <a:lnTo>
                      <a:pt x="403" y="338"/>
                    </a:lnTo>
                    <a:cubicBezTo>
                      <a:pt x="367" y="434"/>
                      <a:pt x="344" y="530"/>
                      <a:pt x="367" y="590"/>
                    </a:cubicBezTo>
                    <a:cubicBezTo>
                      <a:pt x="385" y="645"/>
                      <a:pt x="403" y="663"/>
                      <a:pt x="440" y="681"/>
                    </a:cubicBezTo>
                    <a:lnTo>
                      <a:pt x="554" y="681"/>
                    </a:lnTo>
                    <a:cubicBezTo>
                      <a:pt x="650" y="663"/>
                      <a:pt x="765" y="608"/>
                      <a:pt x="861" y="567"/>
                    </a:cubicBezTo>
                    <a:lnTo>
                      <a:pt x="861" y="494"/>
                    </a:lnTo>
                    <a:cubicBezTo>
                      <a:pt x="861" y="494"/>
                      <a:pt x="870" y="494"/>
                      <a:pt x="888" y="479"/>
                    </a:cubicBezTo>
                    <a:lnTo>
                      <a:pt x="888" y="479"/>
                    </a:lnTo>
                    <a:cubicBezTo>
                      <a:pt x="767" y="530"/>
                      <a:pt x="587" y="610"/>
                      <a:pt x="502" y="610"/>
                    </a:cubicBezTo>
                    <a:cubicBezTo>
                      <a:pt x="494" y="610"/>
                      <a:pt x="487" y="610"/>
                      <a:pt x="481" y="608"/>
                    </a:cubicBezTo>
                    <a:cubicBezTo>
                      <a:pt x="458" y="608"/>
                      <a:pt x="458" y="608"/>
                      <a:pt x="440" y="567"/>
                    </a:cubicBezTo>
                    <a:cubicBezTo>
                      <a:pt x="421" y="494"/>
                      <a:pt x="481" y="338"/>
                      <a:pt x="554" y="247"/>
                    </a:cubicBezTo>
                    <a:cubicBezTo>
                      <a:pt x="572" y="247"/>
                      <a:pt x="572" y="205"/>
                      <a:pt x="554" y="205"/>
                    </a:cubicBezTo>
                    <a:cubicBezTo>
                      <a:pt x="536" y="187"/>
                      <a:pt x="518" y="187"/>
                      <a:pt x="499" y="187"/>
                    </a:cubicBezTo>
                    <a:cubicBezTo>
                      <a:pt x="446" y="240"/>
                      <a:pt x="257" y="367"/>
                      <a:pt x="136" y="367"/>
                    </a:cubicBezTo>
                    <a:cubicBezTo>
                      <a:pt x="122" y="367"/>
                      <a:pt x="109" y="365"/>
                      <a:pt x="96" y="361"/>
                    </a:cubicBezTo>
                    <a:lnTo>
                      <a:pt x="78" y="338"/>
                    </a:lnTo>
                    <a:cubicBezTo>
                      <a:pt x="78" y="320"/>
                      <a:pt x="78" y="301"/>
                      <a:pt x="96" y="265"/>
                    </a:cubicBezTo>
                    <a:cubicBezTo>
                      <a:pt x="138" y="205"/>
                      <a:pt x="193" y="109"/>
                      <a:pt x="229" y="54"/>
                    </a:cubicBezTo>
                    <a:cubicBezTo>
                      <a:pt x="229" y="54"/>
                      <a:pt x="252" y="54"/>
                      <a:pt x="252" y="36"/>
                    </a:cubicBezTo>
                    <a:cubicBezTo>
                      <a:pt x="252" y="36"/>
                      <a:pt x="252" y="18"/>
                      <a:pt x="229" y="18"/>
                    </a:cubicBezTo>
                    <a:cubicBezTo>
                      <a:pt x="220" y="6"/>
                      <a:pt x="211" y="0"/>
                      <a:pt x="202" y="0"/>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2375;p75">
                <a:extLst>
                  <a:ext uri="{FF2B5EF4-FFF2-40B4-BE49-F238E27FC236}">
                    <a16:creationId xmlns:a16="http://schemas.microsoft.com/office/drawing/2014/main" id="{9267F122-5005-29DA-131F-CC630FBC38AD}"/>
                  </a:ext>
                </a:extLst>
              </p:cNvPr>
              <p:cNvSpPr/>
              <p:nvPr/>
            </p:nvSpPr>
            <p:spPr>
              <a:xfrm>
                <a:off x="2904902" y="2940049"/>
                <a:ext cx="42857" cy="27116"/>
              </a:xfrm>
              <a:custGeom>
                <a:avLst/>
                <a:gdLst/>
                <a:ahLst/>
                <a:cxnLst/>
                <a:rect l="l" t="t" r="r" b="b"/>
                <a:pathLst>
                  <a:path w="422" h="267" extrusionOk="0">
                    <a:moveTo>
                      <a:pt x="422" y="1"/>
                    </a:moveTo>
                    <a:cubicBezTo>
                      <a:pt x="367" y="56"/>
                      <a:pt x="289" y="133"/>
                      <a:pt x="229" y="152"/>
                    </a:cubicBezTo>
                    <a:cubicBezTo>
                      <a:pt x="193" y="170"/>
                      <a:pt x="174" y="188"/>
                      <a:pt x="156" y="188"/>
                    </a:cubicBezTo>
                    <a:cubicBezTo>
                      <a:pt x="156" y="188"/>
                      <a:pt x="138" y="188"/>
                      <a:pt x="115" y="152"/>
                    </a:cubicBezTo>
                    <a:cubicBezTo>
                      <a:pt x="97" y="133"/>
                      <a:pt x="97" y="92"/>
                      <a:pt x="78" y="37"/>
                    </a:cubicBezTo>
                    <a:cubicBezTo>
                      <a:pt x="78" y="37"/>
                      <a:pt x="78" y="19"/>
                      <a:pt x="60" y="19"/>
                    </a:cubicBezTo>
                    <a:cubicBezTo>
                      <a:pt x="55" y="14"/>
                      <a:pt x="48" y="12"/>
                      <a:pt x="42" y="12"/>
                    </a:cubicBezTo>
                    <a:cubicBezTo>
                      <a:pt x="23" y="12"/>
                      <a:pt x="0" y="29"/>
                      <a:pt x="0" y="56"/>
                    </a:cubicBezTo>
                    <a:cubicBezTo>
                      <a:pt x="23" y="115"/>
                      <a:pt x="42" y="170"/>
                      <a:pt x="60" y="207"/>
                    </a:cubicBezTo>
                    <a:cubicBezTo>
                      <a:pt x="78" y="248"/>
                      <a:pt x="115" y="266"/>
                      <a:pt x="156" y="266"/>
                    </a:cubicBezTo>
                    <a:cubicBezTo>
                      <a:pt x="174" y="266"/>
                      <a:pt x="174" y="266"/>
                      <a:pt x="193" y="248"/>
                    </a:cubicBezTo>
                    <a:cubicBezTo>
                      <a:pt x="211" y="248"/>
                      <a:pt x="229" y="248"/>
                      <a:pt x="252" y="230"/>
                    </a:cubicBezTo>
                    <a:cubicBezTo>
                      <a:pt x="271" y="230"/>
                      <a:pt x="271" y="207"/>
                      <a:pt x="289" y="207"/>
                    </a:cubicBezTo>
                    <a:cubicBezTo>
                      <a:pt x="307" y="152"/>
                      <a:pt x="367" y="74"/>
                      <a:pt x="422" y="19"/>
                    </a:cubicBezTo>
                    <a:lnTo>
                      <a:pt x="422" y="1"/>
                    </a:ln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2376;p75">
                <a:extLst>
                  <a:ext uri="{FF2B5EF4-FFF2-40B4-BE49-F238E27FC236}">
                    <a16:creationId xmlns:a16="http://schemas.microsoft.com/office/drawing/2014/main" id="{A3B6EF25-2FEC-C983-1DF9-D68E2EABE9B0}"/>
                  </a:ext>
                </a:extLst>
              </p:cNvPr>
              <p:cNvSpPr/>
              <p:nvPr/>
            </p:nvSpPr>
            <p:spPr>
              <a:xfrm>
                <a:off x="2852802" y="2924307"/>
                <a:ext cx="61950" cy="60630"/>
              </a:xfrm>
              <a:custGeom>
                <a:avLst/>
                <a:gdLst/>
                <a:ahLst/>
                <a:cxnLst/>
                <a:rect l="l" t="t" r="r" b="b"/>
                <a:pathLst>
                  <a:path w="610" h="597" extrusionOk="0">
                    <a:moveTo>
                      <a:pt x="285" y="0"/>
                    </a:moveTo>
                    <a:cubicBezTo>
                      <a:pt x="266" y="41"/>
                      <a:pt x="266" y="60"/>
                      <a:pt x="266" y="60"/>
                    </a:cubicBezTo>
                    <a:lnTo>
                      <a:pt x="230" y="60"/>
                    </a:lnTo>
                    <a:cubicBezTo>
                      <a:pt x="344" y="96"/>
                      <a:pt x="536" y="192"/>
                      <a:pt x="536" y="343"/>
                    </a:cubicBezTo>
                    <a:cubicBezTo>
                      <a:pt x="536" y="385"/>
                      <a:pt x="513" y="421"/>
                      <a:pt x="495" y="439"/>
                    </a:cubicBezTo>
                    <a:cubicBezTo>
                      <a:pt x="412" y="509"/>
                      <a:pt x="260" y="519"/>
                      <a:pt x="145" y="519"/>
                    </a:cubicBezTo>
                    <a:cubicBezTo>
                      <a:pt x="102" y="519"/>
                      <a:pt x="64" y="517"/>
                      <a:pt x="37" y="517"/>
                    </a:cubicBezTo>
                    <a:cubicBezTo>
                      <a:pt x="19" y="517"/>
                      <a:pt x="1" y="536"/>
                      <a:pt x="1" y="554"/>
                    </a:cubicBezTo>
                    <a:cubicBezTo>
                      <a:pt x="1" y="572"/>
                      <a:pt x="1" y="591"/>
                      <a:pt x="37" y="591"/>
                    </a:cubicBezTo>
                    <a:cubicBezTo>
                      <a:pt x="37" y="591"/>
                      <a:pt x="80" y="597"/>
                      <a:pt x="141" y="597"/>
                    </a:cubicBezTo>
                    <a:cubicBezTo>
                      <a:pt x="195" y="597"/>
                      <a:pt x="263" y="592"/>
                      <a:pt x="326" y="572"/>
                    </a:cubicBezTo>
                    <a:cubicBezTo>
                      <a:pt x="399" y="572"/>
                      <a:pt x="495" y="536"/>
                      <a:pt x="536" y="499"/>
                    </a:cubicBezTo>
                    <a:cubicBezTo>
                      <a:pt x="591" y="458"/>
                      <a:pt x="610" y="421"/>
                      <a:pt x="610" y="362"/>
                    </a:cubicBezTo>
                    <a:cubicBezTo>
                      <a:pt x="610" y="156"/>
                      <a:pt x="399" y="41"/>
                      <a:pt x="285" y="0"/>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2377;p75">
                <a:extLst>
                  <a:ext uri="{FF2B5EF4-FFF2-40B4-BE49-F238E27FC236}">
                    <a16:creationId xmlns:a16="http://schemas.microsoft.com/office/drawing/2014/main" id="{FC57ED52-D445-2C61-5694-2BD0C9A44938}"/>
                  </a:ext>
                </a:extLst>
              </p:cNvPr>
              <p:cNvSpPr/>
              <p:nvPr/>
            </p:nvSpPr>
            <p:spPr>
              <a:xfrm>
                <a:off x="2899317" y="2967064"/>
                <a:ext cx="42857" cy="91199"/>
              </a:xfrm>
              <a:custGeom>
                <a:avLst/>
                <a:gdLst/>
                <a:ahLst/>
                <a:cxnLst/>
                <a:rect l="l" t="t" r="r" b="b"/>
                <a:pathLst>
                  <a:path w="422" h="898" extrusionOk="0">
                    <a:moveTo>
                      <a:pt x="248" y="0"/>
                    </a:moveTo>
                    <a:cubicBezTo>
                      <a:pt x="229" y="0"/>
                      <a:pt x="211" y="0"/>
                      <a:pt x="193" y="18"/>
                    </a:cubicBezTo>
                    <a:cubicBezTo>
                      <a:pt x="193" y="37"/>
                      <a:pt x="1" y="380"/>
                      <a:pt x="115" y="650"/>
                    </a:cubicBezTo>
                    <a:cubicBezTo>
                      <a:pt x="152" y="765"/>
                      <a:pt x="248" y="838"/>
                      <a:pt x="362" y="897"/>
                    </a:cubicBezTo>
                    <a:lnTo>
                      <a:pt x="380" y="897"/>
                    </a:lnTo>
                    <a:cubicBezTo>
                      <a:pt x="399" y="897"/>
                      <a:pt x="422" y="879"/>
                      <a:pt x="422" y="879"/>
                    </a:cubicBezTo>
                    <a:cubicBezTo>
                      <a:pt x="422" y="856"/>
                      <a:pt x="422" y="820"/>
                      <a:pt x="399" y="820"/>
                    </a:cubicBezTo>
                    <a:cubicBezTo>
                      <a:pt x="284" y="783"/>
                      <a:pt x="211" y="705"/>
                      <a:pt x="193" y="627"/>
                    </a:cubicBezTo>
                    <a:cubicBezTo>
                      <a:pt x="97" y="380"/>
                      <a:pt x="266" y="55"/>
                      <a:pt x="266" y="55"/>
                    </a:cubicBezTo>
                    <a:cubicBezTo>
                      <a:pt x="266" y="37"/>
                      <a:pt x="266" y="18"/>
                      <a:pt x="248" y="0"/>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2378;p75">
                <a:extLst>
                  <a:ext uri="{FF2B5EF4-FFF2-40B4-BE49-F238E27FC236}">
                    <a16:creationId xmlns:a16="http://schemas.microsoft.com/office/drawing/2014/main" id="{CC9BA98F-579D-6193-0B63-EEC19F9332AD}"/>
                  </a:ext>
                </a:extLst>
              </p:cNvPr>
              <p:cNvSpPr/>
              <p:nvPr/>
            </p:nvSpPr>
            <p:spPr>
              <a:xfrm>
                <a:off x="2236845" y="2998141"/>
                <a:ext cx="742081" cy="430198"/>
              </a:xfrm>
              <a:custGeom>
                <a:avLst/>
                <a:gdLst/>
                <a:ahLst/>
                <a:cxnLst/>
                <a:rect l="l" t="t" r="r" b="b"/>
                <a:pathLst>
                  <a:path w="7307" h="4236" extrusionOk="0">
                    <a:moveTo>
                      <a:pt x="1278" y="1"/>
                    </a:moveTo>
                    <a:lnTo>
                      <a:pt x="1" y="1374"/>
                    </a:lnTo>
                    <a:cubicBezTo>
                      <a:pt x="19" y="1411"/>
                      <a:pt x="55" y="1447"/>
                      <a:pt x="97" y="1466"/>
                    </a:cubicBezTo>
                    <a:lnTo>
                      <a:pt x="193" y="1562"/>
                    </a:lnTo>
                    <a:lnTo>
                      <a:pt x="380" y="1754"/>
                    </a:lnTo>
                    <a:cubicBezTo>
                      <a:pt x="513" y="1868"/>
                      <a:pt x="651" y="1983"/>
                      <a:pt x="783" y="2116"/>
                    </a:cubicBezTo>
                    <a:cubicBezTo>
                      <a:pt x="916" y="2230"/>
                      <a:pt x="1049" y="2345"/>
                      <a:pt x="1200" y="2459"/>
                    </a:cubicBezTo>
                    <a:cubicBezTo>
                      <a:pt x="1337" y="2573"/>
                      <a:pt x="1470" y="2706"/>
                      <a:pt x="1603" y="2821"/>
                    </a:cubicBezTo>
                    <a:cubicBezTo>
                      <a:pt x="1754" y="2935"/>
                      <a:pt x="1886" y="3049"/>
                      <a:pt x="2042" y="3164"/>
                    </a:cubicBezTo>
                    <a:cubicBezTo>
                      <a:pt x="2175" y="3260"/>
                      <a:pt x="2326" y="3374"/>
                      <a:pt x="2482" y="3489"/>
                    </a:cubicBezTo>
                    <a:cubicBezTo>
                      <a:pt x="2633" y="3603"/>
                      <a:pt x="2784" y="3718"/>
                      <a:pt x="2958" y="3832"/>
                    </a:cubicBezTo>
                    <a:cubicBezTo>
                      <a:pt x="3054" y="3892"/>
                      <a:pt x="3145" y="3928"/>
                      <a:pt x="3241" y="3983"/>
                    </a:cubicBezTo>
                    <a:cubicBezTo>
                      <a:pt x="3260" y="4006"/>
                      <a:pt x="3283" y="4006"/>
                      <a:pt x="3283" y="4024"/>
                    </a:cubicBezTo>
                    <a:cubicBezTo>
                      <a:pt x="3301" y="4024"/>
                      <a:pt x="3319" y="4024"/>
                      <a:pt x="3338" y="4043"/>
                    </a:cubicBezTo>
                    <a:lnTo>
                      <a:pt x="3374" y="4061"/>
                    </a:lnTo>
                    <a:lnTo>
                      <a:pt x="3434" y="4079"/>
                    </a:lnTo>
                    <a:cubicBezTo>
                      <a:pt x="3511" y="4121"/>
                      <a:pt x="3585" y="4139"/>
                      <a:pt x="3663" y="4176"/>
                    </a:cubicBezTo>
                    <a:cubicBezTo>
                      <a:pt x="3832" y="4212"/>
                      <a:pt x="4006" y="4235"/>
                      <a:pt x="4175" y="4235"/>
                    </a:cubicBezTo>
                    <a:cubicBezTo>
                      <a:pt x="4349" y="4235"/>
                      <a:pt x="4519" y="4194"/>
                      <a:pt x="4674" y="4157"/>
                    </a:cubicBezTo>
                    <a:cubicBezTo>
                      <a:pt x="4807" y="4121"/>
                      <a:pt x="4940" y="4061"/>
                      <a:pt x="5072" y="3983"/>
                    </a:cubicBezTo>
                    <a:cubicBezTo>
                      <a:pt x="5187" y="3928"/>
                      <a:pt x="5283" y="3851"/>
                      <a:pt x="5397" y="3777"/>
                    </a:cubicBezTo>
                    <a:cubicBezTo>
                      <a:pt x="5590" y="3640"/>
                      <a:pt x="5741" y="3471"/>
                      <a:pt x="5892" y="3320"/>
                    </a:cubicBezTo>
                    <a:cubicBezTo>
                      <a:pt x="6029" y="3164"/>
                      <a:pt x="6144" y="2995"/>
                      <a:pt x="6258" y="2839"/>
                    </a:cubicBezTo>
                    <a:cubicBezTo>
                      <a:pt x="6487" y="2518"/>
                      <a:pt x="6675" y="2175"/>
                      <a:pt x="6849" y="1850"/>
                    </a:cubicBezTo>
                    <a:cubicBezTo>
                      <a:pt x="7018" y="1507"/>
                      <a:pt x="7174" y="1164"/>
                      <a:pt x="7306" y="820"/>
                    </a:cubicBezTo>
                    <a:lnTo>
                      <a:pt x="7306" y="820"/>
                    </a:lnTo>
                    <a:cubicBezTo>
                      <a:pt x="7261" y="824"/>
                      <a:pt x="7217" y="826"/>
                      <a:pt x="7173" y="826"/>
                    </a:cubicBezTo>
                    <a:cubicBezTo>
                      <a:pt x="6767" y="826"/>
                      <a:pt x="6400" y="674"/>
                      <a:pt x="6144" y="381"/>
                    </a:cubicBezTo>
                    <a:cubicBezTo>
                      <a:pt x="5970" y="665"/>
                      <a:pt x="5837" y="875"/>
                      <a:pt x="5645" y="1145"/>
                    </a:cubicBezTo>
                    <a:cubicBezTo>
                      <a:pt x="5475" y="1411"/>
                      <a:pt x="5265" y="1676"/>
                      <a:pt x="5072" y="1905"/>
                    </a:cubicBezTo>
                    <a:cubicBezTo>
                      <a:pt x="4958" y="2020"/>
                      <a:pt x="4862" y="2116"/>
                      <a:pt x="4747" y="2212"/>
                    </a:cubicBezTo>
                    <a:cubicBezTo>
                      <a:pt x="4656" y="2308"/>
                      <a:pt x="4541" y="2381"/>
                      <a:pt x="4445" y="2441"/>
                    </a:cubicBezTo>
                    <a:cubicBezTo>
                      <a:pt x="4349" y="2496"/>
                      <a:pt x="4271" y="2518"/>
                      <a:pt x="4235" y="2518"/>
                    </a:cubicBezTo>
                    <a:cubicBezTo>
                      <a:pt x="4223" y="2525"/>
                      <a:pt x="4214" y="2527"/>
                      <a:pt x="4209" y="2527"/>
                    </a:cubicBezTo>
                    <a:cubicBezTo>
                      <a:pt x="4198" y="2527"/>
                      <a:pt x="4198" y="2518"/>
                      <a:pt x="4198" y="2518"/>
                    </a:cubicBezTo>
                    <a:lnTo>
                      <a:pt x="4175" y="2496"/>
                    </a:lnTo>
                    <a:lnTo>
                      <a:pt x="4157" y="2496"/>
                    </a:lnTo>
                    <a:lnTo>
                      <a:pt x="4157" y="2477"/>
                    </a:lnTo>
                    <a:lnTo>
                      <a:pt x="4120" y="2459"/>
                    </a:lnTo>
                    <a:cubicBezTo>
                      <a:pt x="4084" y="2441"/>
                      <a:pt x="4024" y="2404"/>
                      <a:pt x="3969" y="2345"/>
                    </a:cubicBezTo>
                    <a:cubicBezTo>
                      <a:pt x="3855" y="2267"/>
                      <a:pt x="3717" y="2152"/>
                      <a:pt x="3585" y="2061"/>
                    </a:cubicBezTo>
                    <a:cubicBezTo>
                      <a:pt x="3470" y="1946"/>
                      <a:pt x="3338" y="1850"/>
                      <a:pt x="3205" y="1736"/>
                    </a:cubicBezTo>
                    <a:cubicBezTo>
                      <a:pt x="3090" y="1621"/>
                      <a:pt x="2958" y="1507"/>
                      <a:pt x="2825" y="1392"/>
                    </a:cubicBezTo>
                    <a:cubicBezTo>
                      <a:pt x="2710" y="1278"/>
                      <a:pt x="2573" y="1164"/>
                      <a:pt x="2459" y="1049"/>
                    </a:cubicBezTo>
                    <a:cubicBezTo>
                      <a:pt x="2326" y="935"/>
                      <a:pt x="2193" y="820"/>
                      <a:pt x="2079" y="687"/>
                    </a:cubicBezTo>
                    <a:lnTo>
                      <a:pt x="1278"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2379;p75">
                <a:extLst>
                  <a:ext uri="{FF2B5EF4-FFF2-40B4-BE49-F238E27FC236}">
                    <a16:creationId xmlns:a16="http://schemas.microsoft.com/office/drawing/2014/main" id="{D339A5C4-9620-A4BE-FFE3-074B0C512794}"/>
                  </a:ext>
                </a:extLst>
              </p:cNvPr>
              <p:cNvSpPr/>
              <p:nvPr/>
            </p:nvSpPr>
            <p:spPr>
              <a:xfrm>
                <a:off x="2291281" y="3201972"/>
                <a:ext cx="158633" cy="125424"/>
              </a:xfrm>
              <a:custGeom>
                <a:avLst/>
                <a:gdLst/>
                <a:ahLst/>
                <a:cxnLst/>
                <a:rect l="l" t="t" r="r" b="b"/>
                <a:pathLst>
                  <a:path w="1562" h="1235" extrusionOk="0">
                    <a:moveTo>
                      <a:pt x="44" y="1"/>
                    </a:moveTo>
                    <a:cubicBezTo>
                      <a:pt x="28" y="1"/>
                      <a:pt x="11" y="9"/>
                      <a:pt x="0" y="31"/>
                    </a:cubicBezTo>
                    <a:cubicBezTo>
                      <a:pt x="0" y="54"/>
                      <a:pt x="0" y="72"/>
                      <a:pt x="18" y="90"/>
                    </a:cubicBezTo>
                    <a:cubicBezTo>
                      <a:pt x="18" y="90"/>
                      <a:pt x="952" y="873"/>
                      <a:pt x="1465" y="1235"/>
                    </a:cubicBezTo>
                    <a:lnTo>
                      <a:pt x="1506" y="1235"/>
                    </a:lnTo>
                    <a:cubicBezTo>
                      <a:pt x="1506" y="1235"/>
                      <a:pt x="1524" y="1235"/>
                      <a:pt x="1543" y="1216"/>
                    </a:cubicBezTo>
                    <a:cubicBezTo>
                      <a:pt x="1561" y="1198"/>
                      <a:pt x="1543" y="1175"/>
                      <a:pt x="1524" y="1157"/>
                    </a:cubicBezTo>
                    <a:cubicBezTo>
                      <a:pt x="1007" y="795"/>
                      <a:pt x="73" y="31"/>
                      <a:pt x="73" y="13"/>
                    </a:cubicBezTo>
                    <a:cubicBezTo>
                      <a:pt x="66" y="5"/>
                      <a:pt x="55" y="1"/>
                      <a:pt x="44"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2380;p75">
                <a:extLst>
                  <a:ext uri="{FF2B5EF4-FFF2-40B4-BE49-F238E27FC236}">
                    <a16:creationId xmlns:a16="http://schemas.microsoft.com/office/drawing/2014/main" id="{106514CD-BD2A-BD42-BD5D-61B9647EB3B8}"/>
                  </a:ext>
                </a:extLst>
              </p:cNvPr>
              <p:cNvSpPr/>
              <p:nvPr/>
            </p:nvSpPr>
            <p:spPr>
              <a:xfrm>
                <a:off x="2291281" y="3228276"/>
                <a:ext cx="48443" cy="15945"/>
              </a:xfrm>
              <a:custGeom>
                <a:avLst/>
                <a:gdLst/>
                <a:ahLst/>
                <a:cxnLst/>
                <a:rect l="l" t="t" r="r" b="b"/>
                <a:pathLst>
                  <a:path w="477" h="157" extrusionOk="0">
                    <a:moveTo>
                      <a:pt x="55" y="1"/>
                    </a:moveTo>
                    <a:cubicBezTo>
                      <a:pt x="37" y="1"/>
                      <a:pt x="18" y="24"/>
                      <a:pt x="0" y="42"/>
                    </a:cubicBezTo>
                    <a:cubicBezTo>
                      <a:pt x="0" y="60"/>
                      <a:pt x="18" y="97"/>
                      <a:pt x="37" y="97"/>
                    </a:cubicBezTo>
                    <a:lnTo>
                      <a:pt x="417" y="156"/>
                    </a:lnTo>
                    <a:cubicBezTo>
                      <a:pt x="435" y="156"/>
                      <a:pt x="458" y="138"/>
                      <a:pt x="476" y="115"/>
                    </a:cubicBezTo>
                    <a:cubicBezTo>
                      <a:pt x="476" y="79"/>
                      <a:pt x="458" y="60"/>
                      <a:pt x="417" y="60"/>
                    </a:cubicBezTo>
                    <a:lnTo>
                      <a:pt x="55"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2381;p75">
                <a:extLst>
                  <a:ext uri="{FF2B5EF4-FFF2-40B4-BE49-F238E27FC236}">
                    <a16:creationId xmlns:a16="http://schemas.microsoft.com/office/drawing/2014/main" id="{FBB85378-A616-E1F2-7858-107A0DAE7643}"/>
                  </a:ext>
                </a:extLst>
              </p:cNvPr>
              <p:cNvSpPr/>
              <p:nvPr/>
            </p:nvSpPr>
            <p:spPr>
              <a:xfrm>
                <a:off x="2833303" y="3076444"/>
                <a:ext cx="122377" cy="67637"/>
              </a:xfrm>
              <a:custGeom>
                <a:avLst/>
                <a:gdLst/>
                <a:ahLst/>
                <a:cxnLst/>
                <a:rect l="l" t="t" r="r" b="b"/>
                <a:pathLst>
                  <a:path w="1205" h="666" extrusionOk="0">
                    <a:moveTo>
                      <a:pt x="49" y="1"/>
                    </a:moveTo>
                    <a:cubicBezTo>
                      <a:pt x="40" y="1"/>
                      <a:pt x="31" y="3"/>
                      <a:pt x="19" y="8"/>
                    </a:cubicBezTo>
                    <a:cubicBezTo>
                      <a:pt x="0" y="8"/>
                      <a:pt x="0" y="49"/>
                      <a:pt x="0" y="68"/>
                    </a:cubicBezTo>
                    <a:cubicBezTo>
                      <a:pt x="0" y="84"/>
                      <a:pt x="309" y="665"/>
                      <a:pt x="919" y="665"/>
                    </a:cubicBezTo>
                    <a:cubicBezTo>
                      <a:pt x="990" y="665"/>
                      <a:pt x="1065" y="657"/>
                      <a:pt x="1145" y="640"/>
                    </a:cubicBezTo>
                    <a:lnTo>
                      <a:pt x="1163" y="640"/>
                    </a:lnTo>
                    <a:cubicBezTo>
                      <a:pt x="1186" y="621"/>
                      <a:pt x="1204" y="603"/>
                      <a:pt x="1186" y="580"/>
                    </a:cubicBezTo>
                    <a:cubicBezTo>
                      <a:pt x="1186" y="562"/>
                      <a:pt x="1163" y="544"/>
                      <a:pt x="1127" y="544"/>
                    </a:cubicBezTo>
                    <a:cubicBezTo>
                      <a:pt x="1056" y="559"/>
                      <a:pt x="990" y="566"/>
                      <a:pt x="927" y="566"/>
                    </a:cubicBezTo>
                    <a:cubicBezTo>
                      <a:pt x="373" y="566"/>
                      <a:pt x="97" y="31"/>
                      <a:pt x="97" y="31"/>
                    </a:cubicBezTo>
                    <a:cubicBezTo>
                      <a:pt x="84" y="15"/>
                      <a:pt x="70" y="1"/>
                      <a:pt x="49"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2382;p75">
                <a:extLst>
                  <a:ext uri="{FF2B5EF4-FFF2-40B4-BE49-F238E27FC236}">
                    <a16:creationId xmlns:a16="http://schemas.microsoft.com/office/drawing/2014/main" id="{9418D706-B929-45FF-5687-81F460FCBCC4}"/>
                  </a:ext>
                </a:extLst>
              </p:cNvPr>
              <p:cNvSpPr/>
              <p:nvPr/>
            </p:nvSpPr>
            <p:spPr>
              <a:xfrm>
                <a:off x="2907238" y="3078576"/>
                <a:ext cx="34936" cy="64286"/>
              </a:xfrm>
              <a:custGeom>
                <a:avLst/>
                <a:gdLst/>
                <a:ahLst/>
                <a:cxnLst/>
                <a:rect l="l" t="t" r="r" b="b"/>
                <a:pathLst>
                  <a:path w="344" h="633" extrusionOk="0">
                    <a:moveTo>
                      <a:pt x="283" y="0"/>
                    </a:moveTo>
                    <a:cubicBezTo>
                      <a:pt x="265" y="0"/>
                      <a:pt x="248" y="15"/>
                      <a:pt x="248" y="28"/>
                    </a:cubicBezTo>
                    <a:lnTo>
                      <a:pt x="19" y="559"/>
                    </a:lnTo>
                    <a:cubicBezTo>
                      <a:pt x="0" y="582"/>
                      <a:pt x="19" y="619"/>
                      <a:pt x="37" y="619"/>
                    </a:cubicBezTo>
                    <a:cubicBezTo>
                      <a:pt x="46" y="628"/>
                      <a:pt x="55" y="632"/>
                      <a:pt x="62" y="632"/>
                    </a:cubicBezTo>
                    <a:cubicBezTo>
                      <a:pt x="69" y="632"/>
                      <a:pt x="74" y="628"/>
                      <a:pt x="74" y="619"/>
                    </a:cubicBezTo>
                    <a:cubicBezTo>
                      <a:pt x="92" y="619"/>
                      <a:pt x="92" y="619"/>
                      <a:pt x="115" y="600"/>
                    </a:cubicBezTo>
                    <a:lnTo>
                      <a:pt x="344" y="65"/>
                    </a:lnTo>
                    <a:cubicBezTo>
                      <a:pt x="344" y="47"/>
                      <a:pt x="344" y="10"/>
                      <a:pt x="302" y="10"/>
                    </a:cubicBezTo>
                    <a:cubicBezTo>
                      <a:pt x="297" y="3"/>
                      <a:pt x="290" y="0"/>
                      <a:pt x="283"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2383;p75">
                <a:extLst>
                  <a:ext uri="{FF2B5EF4-FFF2-40B4-BE49-F238E27FC236}">
                    <a16:creationId xmlns:a16="http://schemas.microsoft.com/office/drawing/2014/main" id="{8AFB2345-2E88-2E1C-5091-C84FF7AFDF01}"/>
                  </a:ext>
                </a:extLst>
              </p:cNvPr>
              <p:cNvSpPr/>
              <p:nvPr/>
            </p:nvSpPr>
            <p:spPr>
              <a:xfrm>
                <a:off x="2872403" y="3077155"/>
                <a:ext cx="19093" cy="17976"/>
              </a:xfrm>
              <a:custGeom>
                <a:avLst/>
                <a:gdLst/>
                <a:ahLst/>
                <a:cxnLst/>
                <a:rect l="l" t="t" r="r" b="b"/>
                <a:pathLst>
                  <a:path w="188" h="177" extrusionOk="0">
                    <a:moveTo>
                      <a:pt x="105" y="1"/>
                    </a:moveTo>
                    <a:cubicBezTo>
                      <a:pt x="87" y="1"/>
                      <a:pt x="69" y="8"/>
                      <a:pt x="55" y="24"/>
                    </a:cubicBezTo>
                    <a:cubicBezTo>
                      <a:pt x="18" y="42"/>
                      <a:pt x="0" y="79"/>
                      <a:pt x="18" y="138"/>
                    </a:cubicBezTo>
                    <a:cubicBezTo>
                      <a:pt x="30" y="161"/>
                      <a:pt x="55" y="177"/>
                      <a:pt x="82" y="177"/>
                    </a:cubicBezTo>
                    <a:cubicBezTo>
                      <a:pt x="99" y="177"/>
                      <a:pt x="117" y="171"/>
                      <a:pt x="133" y="157"/>
                    </a:cubicBezTo>
                    <a:cubicBezTo>
                      <a:pt x="169" y="138"/>
                      <a:pt x="188" y="97"/>
                      <a:pt x="169" y="42"/>
                    </a:cubicBezTo>
                    <a:cubicBezTo>
                      <a:pt x="158" y="17"/>
                      <a:pt x="132" y="1"/>
                      <a:pt x="10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2384;p75">
                <a:extLst>
                  <a:ext uri="{FF2B5EF4-FFF2-40B4-BE49-F238E27FC236}">
                    <a16:creationId xmlns:a16="http://schemas.microsoft.com/office/drawing/2014/main" id="{07FCB800-5485-8084-98E6-10CBAA6FA8F8}"/>
                  </a:ext>
                </a:extLst>
              </p:cNvPr>
              <p:cNvSpPr/>
              <p:nvPr/>
            </p:nvSpPr>
            <p:spPr>
              <a:xfrm>
                <a:off x="2643590" y="3254986"/>
                <a:ext cx="25288" cy="60833"/>
              </a:xfrm>
              <a:custGeom>
                <a:avLst/>
                <a:gdLst/>
                <a:ahLst/>
                <a:cxnLst/>
                <a:rect l="l" t="t" r="r" b="b"/>
                <a:pathLst>
                  <a:path w="249" h="599" extrusionOk="0">
                    <a:moveTo>
                      <a:pt x="194" y="0"/>
                    </a:moveTo>
                    <a:cubicBezTo>
                      <a:pt x="180" y="0"/>
                      <a:pt x="165" y="13"/>
                      <a:pt x="152" y="26"/>
                    </a:cubicBezTo>
                    <a:cubicBezTo>
                      <a:pt x="56" y="218"/>
                      <a:pt x="1" y="520"/>
                      <a:pt x="1" y="539"/>
                    </a:cubicBezTo>
                    <a:cubicBezTo>
                      <a:pt x="1" y="562"/>
                      <a:pt x="19" y="598"/>
                      <a:pt x="37" y="598"/>
                    </a:cubicBezTo>
                    <a:cubicBezTo>
                      <a:pt x="56" y="598"/>
                      <a:pt x="56" y="598"/>
                      <a:pt x="79" y="580"/>
                    </a:cubicBezTo>
                    <a:cubicBezTo>
                      <a:pt x="97" y="580"/>
                      <a:pt x="97" y="562"/>
                      <a:pt x="97" y="562"/>
                    </a:cubicBezTo>
                    <a:cubicBezTo>
                      <a:pt x="97" y="539"/>
                      <a:pt x="152" y="255"/>
                      <a:pt x="248" y="63"/>
                    </a:cubicBezTo>
                    <a:cubicBezTo>
                      <a:pt x="248" y="44"/>
                      <a:pt x="248" y="26"/>
                      <a:pt x="211" y="8"/>
                    </a:cubicBezTo>
                    <a:cubicBezTo>
                      <a:pt x="206" y="2"/>
                      <a:pt x="200" y="0"/>
                      <a:pt x="194"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2385;p75">
                <a:extLst>
                  <a:ext uri="{FF2B5EF4-FFF2-40B4-BE49-F238E27FC236}">
                    <a16:creationId xmlns:a16="http://schemas.microsoft.com/office/drawing/2014/main" id="{9A3B209D-C344-A55F-A202-7EA236D95517}"/>
                  </a:ext>
                </a:extLst>
              </p:cNvPr>
              <p:cNvSpPr/>
              <p:nvPr/>
            </p:nvSpPr>
            <p:spPr>
              <a:xfrm>
                <a:off x="2657098" y="3259455"/>
                <a:ext cx="29350" cy="44685"/>
              </a:xfrm>
              <a:custGeom>
                <a:avLst/>
                <a:gdLst/>
                <a:ahLst/>
                <a:cxnLst/>
                <a:rect l="l" t="t" r="r" b="b"/>
                <a:pathLst>
                  <a:path w="289" h="440" extrusionOk="0">
                    <a:moveTo>
                      <a:pt x="37" y="0"/>
                    </a:moveTo>
                    <a:cubicBezTo>
                      <a:pt x="19" y="0"/>
                      <a:pt x="1" y="37"/>
                      <a:pt x="1" y="60"/>
                    </a:cubicBezTo>
                    <a:cubicBezTo>
                      <a:pt x="37" y="248"/>
                      <a:pt x="193" y="422"/>
                      <a:pt x="193" y="422"/>
                    </a:cubicBezTo>
                    <a:cubicBezTo>
                      <a:pt x="211" y="440"/>
                      <a:pt x="229" y="440"/>
                      <a:pt x="248" y="440"/>
                    </a:cubicBezTo>
                    <a:lnTo>
                      <a:pt x="266" y="422"/>
                    </a:lnTo>
                    <a:cubicBezTo>
                      <a:pt x="289" y="422"/>
                      <a:pt x="289" y="380"/>
                      <a:pt x="266" y="362"/>
                    </a:cubicBezTo>
                    <a:cubicBezTo>
                      <a:pt x="266" y="362"/>
                      <a:pt x="133" y="193"/>
                      <a:pt x="97" y="37"/>
                    </a:cubicBezTo>
                    <a:cubicBezTo>
                      <a:pt x="97" y="19"/>
                      <a:pt x="78" y="0"/>
                      <a:pt x="37"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2386;p75">
              <a:extLst>
                <a:ext uri="{FF2B5EF4-FFF2-40B4-BE49-F238E27FC236}">
                  <a16:creationId xmlns:a16="http://schemas.microsoft.com/office/drawing/2014/main" id="{4BB0E775-E3CE-8BE9-B472-9C6C7C0F067C}"/>
                </a:ext>
              </a:extLst>
            </p:cNvPr>
            <p:cNvSpPr/>
            <p:nvPr/>
          </p:nvSpPr>
          <p:spPr>
            <a:xfrm rot="-2700000">
              <a:off x="2189940" y="3044110"/>
              <a:ext cx="204920" cy="55154"/>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1330471"/>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400" b="1" kern="1200" dirty="0">
                <a:solidFill>
                  <a:srgbClr val="000000"/>
                </a:solidFill>
                <a:latin typeface="Arial" panose="020B0604020202020204" pitchFamily="34" charset="0"/>
                <a:cs typeface="Arial" panose="020B0604020202020204" pitchFamily="34" charset="0"/>
              </a:rPr>
              <a:t>Câu 1:</a:t>
            </a:r>
            <a:r>
              <a:rPr lang="en-US" sz="2400" b="1" kern="12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Phương án nào sau đây là ví dụ </a:t>
            </a:r>
          </a:p>
          <a:p>
            <a:pPr algn="ctr">
              <a:lnSpc>
                <a:spcPct val="150000"/>
              </a:lnSpc>
            </a:pPr>
            <a:r>
              <a:rPr lang="vi-VN" sz="2400" dirty="0">
                <a:solidFill>
                  <a:srgbClr val="000000"/>
                </a:solidFill>
                <a:latin typeface="Arial" panose="020B0604020202020204" pitchFamily="34" charset="0"/>
                <a:cs typeface="Arial" panose="020B0604020202020204" pitchFamily="34" charset="0"/>
              </a:rPr>
              <a:t>về thiết bị có gắn bộ xử lí trong thương mại?</a:t>
            </a:r>
          </a:p>
        </p:txBody>
      </p:sp>
      <p:sp>
        <p:nvSpPr>
          <p:cNvPr id="5" name="Rectangle: Rounded Corners 4"/>
          <p:cNvSpPr/>
          <p:nvPr/>
        </p:nvSpPr>
        <p:spPr>
          <a:xfrm>
            <a:off x="322974" y="2223987"/>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solidFill>
                  <a:srgbClr val="000000"/>
                </a:solidFill>
                <a:latin typeface="Arial" panose="020B0604020202020204" pitchFamily="34" charset="0"/>
                <a:cs typeface="Arial" panose="020B0604020202020204" pitchFamily="34" charset="0"/>
              </a:rPr>
              <a:t>A. Máy chiếu trong lớp học.</a:t>
            </a:r>
          </a:p>
        </p:txBody>
      </p:sp>
      <p:sp>
        <p:nvSpPr>
          <p:cNvPr id="6" name="Rectangle: Rounded Corners 5"/>
          <p:cNvSpPr/>
          <p:nvPr/>
        </p:nvSpPr>
        <p:spPr>
          <a:xfrm>
            <a:off x="322973" y="3630305"/>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2200" dirty="0">
                <a:solidFill>
                  <a:srgbClr val="000000"/>
                </a:solidFill>
                <a:latin typeface="Arial" panose="020B0604020202020204" pitchFamily="34" charset="0"/>
                <a:cs typeface="Arial" panose="020B0604020202020204" pitchFamily="34" charset="0"/>
              </a:rPr>
              <a:t>B. Máy chụp X-quang.</a:t>
            </a:r>
          </a:p>
        </p:txBody>
      </p:sp>
      <p:sp>
        <p:nvSpPr>
          <p:cNvPr id="9" name="Rectangle: Rounded Corners 8"/>
          <p:cNvSpPr/>
          <p:nvPr/>
        </p:nvSpPr>
        <p:spPr>
          <a:xfrm>
            <a:off x="4820717" y="2223987"/>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200" dirty="0">
                <a:solidFill>
                  <a:srgbClr val="000000"/>
                </a:solidFill>
                <a:latin typeface="Arial" panose="020B0604020202020204" pitchFamily="34" charset="0"/>
                <a:cs typeface="Arial" panose="020B0604020202020204" pitchFamily="34" charset="0"/>
              </a:rPr>
              <a:t>C. Hệ thống thanh toán trong siêu thị.</a:t>
            </a:r>
          </a:p>
        </p:txBody>
      </p:sp>
      <p:sp>
        <p:nvSpPr>
          <p:cNvPr id="10" name="Rectangle: Rounded Corners 9"/>
          <p:cNvSpPr/>
          <p:nvPr/>
        </p:nvSpPr>
        <p:spPr>
          <a:xfrm>
            <a:off x="4820716" y="3630305"/>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200" dirty="0">
                <a:solidFill>
                  <a:srgbClr val="000000"/>
                </a:solidFill>
                <a:latin typeface="Arial" panose="020B0604020202020204" pitchFamily="34" charset="0"/>
                <a:cs typeface="Arial" panose="020B0604020202020204" pitchFamily="34" charset="0"/>
              </a:rPr>
              <a:t>D. Hệ thống phun tưới vận hành tự động.</a:t>
            </a:r>
          </a:p>
        </p:txBody>
      </p:sp>
      <p:sp>
        <p:nvSpPr>
          <p:cNvPr id="12" name="Rectangle: Rounded Corners 11"/>
          <p:cNvSpPr/>
          <p:nvPr/>
        </p:nvSpPr>
        <p:spPr>
          <a:xfrm>
            <a:off x="4820716" y="2223987"/>
            <a:ext cx="4000310"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lnSpc>
                <a:spcPct val="150000"/>
              </a:lnSpc>
            </a:pPr>
            <a:r>
              <a:rPr lang="vi-VN" sz="2200" dirty="0">
                <a:solidFill>
                  <a:srgbClr val="000000"/>
                </a:solidFill>
                <a:cs typeface="Arial" panose="020B0604020202020204" pitchFamily="34" charset="0"/>
              </a:rPr>
              <a:t>C. Hệ thống thanh toán trong siêu thị.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1330471"/>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400" b="1" dirty="0">
                <a:solidFill>
                  <a:srgbClr val="000000"/>
                </a:solidFill>
              </a:rPr>
              <a:t>Câu 2. </a:t>
            </a:r>
            <a:r>
              <a:rPr lang="vi-VN" sz="2400" dirty="0">
                <a:solidFill>
                  <a:srgbClr val="000000"/>
                </a:solidFill>
              </a:rPr>
              <a:t>Kính viễn vọng không gian Hubble </a:t>
            </a:r>
          </a:p>
          <a:p>
            <a:pPr algn="ctr">
              <a:lnSpc>
                <a:spcPct val="150000"/>
              </a:lnSpc>
            </a:pPr>
            <a:r>
              <a:rPr lang="vi-VN" sz="2400" dirty="0">
                <a:solidFill>
                  <a:srgbClr val="000000"/>
                </a:solidFill>
              </a:rPr>
              <a:t>là ứng dụng của máy tính trong nghiên cứu</a:t>
            </a:r>
          </a:p>
        </p:txBody>
      </p:sp>
      <p:sp>
        <p:nvSpPr>
          <p:cNvPr id="5" name="Rectangle: Rounded Corners 4"/>
          <p:cNvSpPr/>
          <p:nvPr/>
        </p:nvSpPr>
        <p:spPr>
          <a:xfrm>
            <a:off x="322974" y="2223987"/>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400" dirty="0">
                <a:solidFill>
                  <a:srgbClr val="000000"/>
                </a:solidFill>
              </a:rPr>
              <a:t>A. vật lí.</a:t>
            </a:r>
          </a:p>
        </p:txBody>
      </p:sp>
      <p:sp>
        <p:nvSpPr>
          <p:cNvPr id="6" name="Rectangle: Rounded Corners 5"/>
          <p:cNvSpPr/>
          <p:nvPr/>
        </p:nvSpPr>
        <p:spPr>
          <a:xfrm>
            <a:off x="322973" y="3630305"/>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2400" dirty="0">
                <a:solidFill>
                  <a:srgbClr val="000000"/>
                </a:solidFill>
              </a:rPr>
              <a:t>B. vũ trụ.</a:t>
            </a:r>
          </a:p>
        </p:txBody>
      </p:sp>
      <p:sp>
        <p:nvSpPr>
          <p:cNvPr id="9" name="Rectangle: Rounded Corners 8"/>
          <p:cNvSpPr/>
          <p:nvPr/>
        </p:nvSpPr>
        <p:spPr>
          <a:xfrm>
            <a:off x="4820717" y="2223987"/>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400" dirty="0">
                <a:solidFill>
                  <a:srgbClr val="000000"/>
                </a:solidFill>
              </a:rPr>
              <a:t>C. giao thông.</a:t>
            </a:r>
          </a:p>
        </p:txBody>
      </p:sp>
      <p:sp>
        <p:nvSpPr>
          <p:cNvPr id="10" name="Rectangle: Rounded Corners 9"/>
          <p:cNvSpPr/>
          <p:nvPr/>
        </p:nvSpPr>
        <p:spPr>
          <a:xfrm>
            <a:off x="4820716" y="3630305"/>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400" dirty="0">
                <a:solidFill>
                  <a:srgbClr val="000000"/>
                </a:solidFill>
              </a:rPr>
              <a:t>D. hoá học.</a:t>
            </a:r>
          </a:p>
        </p:txBody>
      </p:sp>
      <p:sp>
        <p:nvSpPr>
          <p:cNvPr id="12" name="Rectangle: Rounded Corners 11"/>
          <p:cNvSpPr/>
          <p:nvPr/>
        </p:nvSpPr>
        <p:spPr>
          <a:xfrm>
            <a:off x="322973" y="3630305"/>
            <a:ext cx="4000310"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400" dirty="0">
                <a:solidFill>
                  <a:srgbClr val="000000"/>
                </a:solidFill>
              </a:rPr>
              <a:t>B. vũ trụ.</a:t>
            </a:r>
          </a:p>
        </p:txBody>
      </p:sp>
    </p:spTree>
    <p:extLst>
      <p:ext uri="{BB962C8B-B14F-4D97-AF65-F5344CB8AC3E}">
        <p14:creationId xmlns:p14="http://schemas.microsoft.com/office/powerpoint/2010/main" val="15217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1330471"/>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200" b="1" dirty="0">
                <a:solidFill>
                  <a:srgbClr val="000000"/>
                </a:solidFill>
              </a:rPr>
              <a:t>Câu 3. </a:t>
            </a:r>
            <a:r>
              <a:rPr lang="vi-VN" sz="2200" dirty="0">
                <a:solidFill>
                  <a:srgbClr val="000000"/>
                </a:solidFill>
              </a:rPr>
              <a:t>Những thiết bị có gắn bộ xử lí thông tin như ti vi, máy giặt, lò vi sóng, tủ lạnh, máy rửa bát,…thường được sử dụng ở đâu?</a:t>
            </a:r>
          </a:p>
        </p:txBody>
      </p:sp>
      <p:sp>
        <p:nvSpPr>
          <p:cNvPr id="5" name="Rectangle: Rounded Corners 4"/>
          <p:cNvSpPr/>
          <p:nvPr/>
        </p:nvSpPr>
        <p:spPr>
          <a:xfrm>
            <a:off x="322974" y="2223987"/>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solidFill>
                  <a:srgbClr val="000000"/>
                </a:solidFill>
              </a:rPr>
              <a:t>A. Trong gia đình.</a:t>
            </a:r>
          </a:p>
        </p:txBody>
      </p:sp>
      <p:sp>
        <p:nvSpPr>
          <p:cNvPr id="6" name="Rectangle: Rounded Corners 5"/>
          <p:cNvSpPr/>
          <p:nvPr/>
        </p:nvSpPr>
        <p:spPr>
          <a:xfrm>
            <a:off x="322973" y="3630305"/>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2200" dirty="0">
                <a:solidFill>
                  <a:srgbClr val="000000"/>
                </a:solidFill>
              </a:rPr>
              <a:t>B. Trong công xưởng.</a:t>
            </a:r>
          </a:p>
        </p:txBody>
      </p:sp>
      <p:sp>
        <p:nvSpPr>
          <p:cNvPr id="9" name="Rectangle: Rounded Corners 8"/>
          <p:cNvSpPr/>
          <p:nvPr/>
        </p:nvSpPr>
        <p:spPr>
          <a:xfrm>
            <a:off x="4820717" y="2223987"/>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solidFill>
                  <a:srgbClr val="000000"/>
                </a:solidFill>
              </a:rPr>
              <a:t>C. Trong bệnh viện.</a:t>
            </a:r>
          </a:p>
        </p:txBody>
      </p:sp>
      <p:sp>
        <p:nvSpPr>
          <p:cNvPr id="10" name="Rectangle: Rounded Corners 9"/>
          <p:cNvSpPr/>
          <p:nvPr/>
        </p:nvSpPr>
        <p:spPr>
          <a:xfrm>
            <a:off x="4820716" y="3630305"/>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solidFill>
                  <a:srgbClr val="000000"/>
                </a:solidFill>
              </a:rPr>
              <a:t>D. Trong trường học.</a:t>
            </a:r>
          </a:p>
        </p:txBody>
      </p:sp>
      <p:sp>
        <p:nvSpPr>
          <p:cNvPr id="12" name="Rectangle: Rounded Corners 11"/>
          <p:cNvSpPr/>
          <p:nvPr/>
        </p:nvSpPr>
        <p:spPr>
          <a:xfrm>
            <a:off x="4820716" y="2223987"/>
            <a:ext cx="4000310"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200" dirty="0">
                <a:solidFill>
                  <a:srgbClr val="000000"/>
                </a:solidFill>
              </a:rPr>
              <a:t>C. Trong bệnh viện.</a:t>
            </a:r>
          </a:p>
        </p:txBody>
      </p:sp>
    </p:spTree>
    <p:extLst>
      <p:ext uri="{BB962C8B-B14F-4D97-AF65-F5344CB8AC3E}">
        <p14:creationId xmlns:p14="http://schemas.microsoft.com/office/powerpoint/2010/main" val="381900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46"/>
          <p:cNvSpPr txBox="1">
            <a:spLocks noGrp="1"/>
          </p:cNvSpPr>
          <p:nvPr>
            <p:ph type="title"/>
          </p:nvPr>
        </p:nvSpPr>
        <p:spPr>
          <a:xfrm>
            <a:off x="720000" y="401482"/>
            <a:ext cx="7704000" cy="572700"/>
          </a:xfrm>
          <a:prstGeom prst="rect">
            <a:avLst/>
          </a:prstGeom>
        </p:spPr>
        <p:txBody>
          <a:bodyPr spcFirstLastPara="1" wrap="square" lIns="91425" tIns="91425" rIns="91425" bIns="91425" anchor="ctr" anchorCtr="0">
            <a:noAutofit/>
          </a:bodyPr>
          <a:lstStyle/>
          <a:p>
            <a:pPr>
              <a:lnSpc>
                <a:spcPct val="114000"/>
              </a:lnSpc>
            </a:pPr>
            <a:r>
              <a:rPr lang="vi-VN" sz="2400" dirty="0">
                <a:solidFill>
                  <a:srgbClr val="FD3F35"/>
                </a:solidFill>
                <a:effectLst/>
                <a:latin typeface="Arial" panose="020B0604020202020204" pitchFamily="34" charset="0"/>
                <a:ea typeface="SimSun" panose="02010600030101010101" pitchFamily="2" charset="-122"/>
                <a:cs typeface="Arial" panose="020B0604020202020204" pitchFamily="34" charset="0"/>
              </a:rPr>
              <a:t>Một số sàn thương mại điện tử</a:t>
            </a:r>
          </a:p>
        </p:txBody>
      </p:sp>
      <p:grpSp>
        <p:nvGrpSpPr>
          <p:cNvPr id="4" name="Group 3">
            <a:extLst>
              <a:ext uri="{FF2B5EF4-FFF2-40B4-BE49-F238E27FC236}">
                <a16:creationId xmlns:a16="http://schemas.microsoft.com/office/drawing/2014/main" id="{E5307378-4B4F-B18B-D1B7-F95E5279E752}"/>
              </a:ext>
            </a:extLst>
          </p:cNvPr>
          <p:cNvGrpSpPr/>
          <p:nvPr/>
        </p:nvGrpSpPr>
        <p:grpSpPr>
          <a:xfrm>
            <a:off x="858272" y="1187649"/>
            <a:ext cx="1376928" cy="1603490"/>
            <a:chOff x="1595827" y="927267"/>
            <a:chExt cx="1705267" cy="2021421"/>
          </a:xfrm>
        </p:grpSpPr>
        <p:pic>
          <p:nvPicPr>
            <p:cNvPr id="5" name="Picture 4">
              <a:extLst>
                <a:ext uri="{FF2B5EF4-FFF2-40B4-BE49-F238E27FC236}">
                  <a16:creationId xmlns:a16="http://schemas.microsoft.com/office/drawing/2014/main" id="{6AC5DFFE-84DD-051F-BB6E-9349C35577BE}"/>
                </a:ext>
              </a:extLst>
            </p:cNvPr>
            <p:cNvPicPr>
              <a:picLocks noChangeAspect="1" noChangeArrowheads="1"/>
            </p:cNvPicPr>
            <p:nvPr/>
          </p:nvPicPr>
          <p:blipFill>
            <a:blip r:embed="rId3"/>
            <a:srcRect l="21245" r="21245"/>
            <a:stretch/>
          </p:blipFill>
          <p:spPr bwMode="auto">
            <a:xfrm>
              <a:off x="1595827" y="927267"/>
              <a:ext cx="1705267" cy="1584617"/>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FEE0C0-58CF-B93E-BBF2-67C48DF9A832}"/>
                </a:ext>
              </a:extLst>
            </p:cNvPr>
            <p:cNvSpPr txBox="1"/>
            <p:nvPr/>
          </p:nvSpPr>
          <p:spPr>
            <a:xfrm>
              <a:off x="1595829" y="2521894"/>
              <a:ext cx="1705265" cy="426794"/>
            </a:xfrm>
            <a:prstGeom prst="rect">
              <a:avLst/>
            </a:prstGeom>
            <a:noFill/>
          </p:spPr>
          <p:txBody>
            <a:bodyPr wrap="square" rtlCol="0" anchor="ctr">
              <a:spAutoFit/>
            </a:bodyPr>
            <a:lstStyle/>
            <a:p>
              <a:pPr algn="ctr"/>
              <a:r>
                <a:rPr lang="vi-VN" sz="1600" dirty="0"/>
                <a:t>Shopee</a:t>
              </a:r>
            </a:p>
          </p:txBody>
        </p:sp>
      </p:grpSp>
      <p:grpSp>
        <p:nvGrpSpPr>
          <p:cNvPr id="7" name="Group 6">
            <a:extLst>
              <a:ext uri="{FF2B5EF4-FFF2-40B4-BE49-F238E27FC236}">
                <a16:creationId xmlns:a16="http://schemas.microsoft.com/office/drawing/2014/main" id="{D8DBDF8A-6075-0EA0-FAC4-C5199036441A}"/>
              </a:ext>
            </a:extLst>
          </p:cNvPr>
          <p:cNvGrpSpPr/>
          <p:nvPr/>
        </p:nvGrpSpPr>
        <p:grpSpPr>
          <a:xfrm>
            <a:off x="2890272" y="1187649"/>
            <a:ext cx="1376928" cy="1603490"/>
            <a:chOff x="1595827" y="927267"/>
            <a:chExt cx="1705267" cy="2021421"/>
          </a:xfrm>
        </p:grpSpPr>
        <p:pic>
          <p:nvPicPr>
            <p:cNvPr id="8" name="Picture 7">
              <a:extLst>
                <a:ext uri="{FF2B5EF4-FFF2-40B4-BE49-F238E27FC236}">
                  <a16:creationId xmlns:a16="http://schemas.microsoft.com/office/drawing/2014/main" id="{9E059880-383E-3183-ADF2-740C3BF773F3}"/>
                </a:ext>
              </a:extLst>
            </p:cNvPr>
            <p:cNvPicPr>
              <a:picLocks noChangeAspect="1" noChangeArrowheads="1"/>
            </p:cNvPicPr>
            <p:nvPr/>
          </p:nvPicPr>
          <p:blipFill>
            <a:blip r:embed="rId4"/>
            <a:srcRect t="4355" b="4355"/>
            <a:stretch/>
          </p:blipFill>
          <p:spPr bwMode="auto">
            <a:xfrm>
              <a:off x="1595827" y="927267"/>
              <a:ext cx="1705267" cy="1584617"/>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FAA0A42-7441-5D30-4A73-AC277D5EA2F9}"/>
                </a:ext>
              </a:extLst>
            </p:cNvPr>
            <p:cNvSpPr txBox="1"/>
            <p:nvPr/>
          </p:nvSpPr>
          <p:spPr>
            <a:xfrm>
              <a:off x="1595829" y="2521894"/>
              <a:ext cx="1705265" cy="426794"/>
            </a:xfrm>
            <a:prstGeom prst="rect">
              <a:avLst/>
            </a:prstGeom>
            <a:noFill/>
          </p:spPr>
          <p:txBody>
            <a:bodyPr wrap="square" rtlCol="0" anchor="ctr">
              <a:spAutoFit/>
            </a:bodyPr>
            <a:lstStyle/>
            <a:p>
              <a:pPr algn="ctr"/>
              <a:r>
                <a:rPr lang="vi-VN" sz="1600" dirty="0"/>
                <a:t>Lazada</a:t>
              </a:r>
            </a:p>
          </p:txBody>
        </p:sp>
      </p:grpSp>
      <p:grpSp>
        <p:nvGrpSpPr>
          <p:cNvPr id="10" name="Group 9">
            <a:extLst>
              <a:ext uri="{FF2B5EF4-FFF2-40B4-BE49-F238E27FC236}">
                <a16:creationId xmlns:a16="http://schemas.microsoft.com/office/drawing/2014/main" id="{6CF23999-57F3-DAD6-2DD8-AD43683D7D14}"/>
              </a:ext>
            </a:extLst>
          </p:cNvPr>
          <p:cNvGrpSpPr/>
          <p:nvPr/>
        </p:nvGrpSpPr>
        <p:grpSpPr>
          <a:xfrm>
            <a:off x="4922272" y="1187649"/>
            <a:ext cx="1376928" cy="1603490"/>
            <a:chOff x="1595827" y="927267"/>
            <a:chExt cx="1705267" cy="2021421"/>
          </a:xfrm>
        </p:grpSpPr>
        <p:pic>
          <p:nvPicPr>
            <p:cNvPr id="11" name="Picture 10">
              <a:extLst>
                <a:ext uri="{FF2B5EF4-FFF2-40B4-BE49-F238E27FC236}">
                  <a16:creationId xmlns:a16="http://schemas.microsoft.com/office/drawing/2014/main" id="{828CD7FA-1AE9-11ED-1185-A67E3D4BDB26}"/>
                </a:ext>
              </a:extLst>
            </p:cNvPr>
            <p:cNvPicPr>
              <a:picLocks noChangeAspect="1" noChangeArrowheads="1"/>
            </p:cNvPicPr>
            <p:nvPr/>
          </p:nvPicPr>
          <p:blipFill>
            <a:blip r:embed="rId5"/>
            <a:srcRect l="21245" r="21245"/>
            <a:stretch/>
          </p:blipFill>
          <p:spPr bwMode="auto">
            <a:xfrm>
              <a:off x="1595827" y="927267"/>
              <a:ext cx="1705267" cy="1584617"/>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449C0DE-765C-636C-9F9A-C69034F24A24}"/>
                </a:ext>
              </a:extLst>
            </p:cNvPr>
            <p:cNvSpPr txBox="1"/>
            <p:nvPr/>
          </p:nvSpPr>
          <p:spPr>
            <a:xfrm>
              <a:off x="1595829" y="2521894"/>
              <a:ext cx="1705265" cy="426794"/>
            </a:xfrm>
            <a:prstGeom prst="rect">
              <a:avLst/>
            </a:prstGeom>
            <a:noFill/>
          </p:spPr>
          <p:txBody>
            <a:bodyPr wrap="square" rtlCol="0" anchor="ctr">
              <a:spAutoFit/>
            </a:bodyPr>
            <a:lstStyle/>
            <a:p>
              <a:pPr algn="ctr"/>
              <a:r>
                <a:rPr lang="vi-VN" sz="1600" dirty="0"/>
                <a:t>Shein</a:t>
              </a:r>
            </a:p>
          </p:txBody>
        </p:sp>
      </p:grpSp>
      <p:grpSp>
        <p:nvGrpSpPr>
          <p:cNvPr id="13" name="Group 12">
            <a:extLst>
              <a:ext uri="{FF2B5EF4-FFF2-40B4-BE49-F238E27FC236}">
                <a16:creationId xmlns:a16="http://schemas.microsoft.com/office/drawing/2014/main" id="{8B98DD9D-A807-6E0E-C006-721D835B7E3B}"/>
              </a:ext>
            </a:extLst>
          </p:cNvPr>
          <p:cNvGrpSpPr/>
          <p:nvPr/>
        </p:nvGrpSpPr>
        <p:grpSpPr>
          <a:xfrm>
            <a:off x="6954272" y="1187649"/>
            <a:ext cx="1376928" cy="1603490"/>
            <a:chOff x="1595827" y="927267"/>
            <a:chExt cx="1705267" cy="2021421"/>
          </a:xfrm>
        </p:grpSpPr>
        <p:pic>
          <p:nvPicPr>
            <p:cNvPr id="14" name="Picture 13">
              <a:extLst>
                <a:ext uri="{FF2B5EF4-FFF2-40B4-BE49-F238E27FC236}">
                  <a16:creationId xmlns:a16="http://schemas.microsoft.com/office/drawing/2014/main" id="{B4914DEF-69F3-2F32-FE25-E16A6CCB819C}"/>
                </a:ext>
              </a:extLst>
            </p:cNvPr>
            <p:cNvPicPr>
              <a:picLocks noChangeAspect="1" noChangeArrowheads="1"/>
            </p:cNvPicPr>
            <p:nvPr/>
          </p:nvPicPr>
          <p:blipFill>
            <a:blip r:embed="rId6"/>
            <a:srcRect l="10620" r="10620"/>
            <a:stretch/>
          </p:blipFill>
          <p:spPr bwMode="auto">
            <a:xfrm>
              <a:off x="1595827" y="927267"/>
              <a:ext cx="1705267" cy="1584617"/>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2E56115-25BD-B7A8-69BA-219401BEBC00}"/>
                </a:ext>
              </a:extLst>
            </p:cNvPr>
            <p:cNvSpPr txBox="1"/>
            <p:nvPr/>
          </p:nvSpPr>
          <p:spPr>
            <a:xfrm>
              <a:off x="1595829" y="2521894"/>
              <a:ext cx="1705265" cy="426794"/>
            </a:xfrm>
            <a:prstGeom prst="rect">
              <a:avLst/>
            </a:prstGeom>
            <a:noFill/>
          </p:spPr>
          <p:txBody>
            <a:bodyPr wrap="square" rtlCol="0" anchor="ctr">
              <a:spAutoFit/>
            </a:bodyPr>
            <a:lstStyle/>
            <a:p>
              <a:pPr algn="ctr"/>
              <a:r>
                <a:rPr lang="vi-VN" sz="1600" dirty="0"/>
                <a:t>Amazon</a:t>
              </a:r>
            </a:p>
          </p:txBody>
        </p:sp>
      </p:grpSp>
      <p:grpSp>
        <p:nvGrpSpPr>
          <p:cNvPr id="16" name="Group 15">
            <a:extLst>
              <a:ext uri="{FF2B5EF4-FFF2-40B4-BE49-F238E27FC236}">
                <a16:creationId xmlns:a16="http://schemas.microsoft.com/office/drawing/2014/main" id="{123D9980-2007-8822-7E43-C6322B1DBD3D}"/>
              </a:ext>
            </a:extLst>
          </p:cNvPr>
          <p:cNvGrpSpPr/>
          <p:nvPr/>
        </p:nvGrpSpPr>
        <p:grpSpPr>
          <a:xfrm>
            <a:off x="858272" y="3082234"/>
            <a:ext cx="1376926" cy="1634282"/>
            <a:chOff x="1595829" y="927266"/>
            <a:chExt cx="1705265" cy="2060239"/>
          </a:xfrm>
        </p:grpSpPr>
        <p:pic>
          <p:nvPicPr>
            <p:cNvPr id="17" name="Picture 16">
              <a:extLst>
                <a:ext uri="{FF2B5EF4-FFF2-40B4-BE49-F238E27FC236}">
                  <a16:creationId xmlns:a16="http://schemas.microsoft.com/office/drawing/2014/main" id="{23B9B83A-0294-C207-2308-28F30D0809E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l="18447" t="20843" r="18447" b="20843"/>
            <a:stretch/>
          </p:blipFill>
          <p:spPr bwMode="auto">
            <a:xfrm>
              <a:off x="1595829" y="927266"/>
              <a:ext cx="1705265" cy="1584618"/>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BEFE797-7FC1-14BC-7068-D15252631D37}"/>
                </a:ext>
              </a:extLst>
            </p:cNvPr>
            <p:cNvSpPr txBox="1"/>
            <p:nvPr/>
          </p:nvSpPr>
          <p:spPr>
            <a:xfrm>
              <a:off x="1595829" y="2560711"/>
              <a:ext cx="1705265" cy="426794"/>
            </a:xfrm>
            <a:prstGeom prst="rect">
              <a:avLst/>
            </a:prstGeom>
            <a:noFill/>
          </p:spPr>
          <p:txBody>
            <a:bodyPr wrap="square" rtlCol="0" anchor="ctr">
              <a:spAutoFit/>
            </a:bodyPr>
            <a:lstStyle/>
            <a:p>
              <a:pPr algn="ctr"/>
              <a:r>
                <a:rPr lang="vi-VN" sz="1600" dirty="0"/>
                <a:t>Taobao</a:t>
              </a:r>
            </a:p>
          </p:txBody>
        </p:sp>
      </p:grpSp>
      <p:grpSp>
        <p:nvGrpSpPr>
          <p:cNvPr id="19" name="Group 18">
            <a:extLst>
              <a:ext uri="{FF2B5EF4-FFF2-40B4-BE49-F238E27FC236}">
                <a16:creationId xmlns:a16="http://schemas.microsoft.com/office/drawing/2014/main" id="{AD334BDC-ECC1-EAAD-B420-D1A63F7C588A}"/>
              </a:ext>
            </a:extLst>
          </p:cNvPr>
          <p:cNvGrpSpPr/>
          <p:nvPr/>
        </p:nvGrpSpPr>
        <p:grpSpPr>
          <a:xfrm>
            <a:off x="2890270" y="3082233"/>
            <a:ext cx="1376929" cy="1603492"/>
            <a:chOff x="1595825" y="927265"/>
            <a:chExt cx="1705269" cy="2021423"/>
          </a:xfrm>
        </p:grpSpPr>
        <p:pic>
          <p:nvPicPr>
            <p:cNvPr id="20" name="Picture 19">
              <a:extLst>
                <a:ext uri="{FF2B5EF4-FFF2-40B4-BE49-F238E27FC236}">
                  <a16:creationId xmlns:a16="http://schemas.microsoft.com/office/drawing/2014/main" id="{AA348ED3-0C0B-F669-94AC-B4BB2E47F47B}"/>
                </a:ext>
              </a:extLst>
            </p:cNvPr>
            <p:cNvPicPr>
              <a:picLocks noChangeAspect="1" noChangeArrowheads="1"/>
            </p:cNvPicPr>
            <p:nvPr/>
          </p:nvPicPr>
          <p:blipFill rotWithShape="1">
            <a:blip r:embed="rId9"/>
            <a:srcRect l="3302" t="9248" r="3302" b="9248"/>
            <a:stretch/>
          </p:blipFill>
          <p:spPr bwMode="auto">
            <a:xfrm>
              <a:off x="1595825" y="927265"/>
              <a:ext cx="1705265" cy="1584616"/>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C74FFC3-EC58-95AD-6645-A7BE848DC1E8}"/>
                </a:ext>
              </a:extLst>
            </p:cNvPr>
            <p:cNvSpPr txBox="1"/>
            <p:nvPr/>
          </p:nvSpPr>
          <p:spPr>
            <a:xfrm>
              <a:off x="1595829" y="2521894"/>
              <a:ext cx="1705265" cy="426794"/>
            </a:xfrm>
            <a:prstGeom prst="rect">
              <a:avLst/>
            </a:prstGeom>
            <a:noFill/>
          </p:spPr>
          <p:txBody>
            <a:bodyPr wrap="square" rtlCol="0" anchor="ctr">
              <a:spAutoFit/>
            </a:bodyPr>
            <a:lstStyle/>
            <a:p>
              <a:pPr algn="ctr"/>
              <a:r>
                <a:rPr lang="vi-VN" sz="1600" dirty="0"/>
                <a:t>Tiki</a:t>
              </a:r>
            </a:p>
          </p:txBody>
        </p:sp>
      </p:grpSp>
      <p:grpSp>
        <p:nvGrpSpPr>
          <p:cNvPr id="22" name="Group 21">
            <a:extLst>
              <a:ext uri="{FF2B5EF4-FFF2-40B4-BE49-F238E27FC236}">
                <a16:creationId xmlns:a16="http://schemas.microsoft.com/office/drawing/2014/main" id="{6EED7B4A-57D8-D089-6E89-47A790CB572B}"/>
              </a:ext>
            </a:extLst>
          </p:cNvPr>
          <p:cNvGrpSpPr/>
          <p:nvPr/>
        </p:nvGrpSpPr>
        <p:grpSpPr>
          <a:xfrm>
            <a:off x="4910964" y="3082233"/>
            <a:ext cx="1388236" cy="1603491"/>
            <a:chOff x="1581822" y="927266"/>
            <a:chExt cx="1719272" cy="2021422"/>
          </a:xfrm>
        </p:grpSpPr>
        <p:pic>
          <p:nvPicPr>
            <p:cNvPr id="23" name="Picture 22">
              <a:extLst>
                <a:ext uri="{FF2B5EF4-FFF2-40B4-BE49-F238E27FC236}">
                  <a16:creationId xmlns:a16="http://schemas.microsoft.com/office/drawing/2014/main" id="{E13ECF04-3B56-F597-171D-E6115B20C0BA}"/>
                </a:ext>
              </a:extLst>
            </p:cNvPr>
            <p:cNvPicPr>
              <a:picLocks noChangeAspect="1" noChangeArrowheads="1"/>
            </p:cNvPicPr>
            <p:nvPr/>
          </p:nvPicPr>
          <p:blipFill rotWithShape="1">
            <a:blip r:embed="rId10"/>
            <a:srcRect l="33155" t="16334" r="31431" b="22097"/>
            <a:stretch/>
          </p:blipFill>
          <p:spPr bwMode="auto">
            <a:xfrm>
              <a:off x="1581822" y="927266"/>
              <a:ext cx="1719272" cy="1584615"/>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387B166-AF25-02F1-A50E-9426A0EABC06}"/>
                </a:ext>
              </a:extLst>
            </p:cNvPr>
            <p:cNvSpPr txBox="1"/>
            <p:nvPr/>
          </p:nvSpPr>
          <p:spPr>
            <a:xfrm>
              <a:off x="1595829" y="2521894"/>
              <a:ext cx="1705265" cy="426794"/>
            </a:xfrm>
            <a:prstGeom prst="rect">
              <a:avLst/>
            </a:prstGeom>
            <a:noFill/>
          </p:spPr>
          <p:txBody>
            <a:bodyPr wrap="square" rtlCol="0" anchor="ctr">
              <a:spAutoFit/>
            </a:bodyPr>
            <a:lstStyle/>
            <a:p>
              <a:pPr algn="ctr"/>
              <a:r>
                <a:rPr lang="vi-VN" sz="1600" dirty="0"/>
                <a:t>Sendo</a:t>
              </a:r>
            </a:p>
          </p:txBody>
        </p:sp>
      </p:grpSp>
      <p:grpSp>
        <p:nvGrpSpPr>
          <p:cNvPr id="25" name="Group 24">
            <a:extLst>
              <a:ext uri="{FF2B5EF4-FFF2-40B4-BE49-F238E27FC236}">
                <a16:creationId xmlns:a16="http://schemas.microsoft.com/office/drawing/2014/main" id="{27C969BB-55BB-A6AE-C881-8127C45FA891}"/>
              </a:ext>
            </a:extLst>
          </p:cNvPr>
          <p:cNvGrpSpPr/>
          <p:nvPr/>
        </p:nvGrpSpPr>
        <p:grpSpPr>
          <a:xfrm>
            <a:off x="6954272" y="3082234"/>
            <a:ext cx="1376928" cy="1603490"/>
            <a:chOff x="1595827" y="927267"/>
            <a:chExt cx="1705267" cy="2021421"/>
          </a:xfrm>
        </p:grpSpPr>
        <p:pic>
          <p:nvPicPr>
            <p:cNvPr id="26" name="Picture 25">
              <a:extLst>
                <a:ext uri="{FF2B5EF4-FFF2-40B4-BE49-F238E27FC236}">
                  <a16:creationId xmlns:a16="http://schemas.microsoft.com/office/drawing/2014/main" id="{FABCCD74-1CD2-94AB-49D8-A2D0DEA9BA52}"/>
                </a:ext>
              </a:extLst>
            </p:cNvPr>
            <p:cNvPicPr>
              <a:picLocks noChangeAspect="1" noChangeArrowheads="1"/>
            </p:cNvPicPr>
            <p:nvPr/>
          </p:nvPicPr>
          <p:blipFill>
            <a:blip r:embed="rId11"/>
            <a:srcRect t="4355" b="4355"/>
            <a:stretch/>
          </p:blipFill>
          <p:spPr bwMode="auto">
            <a:xfrm>
              <a:off x="1595827" y="927267"/>
              <a:ext cx="1705267" cy="1584617"/>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B2920358-AE7B-C2AF-3E57-A876736BE1F2}"/>
                </a:ext>
              </a:extLst>
            </p:cNvPr>
            <p:cNvSpPr txBox="1"/>
            <p:nvPr/>
          </p:nvSpPr>
          <p:spPr>
            <a:xfrm>
              <a:off x="1595829" y="2521894"/>
              <a:ext cx="1705265" cy="426794"/>
            </a:xfrm>
            <a:prstGeom prst="rect">
              <a:avLst/>
            </a:prstGeom>
            <a:noFill/>
          </p:spPr>
          <p:txBody>
            <a:bodyPr wrap="square" rtlCol="0" anchor="ctr">
              <a:spAutoFit/>
            </a:bodyPr>
            <a:lstStyle/>
            <a:p>
              <a:pPr algn="ctr"/>
              <a:r>
                <a:rPr lang="vi-VN" sz="1600" dirty="0"/>
                <a:t>Tiktok shop</a:t>
              </a:r>
            </a:p>
          </p:txBody>
        </p:sp>
      </p:grpSp>
    </p:spTree>
    <p:extLst>
      <p:ext uri="{BB962C8B-B14F-4D97-AF65-F5344CB8AC3E}">
        <p14:creationId xmlns:p14="http://schemas.microsoft.com/office/powerpoint/2010/main" val="337432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par>
                          <p:cTn id="32" fill="hold">
                            <p:stCondLst>
                              <p:cond delay="3500"/>
                            </p:stCondLst>
                            <p:childTnLst>
                              <p:par>
                                <p:cTn id="33" presetID="16" presetClass="entr" presetSubtype="21"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1500934"/>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just">
              <a:lnSpc>
                <a:spcPct val="150000"/>
              </a:lnSpc>
            </a:pPr>
            <a:r>
              <a:rPr lang="vi-VN" sz="2000" b="1" dirty="0">
                <a:solidFill>
                  <a:srgbClr val="000000"/>
                </a:solidFill>
                <a:latin typeface="Arial" panose="020B0604020202020204" pitchFamily="34" charset="0"/>
                <a:cs typeface="Arial" panose="020B0604020202020204" pitchFamily="34" charset="0"/>
              </a:rPr>
              <a:t>Câu 4. </a:t>
            </a:r>
            <a:r>
              <a:rPr lang="vi-VN" sz="2000" dirty="0">
                <a:solidFill>
                  <a:srgbClr val="000000"/>
                </a:solidFill>
                <a:latin typeface="Arial" panose="020B0604020202020204" pitchFamily="34" charset="0"/>
                <a:cs typeface="Arial" panose="020B0604020202020204" pitchFamily="34" charset="0"/>
              </a:rPr>
              <a:t>Những thiết bị có gắn bộ xử lí thông tin như máy đo huyết áp tự động, thiết bị giám sát sức khỏe, thiết bị chẩn đoán hình ảnh,…thường được sử dụng trong lĩnh vực nào?</a:t>
            </a:r>
          </a:p>
        </p:txBody>
      </p:sp>
      <p:sp>
        <p:nvSpPr>
          <p:cNvPr id="5" name="Rectangle: Rounded Corners 4"/>
          <p:cNvSpPr/>
          <p:nvPr/>
        </p:nvSpPr>
        <p:spPr>
          <a:xfrm>
            <a:off x="322974" y="2340101"/>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rgbClr val="000000"/>
                </a:solidFill>
                <a:latin typeface="Arial" panose="020B0604020202020204" pitchFamily="34" charset="0"/>
                <a:cs typeface="Arial" panose="020B0604020202020204" pitchFamily="34" charset="0"/>
              </a:rPr>
              <a:t>A. Trong giáo dục.</a:t>
            </a:r>
          </a:p>
        </p:txBody>
      </p:sp>
      <p:sp>
        <p:nvSpPr>
          <p:cNvPr id="6" name="Rectangle: Rounded Corners 5"/>
          <p:cNvSpPr/>
          <p:nvPr/>
        </p:nvSpPr>
        <p:spPr>
          <a:xfrm>
            <a:off x="322973" y="3630305"/>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2000" dirty="0">
                <a:solidFill>
                  <a:srgbClr val="000000"/>
                </a:solidFill>
                <a:latin typeface="Arial" panose="020B0604020202020204" pitchFamily="34" charset="0"/>
                <a:cs typeface="Arial" panose="020B0604020202020204" pitchFamily="34" charset="0"/>
              </a:rPr>
              <a:t>B. Trong công nghiệp.</a:t>
            </a:r>
          </a:p>
        </p:txBody>
      </p:sp>
      <p:sp>
        <p:nvSpPr>
          <p:cNvPr id="9" name="Rectangle: Rounded Corners 8"/>
          <p:cNvSpPr/>
          <p:nvPr/>
        </p:nvSpPr>
        <p:spPr>
          <a:xfrm>
            <a:off x="4820717" y="2340101"/>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rgbClr val="000000"/>
                </a:solidFill>
                <a:latin typeface="Arial" panose="020B0604020202020204" pitchFamily="34" charset="0"/>
                <a:cs typeface="Arial" panose="020B0604020202020204" pitchFamily="34" charset="0"/>
              </a:rPr>
              <a:t>C. Trong y tế.</a:t>
            </a:r>
          </a:p>
        </p:txBody>
      </p:sp>
      <p:sp>
        <p:nvSpPr>
          <p:cNvPr id="10" name="Rectangle: Rounded Corners 9"/>
          <p:cNvSpPr/>
          <p:nvPr/>
        </p:nvSpPr>
        <p:spPr>
          <a:xfrm>
            <a:off x="4820716" y="3630305"/>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rgbClr val="000000"/>
                </a:solidFill>
                <a:latin typeface="Arial" panose="020B0604020202020204" pitchFamily="34" charset="0"/>
                <a:cs typeface="Arial" panose="020B0604020202020204" pitchFamily="34" charset="0"/>
              </a:rPr>
              <a:t>D. Trong khoa học kĩ thuật.</a:t>
            </a:r>
          </a:p>
        </p:txBody>
      </p:sp>
      <p:sp>
        <p:nvSpPr>
          <p:cNvPr id="12" name="Rectangle: Rounded Corners 11"/>
          <p:cNvSpPr/>
          <p:nvPr/>
        </p:nvSpPr>
        <p:spPr>
          <a:xfrm>
            <a:off x="322973" y="2340101"/>
            <a:ext cx="4000310"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000" dirty="0">
                <a:solidFill>
                  <a:srgbClr val="000000"/>
                </a:solidFill>
                <a:cs typeface="Arial" panose="020B0604020202020204" pitchFamily="34" charset="0"/>
              </a:rPr>
              <a:t>A. Trong giáo dục.</a:t>
            </a:r>
          </a:p>
        </p:txBody>
      </p:sp>
    </p:spTree>
    <p:extLst>
      <p:ext uri="{BB962C8B-B14F-4D97-AF65-F5344CB8AC3E}">
        <p14:creationId xmlns:p14="http://schemas.microsoft.com/office/powerpoint/2010/main" val="6283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1330471"/>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000" b="1" dirty="0">
                <a:solidFill>
                  <a:srgbClr val="000000"/>
                </a:solidFill>
                <a:latin typeface="Arial" panose="020B0604020202020204" pitchFamily="34" charset="0"/>
                <a:cs typeface="Arial" panose="020B0604020202020204" pitchFamily="34" charset="0"/>
              </a:rPr>
              <a:t>Câu 5. </a:t>
            </a:r>
            <a:r>
              <a:rPr lang="vi-VN" sz="2000" dirty="0">
                <a:solidFill>
                  <a:srgbClr val="000000"/>
                </a:solidFill>
                <a:latin typeface="Arial" panose="020B0604020202020204" pitchFamily="34" charset="0"/>
                <a:cs typeface="Arial" panose="020B0604020202020204" pitchFamily="34" charset="0"/>
              </a:rPr>
              <a:t>Bằng cách nào công nghệ thông tin </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có những tác động mạnh mẽ đối với giáo dục?</a:t>
            </a:r>
          </a:p>
        </p:txBody>
      </p:sp>
      <p:sp>
        <p:nvSpPr>
          <p:cNvPr id="5" name="Rectangle: Rounded Corners 4"/>
          <p:cNvSpPr/>
          <p:nvPr/>
        </p:nvSpPr>
        <p:spPr>
          <a:xfrm>
            <a:off x="322974" y="2223987"/>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marL="342900" indent="-342900" algn="ctr">
              <a:lnSpc>
                <a:spcPct val="150000"/>
              </a:lnSpc>
              <a:buAutoNum type="alphaUcPeriod"/>
            </a:pPr>
            <a:r>
              <a:rPr lang="vi-VN" sz="1800" dirty="0">
                <a:solidFill>
                  <a:srgbClr val="000000"/>
                </a:solidFill>
                <a:latin typeface="Arial" panose="020B0604020202020204" pitchFamily="34" charset="0"/>
                <a:cs typeface="Arial" panose="020B0604020202020204" pitchFamily="34" charset="0"/>
              </a:rPr>
              <a:t>Giúp cho việc chuyển giao và </a:t>
            </a:r>
          </a:p>
          <a:p>
            <a:pPr algn="ctr">
              <a:lnSpc>
                <a:spcPct val="150000"/>
              </a:lnSpc>
            </a:pPr>
            <a:r>
              <a:rPr lang="vi-VN" sz="1800" dirty="0">
                <a:solidFill>
                  <a:srgbClr val="000000"/>
                </a:solidFill>
                <a:latin typeface="Arial" panose="020B0604020202020204" pitchFamily="34" charset="0"/>
                <a:cs typeface="Arial" panose="020B0604020202020204" pitchFamily="34" charset="0"/>
              </a:rPr>
              <a:t>tiếp cận thông tin trở nên dễ dàng.</a:t>
            </a:r>
          </a:p>
        </p:txBody>
      </p:sp>
      <p:sp>
        <p:nvSpPr>
          <p:cNvPr id="6" name="Rectangle: Rounded Corners 5"/>
          <p:cNvSpPr/>
          <p:nvPr/>
        </p:nvSpPr>
        <p:spPr>
          <a:xfrm>
            <a:off x="322973" y="3630305"/>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B. Động viên, khuyến khích mọi người tham gia vào xã hội học tập.</a:t>
            </a:r>
          </a:p>
        </p:txBody>
      </p:sp>
      <p:sp>
        <p:nvSpPr>
          <p:cNvPr id="9" name="Rectangle: Rounded Corners 8"/>
          <p:cNvSpPr/>
          <p:nvPr/>
        </p:nvSpPr>
        <p:spPr>
          <a:xfrm>
            <a:off x="4820717" y="2223987"/>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C. Hỗ trợ tính toán nhanh chóng và chính xác, không cần tính nhẩm.</a:t>
            </a:r>
          </a:p>
        </p:txBody>
      </p:sp>
      <p:sp>
        <p:nvSpPr>
          <p:cNvPr id="10" name="Rectangle: Rounded Corners 9"/>
          <p:cNvSpPr/>
          <p:nvPr/>
        </p:nvSpPr>
        <p:spPr>
          <a:xfrm>
            <a:off x="4820716" y="3630305"/>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D. Giúp cho việc đánh giá kết quả học tập trở nên công bằng hơn.</a:t>
            </a:r>
          </a:p>
        </p:txBody>
      </p:sp>
      <p:sp>
        <p:nvSpPr>
          <p:cNvPr id="12" name="Rectangle: Rounded Corners 11"/>
          <p:cNvSpPr/>
          <p:nvPr/>
        </p:nvSpPr>
        <p:spPr>
          <a:xfrm>
            <a:off x="4820716" y="3630305"/>
            <a:ext cx="4000310"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lnSpc>
                <a:spcPct val="150000"/>
              </a:lnSpc>
            </a:pPr>
            <a:r>
              <a:rPr lang="vi-VN" sz="1800" dirty="0">
                <a:solidFill>
                  <a:srgbClr val="000000"/>
                </a:solidFill>
                <a:cs typeface="Arial" panose="020B0604020202020204" pitchFamily="34" charset="0"/>
              </a:rPr>
              <a:t>D. Giúp cho việc đánh giá kết quả học tập trở nên công bằng hơn.</a:t>
            </a:r>
          </a:p>
        </p:txBody>
      </p:sp>
    </p:spTree>
    <p:extLst>
      <p:ext uri="{BB962C8B-B14F-4D97-AF65-F5344CB8AC3E}">
        <p14:creationId xmlns:p14="http://schemas.microsoft.com/office/powerpoint/2010/main" val="238854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1330471"/>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000" b="1" dirty="0">
                <a:solidFill>
                  <a:srgbClr val="000000"/>
                </a:solidFill>
                <a:latin typeface="Arial" panose="020B0604020202020204" pitchFamily="34" charset="0"/>
                <a:cs typeface="Arial" panose="020B0604020202020204" pitchFamily="34" charset="0"/>
              </a:rPr>
              <a:t>Câu 6.</a:t>
            </a:r>
            <a:r>
              <a:rPr lang="vi-VN" sz="2000" dirty="0">
                <a:solidFill>
                  <a:srgbClr val="000000"/>
                </a:solidFill>
                <a:latin typeface="Arial" panose="020B0604020202020204" pitchFamily="34" charset="0"/>
                <a:cs typeface="Arial" panose="020B0604020202020204" pitchFamily="34" charset="0"/>
              </a:rPr>
              <a:t> Thiết bị bay không người lái để gieo hạt giống, phun thuốc </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trừ sâu,… là thiết bị có gắn bộ xử lí được sử dụng trong lĩnh vực nào?</a:t>
            </a:r>
          </a:p>
        </p:txBody>
      </p:sp>
      <p:sp>
        <p:nvSpPr>
          <p:cNvPr id="5" name="Rectangle: Rounded Corners 4"/>
          <p:cNvSpPr/>
          <p:nvPr/>
        </p:nvSpPr>
        <p:spPr>
          <a:xfrm>
            <a:off x="322974" y="2223987"/>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rgbClr val="000000"/>
                </a:solidFill>
                <a:latin typeface="Arial" panose="020B0604020202020204" pitchFamily="34" charset="0"/>
                <a:cs typeface="Arial" panose="020B0604020202020204" pitchFamily="34" charset="0"/>
              </a:rPr>
              <a:t>A. Giao thông.</a:t>
            </a:r>
          </a:p>
        </p:txBody>
      </p:sp>
      <p:sp>
        <p:nvSpPr>
          <p:cNvPr id="6" name="Rectangle: Rounded Corners 5"/>
          <p:cNvSpPr/>
          <p:nvPr/>
        </p:nvSpPr>
        <p:spPr>
          <a:xfrm>
            <a:off x="322973" y="3630305"/>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2000" dirty="0">
                <a:solidFill>
                  <a:srgbClr val="000000"/>
                </a:solidFill>
                <a:latin typeface="Arial" panose="020B0604020202020204" pitchFamily="34" charset="0"/>
                <a:cs typeface="Arial" panose="020B0604020202020204" pitchFamily="34" charset="0"/>
              </a:rPr>
              <a:t>B. Sinh học.</a:t>
            </a:r>
          </a:p>
        </p:txBody>
      </p:sp>
      <p:sp>
        <p:nvSpPr>
          <p:cNvPr id="9" name="Rectangle: Rounded Corners 8"/>
          <p:cNvSpPr/>
          <p:nvPr/>
        </p:nvSpPr>
        <p:spPr>
          <a:xfrm>
            <a:off x="4820717" y="2223987"/>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rgbClr val="000000"/>
                </a:solidFill>
                <a:latin typeface="Arial" panose="020B0604020202020204" pitchFamily="34" charset="0"/>
                <a:cs typeface="Arial" panose="020B0604020202020204" pitchFamily="34" charset="0"/>
              </a:rPr>
              <a:t>C. Công nghiệp.</a:t>
            </a:r>
          </a:p>
        </p:txBody>
      </p:sp>
      <p:sp>
        <p:nvSpPr>
          <p:cNvPr id="10" name="Rectangle: Rounded Corners 9"/>
          <p:cNvSpPr/>
          <p:nvPr/>
        </p:nvSpPr>
        <p:spPr>
          <a:xfrm>
            <a:off x="4820716" y="3630305"/>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rgbClr val="000000"/>
                </a:solidFill>
                <a:latin typeface="Arial" panose="020B0604020202020204" pitchFamily="34" charset="0"/>
                <a:cs typeface="Arial" panose="020B0604020202020204" pitchFamily="34" charset="0"/>
              </a:rPr>
              <a:t>D. Nông nghiệp.</a:t>
            </a:r>
          </a:p>
        </p:txBody>
      </p:sp>
      <p:sp>
        <p:nvSpPr>
          <p:cNvPr id="12" name="Rectangle: Rounded Corners 11"/>
          <p:cNvSpPr/>
          <p:nvPr/>
        </p:nvSpPr>
        <p:spPr>
          <a:xfrm>
            <a:off x="4820716" y="3630305"/>
            <a:ext cx="4000310"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000" dirty="0">
                <a:solidFill>
                  <a:srgbClr val="000000"/>
                </a:solidFill>
                <a:cs typeface="Arial" panose="020B0604020202020204" pitchFamily="34" charset="0"/>
              </a:rPr>
              <a:t>D. Nông nghiệp.</a:t>
            </a:r>
          </a:p>
        </p:txBody>
      </p:sp>
    </p:spTree>
    <p:extLst>
      <p:ext uri="{BB962C8B-B14F-4D97-AF65-F5344CB8AC3E}">
        <p14:creationId xmlns:p14="http://schemas.microsoft.com/office/powerpoint/2010/main" val="360460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1330471"/>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200" b="1" dirty="0">
                <a:solidFill>
                  <a:srgbClr val="000000"/>
                </a:solidFill>
              </a:rPr>
              <a:t>Câu 7.</a:t>
            </a:r>
            <a:r>
              <a:rPr lang="vi-VN" sz="2200" dirty="0">
                <a:solidFill>
                  <a:srgbClr val="000000"/>
                </a:solidFill>
              </a:rPr>
              <a:t> Phương án nào sau đây là </a:t>
            </a:r>
          </a:p>
          <a:p>
            <a:pPr algn="ctr">
              <a:lnSpc>
                <a:spcPct val="150000"/>
              </a:lnSpc>
            </a:pPr>
            <a:r>
              <a:rPr lang="vi-VN" sz="2200" dirty="0">
                <a:solidFill>
                  <a:srgbClr val="000000"/>
                </a:solidFill>
              </a:rPr>
              <a:t>ứng dụng của máy tính trong lĩnh vực y tế?</a:t>
            </a:r>
          </a:p>
        </p:txBody>
      </p:sp>
      <p:sp>
        <p:nvSpPr>
          <p:cNvPr id="5" name="Rectangle: Rounded Corners 4"/>
          <p:cNvSpPr/>
          <p:nvPr/>
        </p:nvSpPr>
        <p:spPr>
          <a:xfrm>
            <a:off x="322974" y="2223986"/>
            <a:ext cx="4000310" cy="1057977"/>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200" dirty="0">
                <a:solidFill>
                  <a:srgbClr val="000000"/>
                </a:solidFill>
              </a:rPr>
              <a:t>A. Mô phỏng dòng chảy của chất lỏng.</a:t>
            </a:r>
          </a:p>
        </p:txBody>
      </p:sp>
      <p:sp>
        <p:nvSpPr>
          <p:cNvPr id="6" name="Rectangle: Rounded Corners 5"/>
          <p:cNvSpPr/>
          <p:nvPr/>
        </p:nvSpPr>
        <p:spPr>
          <a:xfrm>
            <a:off x="322973" y="3630305"/>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2200" dirty="0">
                <a:solidFill>
                  <a:srgbClr val="000000"/>
                </a:solidFill>
              </a:rPr>
              <a:t>B. Chẩn đoán bệnh.</a:t>
            </a:r>
          </a:p>
        </p:txBody>
      </p:sp>
      <p:sp>
        <p:nvSpPr>
          <p:cNvPr id="9" name="Rectangle: Rounded Corners 8"/>
          <p:cNvSpPr/>
          <p:nvPr/>
        </p:nvSpPr>
        <p:spPr>
          <a:xfrm>
            <a:off x="4820717" y="2223986"/>
            <a:ext cx="4000310" cy="1057977"/>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solidFill>
                  <a:srgbClr val="000000"/>
                </a:solidFill>
              </a:rPr>
              <a:t>C. Điều khiển ô tô tự động lái.</a:t>
            </a:r>
          </a:p>
        </p:txBody>
      </p:sp>
      <p:sp>
        <p:nvSpPr>
          <p:cNvPr id="10" name="Rectangle: Rounded Corners 9"/>
          <p:cNvSpPr/>
          <p:nvPr/>
        </p:nvSpPr>
        <p:spPr>
          <a:xfrm>
            <a:off x="4820716" y="3630305"/>
            <a:ext cx="4000310" cy="1043868"/>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solidFill>
                  <a:srgbClr val="000000"/>
                </a:solidFill>
              </a:rPr>
              <a:t>D. Dự báo thời tiết.</a:t>
            </a:r>
          </a:p>
        </p:txBody>
      </p:sp>
      <p:sp>
        <p:nvSpPr>
          <p:cNvPr id="12" name="Rectangle: Rounded Corners 11"/>
          <p:cNvSpPr/>
          <p:nvPr/>
        </p:nvSpPr>
        <p:spPr>
          <a:xfrm>
            <a:off x="322973" y="3630065"/>
            <a:ext cx="4000310"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200" dirty="0">
                <a:solidFill>
                  <a:srgbClr val="000000"/>
                </a:solidFill>
              </a:rPr>
              <a:t>B. Chẩn đoán bệnh.</a:t>
            </a:r>
          </a:p>
        </p:txBody>
      </p:sp>
    </p:spTree>
    <p:extLst>
      <p:ext uri="{BB962C8B-B14F-4D97-AF65-F5344CB8AC3E}">
        <p14:creationId xmlns:p14="http://schemas.microsoft.com/office/powerpoint/2010/main" val="428814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5"/>
          <p:cNvSpPr txBox="1">
            <a:spLocks noGrp="1"/>
          </p:cNvSpPr>
          <p:nvPr>
            <p:ph type="title"/>
          </p:nvPr>
        </p:nvSpPr>
        <p:spPr>
          <a:xfrm>
            <a:off x="720000" y="616454"/>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rgbClr val="FD3F35"/>
                </a:solidFill>
                <a:latin typeface="Arial" panose="020B0604020202020204" pitchFamily="34" charset="0"/>
                <a:cs typeface="Arial" panose="020B0604020202020204" pitchFamily="34" charset="0"/>
              </a:rPr>
              <a:t>LUYỆN TẬP</a:t>
            </a:r>
            <a:endParaRPr sz="3200" dirty="0">
              <a:solidFill>
                <a:srgbClr val="FD3F35"/>
              </a:solidFill>
              <a:latin typeface="Arial" panose="020B0604020202020204" pitchFamily="34" charset="0"/>
              <a:cs typeface="Arial" panose="020B0604020202020204" pitchFamily="34" charset="0"/>
            </a:endParaRPr>
          </a:p>
        </p:txBody>
      </p:sp>
      <p:grpSp>
        <p:nvGrpSpPr>
          <p:cNvPr id="848" name="Google Shape;848;p45"/>
          <p:cNvGrpSpPr/>
          <p:nvPr/>
        </p:nvGrpSpPr>
        <p:grpSpPr>
          <a:xfrm>
            <a:off x="7922219" y="3533318"/>
            <a:ext cx="924643" cy="1070682"/>
            <a:chOff x="7744236" y="3014059"/>
            <a:chExt cx="1373076" cy="1589941"/>
          </a:xfrm>
        </p:grpSpPr>
        <p:sp>
          <p:nvSpPr>
            <p:cNvPr id="849" name="Google Shape;849;p45"/>
            <p:cNvSpPr/>
            <p:nvPr/>
          </p:nvSpPr>
          <p:spPr>
            <a:xfrm>
              <a:off x="7744236" y="4484700"/>
              <a:ext cx="1373076" cy="119300"/>
            </a:xfrm>
            <a:custGeom>
              <a:avLst/>
              <a:gdLst/>
              <a:ahLst/>
              <a:cxnLst/>
              <a:rect l="l" t="t" r="r" b="b"/>
              <a:pathLst>
                <a:path w="8451" h="839" extrusionOk="0">
                  <a:moveTo>
                    <a:pt x="4217" y="0"/>
                  </a:moveTo>
                  <a:cubicBezTo>
                    <a:pt x="1887" y="0"/>
                    <a:pt x="1" y="188"/>
                    <a:pt x="1" y="417"/>
                  </a:cubicBezTo>
                  <a:cubicBezTo>
                    <a:pt x="1" y="646"/>
                    <a:pt x="1887" y="838"/>
                    <a:pt x="4217" y="838"/>
                  </a:cubicBezTo>
                  <a:cubicBezTo>
                    <a:pt x="6560" y="838"/>
                    <a:pt x="8451" y="646"/>
                    <a:pt x="8451" y="417"/>
                  </a:cubicBezTo>
                  <a:cubicBezTo>
                    <a:pt x="8451" y="188"/>
                    <a:pt x="6560" y="0"/>
                    <a:pt x="4217" y="0"/>
                  </a:cubicBezTo>
                  <a:close/>
                </a:path>
              </a:pathLst>
            </a:custGeom>
            <a:solidFill>
              <a:srgbClr val="54B2E0">
                <a:alpha val="2279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850" name="Google Shape;850;p45"/>
            <p:cNvGrpSpPr/>
            <p:nvPr/>
          </p:nvGrpSpPr>
          <p:grpSpPr>
            <a:xfrm>
              <a:off x="7784047" y="3014059"/>
              <a:ext cx="1293470" cy="1546275"/>
              <a:chOff x="2301137" y="597590"/>
              <a:chExt cx="1837054" cy="2196102"/>
            </a:xfrm>
          </p:grpSpPr>
          <p:sp>
            <p:nvSpPr>
              <p:cNvPr id="851" name="Google Shape;851;p45"/>
              <p:cNvSpPr/>
              <p:nvPr/>
            </p:nvSpPr>
            <p:spPr>
              <a:xfrm>
                <a:off x="2301137" y="1143837"/>
                <a:ext cx="922069" cy="829782"/>
              </a:xfrm>
              <a:custGeom>
                <a:avLst/>
                <a:gdLst/>
                <a:ahLst/>
                <a:cxnLst/>
                <a:rect l="l" t="t" r="r" b="b"/>
                <a:pathLst>
                  <a:path w="4566" h="4109" extrusionOk="0">
                    <a:moveTo>
                      <a:pt x="2354" y="0"/>
                    </a:moveTo>
                    <a:cubicBezTo>
                      <a:pt x="1225" y="0"/>
                      <a:pt x="0" y="953"/>
                      <a:pt x="487" y="2145"/>
                    </a:cubicBezTo>
                    <a:cubicBezTo>
                      <a:pt x="1096" y="3670"/>
                      <a:pt x="3289" y="4109"/>
                      <a:pt x="3289" y="4109"/>
                    </a:cubicBezTo>
                    <a:cubicBezTo>
                      <a:pt x="3289" y="4109"/>
                      <a:pt x="4566" y="1152"/>
                      <a:pt x="3289" y="273"/>
                    </a:cubicBezTo>
                    <a:cubicBezTo>
                      <a:pt x="3017" y="85"/>
                      <a:pt x="2690" y="0"/>
                      <a:pt x="2354"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2" name="Google Shape;852;p45"/>
              <p:cNvSpPr/>
              <p:nvPr/>
            </p:nvSpPr>
            <p:spPr>
              <a:xfrm>
                <a:off x="2579611" y="1188667"/>
                <a:ext cx="659342" cy="1601202"/>
              </a:xfrm>
              <a:custGeom>
                <a:avLst/>
                <a:gdLst/>
                <a:ahLst/>
                <a:cxnLst/>
                <a:rect l="l" t="t" r="r" b="b"/>
                <a:pathLst>
                  <a:path w="3265" h="7929" extrusionOk="0">
                    <a:moveTo>
                      <a:pt x="67" y="1"/>
                    </a:moveTo>
                    <a:cubicBezTo>
                      <a:pt x="60" y="1"/>
                      <a:pt x="51" y="5"/>
                      <a:pt x="42" y="14"/>
                    </a:cubicBezTo>
                    <a:cubicBezTo>
                      <a:pt x="24" y="14"/>
                      <a:pt x="1" y="33"/>
                      <a:pt x="24" y="51"/>
                    </a:cubicBezTo>
                    <a:cubicBezTo>
                      <a:pt x="24" y="69"/>
                      <a:pt x="710" y="1351"/>
                      <a:pt x="1452" y="2930"/>
                    </a:cubicBezTo>
                    <a:cubicBezTo>
                      <a:pt x="2120" y="4400"/>
                      <a:pt x="2976" y="6460"/>
                      <a:pt x="3187" y="7892"/>
                    </a:cubicBezTo>
                    <a:cubicBezTo>
                      <a:pt x="3187" y="7911"/>
                      <a:pt x="3205" y="7929"/>
                      <a:pt x="3228" y="7929"/>
                    </a:cubicBezTo>
                    <a:cubicBezTo>
                      <a:pt x="3246" y="7911"/>
                      <a:pt x="3264" y="7892"/>
                      <a:pt x="3264" y="7874"/>
                    </a:cubicBezTo>
                    <a:cubicBezTo>
                      <a:pt x="3054" y="6441"/>
                      <a:pt x="2198" y="4381"/>
                      <a:pt x="1530" y="2912"/>
                    </a:cubicBezTo>
                    <a:cubicBezTo>
                      <a:pt x="783" y="1310"/>
                      <a:pt x="97" y="33"/>
                      <a:pt x="79" y="14"/>
                    </a:cubicBezTo>
                    <a:cubicBezTo>
                      <a:pt x="79" y="5"/>
                      <a:pt x="74" y="1"/>
                      <a:pt x="67"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3" name="Google Shape;853;p45"/>
              <p:cNvSpPr/>
              <p:nvPr/>
            </p:nvSpPr>
            <p:spPr>
              <a:xfrm>
                <a:off x="2429974" y="1300542"/>
                <a:ext cx="527878" cy="641773"/>
              </a:xfrm>
              <a:custGeom>
                <a:avLst/>
                <a:gdLst/>
                <a:ahLst/>
                <a:cxnLst/>
                <a:rect l="l" t="t" r="r" b="b"/>
                <a:pathLst>
                  <a:path w="2614" h="3178" extrusionOk="0">
                    <a:moveTo>
                      <a:pt x="28" y="1"/>
                    </a:moveTo>
                    <a:cubicBezTo>
                      <a:pt x="18" y="1"/>
                      <a:pt x="9" y="5"/>
                      <a:pt x="0" y="14"/>
                    </a:cubicBezTo>
                    <a:cubicBezTo>
                      <a:pt x="0" y="33"/>
                      <a:pt x="0" y="51"/>
                      <a:pt x="18" y="69"/>
                    </a:cubicBezTo>
                    <a:cubicBezTo>
                      <a:pt x="18" y="88"/>
                      <a:pt x="1584" y="1388"/>
                      <a:pt x="2536" y="3159"/>
                    </a:cubicBezTo>
                    <a:cubicBezTo>
                      <a:pt x="2536" y="3177"/>
                      <a:pt x="2554" y="3177"/>
                      <a:pt x="2573" y="3177"/>
                    </a:cubicBezTo>
                    <a:lnTo>
                      <a:pt x="2596" y="3177"/>
                    </a:lnTo>
                    <a:cubicBezTo>
                      <a:pt x="2614" y="3177"/>
                      <a:pt x="2614" y="3141"/>
                      <a:pt x="2614" y="3122"/>
                    </a:cubicBezTo>
                    <a:cubicBezTo>
                      <a:pt x="1639" y="1328"/>
                      <a:pt x="78" y="33"/>
                      <a:pt x="55" y="14"/>
                    </a:cubicBezTo>
                    <a:cubicBezTo>
                      <a:pt x="46" y="5"/>
                      <a:pt x="37" y="1"/>
                      <a:pt x="28"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4" name="Google Shape;854;p45"/>
              <p:cNvSpPr/>
              <p:nvPr/>
            </p:nvSpPr>
            <p:spPr>
              <a:xfrm>
                <a:off x="2387365" y="1538023"/>
                <a:ext cx="581594" cy="431955"/>
              </a:xfrm>
              <a:custGeom>
                <a:avLst/>
                <a:gdLst/>
                <a:ahLst/>
                <a:cxnLst/>
                <a:rect l="l" t="t" r="r" b="b"/>
                <a:pathLst>
                  <a:path w="2880" h="2139" extrusionOk="0">
                    <a:moveTo>
                      <a:pt x="60" y="1"/>
                    </a:moveTo>
                    <a:cubicBezTo>
                      <a:pt x="37" y="1"/>
                      <a:pt x="19" y="19"/>
                      <a:pt x="1" y="38"/>
                    </a:cubicBezTo>
                    <a:cubicBezTo>
                      <a:pt x="1" y="56"/>
                      <a:pt x="1" y="79"/>
                      <a:pt x="37" y="79"/>
                    </a:cubicBezTo>
                    <a:cubicBezTo>
                      <a:pt x="37" y="79"/>
                      <a:pt x="381" y="193"/>
                      <a:pt x="916" y="514"/>
                    </a:cubicBezTo>
                    <a:cubicBezTo>
                      <a:pt x="1392" y="784"/>
                      <a:pt x="2097" y="1296"/>
                      <a:pt x="2807" y="2116"/>
                    </a:cubicBezTo>
                    <a:cubicBezTo>
                      <a:pt x="2807" y="2139"/>
                      <a:pt x="2825" y="2139"/>
                      <a:pt x="2825" y="2139"/>
                    </a:cubicBezTo>
                    <a:lnTo>
                      <a:pt x="2862" y="2139"/>
                    </a:lnTo>
                    <a:cubicBezTo>
                      <a:pt x="2862" y="2116"/>
                      <a:pt x="2880" y="2079"/>
                      <a:pt x="2862" y="2079"/>
                    </a:cubicBezTo>
                    <a:cubicBezTo>
                      <a:pt x="2157" y="1242"/>
                      <a:pt x="1433" y="724"/>
                      <a:pt x="953" y="440"/>
                    </a:cubicBezTo>
                    <a:cubicBezTo>
                      <a:pt x="422" y="134"/>
                      <a:pt x="78" y="19"/>
                      <a:pt x="60"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5" name="Google Shape;855;p45"/>
              <p:cNvSpPr/>
              <p:nvPr/>
            </p:nvSpPr>
            <p:spPr>
              <a:xfrm>
                <a:off x="2803359" y="1152722"/>
                <a:ext cx="123185" cy="724772"/>
              </a:xfrm>
              <a:custGeom>
                <a:avLst/>
                <a:gdLst/>
                <a:ahLst/>
                <a:cxnLst/>
                <a:rect l="l" t="t" r="r" b="b"/>
                <a:pathLst>
                  <a:path w="610" h="3589" extrusionOk="0">
                    <a:moveTo>
                      <a:pt x="248" y="0"/>
                    </a:moveTo>
                    <a:cubicBezTo>
                      <a:pt x="229" y="0"/>
                      <a:pt x="211" y="18"/>
                      <a:pt x="193" y="41"/>
                    </a:cubicBezTo>
                    <a:cubicBezTo>
                      <a:pt x="193" y="60"/>
                      <a:pt x="0" y="1987"/>
                      <a:pt x="536" y="3548"/>
                    </a:cubicBezTo>
                    <a:cubicBezTo>
                      <a:pt x="536" y="3566"/>
                      <a:pt x="554" y="3589"/>
                      <a:pt x="573" y="3589"/>
                    </a:cubicBezTo>
                    <a:lnTo>
                      <a:pt x="591" y="3566"/>
                    </a:lnTo>
                    <a:cubicBezTo>
                      <a:pt x="609" y="3566"/>
                      <a:pt x="609" y="3548"/>
                      <a:pt x="609" y="3529"/>
                    </a:cubicBezTo>
                    <a:cubicBezTo>
                      <a:pt x="78" y="1964"/>
                      <a:pt x="266" y="78"/>
                      <a:pt x="289" y="60"/>
                    </a:cubicBezTo>
                    <a:cubicBezTo>
                      <a:pt x="289" y="18"/>
                      <a:pt x="266" y="0"/>
                      <a:pt x="248"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6" name="Google Shape;856;p45"/>
              <p:cNvSpPr/>
              <p:nvPr/>
            </p:nvSpPr>
            <p:spPr>
              <a:xfrm>
                <a:off x="2903116" y="1283983"/>
                <a:ext cx="138936" cy="654698"/>
              </a:xfrm>
              <a:custGeom>
                <a:avLst/>
                <a:gdLst/>
                <a:ahLst/>
                <a:cxnLst/>
                <a:rect l="l" t="t" r="r" b="b"/>
                <a:pathLst>
                  <a:path w="688" h="3242" extrusionOk="0">
                    <a:moveTo>
                      <a:pt x="669" y="0"/>
                    </a:moveTo>
                    <a:cubicBezTo>
                      <a:pt x="651" y="0"/>
                      <a:pt x="614" y="0"/>
                      <a:pt x="614" y="18"/>
                    </a:cubicBezTo>
                    <a:cubicBezTo>
                      <a:pt x="596" y="37"/>
                      <a:pt x="422" y="343"/>
                      <a:pt x="271" y="897"/>
                    </a:cubicBezTo>
                    <a:cubicBezTo>
                      <a:pt x="138" y="1392"/>
                      <a:pt x="1" y="2211"/>
                      <a:pt x="175" y="3204"/>
                    </a:cubicBezTo>
                    <a:cubicBezTo>
                      <a:pt x="175" y="3223"/>
                      <a:pt x="193" y="3241"/>
                      <a:pt x="211" y="3241"/>
                    </a:cubicBezTo>
                    <a:cubicBezTo>
                      <a:pt x="253" y="3241"/>
                      <a:pt x="253" y="3223"/>
                      <a:pt x="253" y="3186"/>
                    </a:cubicBezTo>
                    <a:cubicBezTo>
                      <a:pt x="97" y="2211"/>
                      <a:pt x="211" y="1410"/>
                      <a:pt x="344" y="916"/>
                    </a:cubicBezTo>
                    <a:cubicBezTo>
                      <a:pt x="500" y="380"/>
                      <a:pt x="669" y="55"/>
                      <a:pt x="669" y="55"/>
                    </a:cubicBezTo>
                    <a:cubicBezTo>
                      <a:pt x="687" y="37"/>
                      <a:pt x="687" y="18"/>
                      <a:pt x="66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7" name="Google Shape;857;p45"/>
              <p:cNvSpPr/>
              <p:nvPr/>
            </p:nvSpPr>
            <p:spPr>
              <a:xfrm>
                <a:off x="3215718" y="1235921"/>
                <a:ext cx="922473" cy="818271"/>
              </a:xfrm>
              <a:custGeom>
                <a:avLst/>
                <a:gdLst/>
                <a:ahLst/>
                <a:cxnLst/>
                <a:rect l="l" t="t" r="r" b="b"/>
                <a:pathLst>
                  <a:path w="4568" h="4052" extrusionOk="0">
                    <a:moveTo>
                      <a:pt x="2142" y="1"/>
                    </a:moveTo>
                    <a:cubicBezTo>
                      <a:pt x="1848" y="1"/>
                      <a:pt x="1561" y="69"/>
                      <a:pt x="1314" y="220"/>
                    </a:cubicBezTo>
                    <a:cubicBezTo>
                      <a:pt x="0" y="1039"/>
                      <a:pt x="1085" y="4051"/>
                      <a:pt x="1085" y="4051"/>
                    </a:cubicBezTo>
                    <a:cubicBezTo>
                      <a:pt x="1085" y="4051"/>
                      <a:pt x="3319" y="3749"/>
                      <a:pt x="4005" y="2261"/>
                    </a:cubicBezTo>
                    <a:cubicBezTo>
                      <a:pt x="4568" y="1057"/>
                      <a:pt x="3299" y="1"/>
                      <a:pt x="2142"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8" name="Google Shape;858;p45"/>
              <p:cNvSpPr/>
              <p:nvPr/>
            </p:nvSpPr>
            <p:spPr>
              <a:xfrm>
                <a:off x="3258125" y="1292262"/>
                <a:ext cx="608453" cy="1470949"/>
              </a:xfrm>
              <a:custGeom>
                <a:avLst/>
                <a:gdLst/>
                <a:ahLst/>
                <a:cxnLst/>
                <a:rect l="l" t="t" r="r" b="b"/>
                <a:pathLst>
                  <a:path w="3013" h="7284" extrusionOk="0">
                    <a:moveTo>
                      <a:pt x="2958" y="0"/>
                    </a:moveTo>
                    <a:cubicBezTo>
                      <a:pt x="2945" y="0"/>
                      <a:pt x="2935" y="5"/>
                      <a:pt x="2935" y="14"/>
                    </a:cubicBezTo>
                    <a:cubicBezTo>
                      <a:pt x="2916" y="37"/>
                      <a:pt x="2193" y="1044"/>
                      <a:pt x="1488" y="2417"/>
                    </a:cubicBezTo>
                    <a:cubicBezTo>
                      <a:pt x="1049" y="3241"/>
                      <a:pt x="724" y="4019"/>
                      <a:pt x="477" y="4747"/>
                    </a:cubicBezTo>
                    <a:cubicBezTo>
                      <a:pt x="170" y="5663"/>
                      <a:pt x="1" y="6500"/>
                      <a:pt x="1" y="7247"/>
                    </a:cubicBezTo>
                    <a:cubicBezTo>
                      <a:pt x="1" y="7265"/>
                      <a:pt x="19" y="7283"/>
                      <a:pt x="37" y="7283"/>
                    </a:cubicBezTo>
                    <a:cubicBezTo>
                      <a:pt x="56" y="7283"/>
                      <a:pt x="74" y="7265"/>
                      <a:pt x="74" y="7247"/>
                    </a:cubicBezTo>
                    <a:cubicBezTo>
                      <a:pt x="97" y="5585"/>
                      <a:pt x="898" y="3736"/>
                      <a:pt x="1543" y="2459"/>
                    </a:cubicBezTo>
                    <a:cubicBezTo>
                      <a:pt x="2271" y="1085"/>
                      <a:pt x="2994" y="74"/>
                      <a:pt x="2994" y="74"/>
                    </a:cubicBezTo>
                    <a:cubicBezTo>
                      <a:pt x="3013" y="55"/>
                      <a:pt x="3013" y="37"/>
                      <a:pt x="2994" y="14"/>
                    </a:cubicBezTo>
                    <a:cubicBezTo>
                      <a:pt x="2985" y="5"/>
                      <a:pt x="2970" y="0"/>
                      <a:pt x="2958"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9" name="Google Shape;859;p45"/>
              <p:cNvSpPr/>
              <p:nvPr/>
            </p:nvSpPr>
            <p:spPr>
              <a:xfrm>
                <a:off x="3446736" y="1415243"/>
                <a:ext cx="565843" cy="612088"/>
              </a:xfrm>
              <a:custGeom>
                <a:avLst/>
                <a:gdLst/>
                <a:ahLst/>
                <a:cxnLst/>
                <a:rect l="l" t="t" r="r" b="b"/>
                <a:pathLst>
                  <a:path w="2802" h="3031" extrusionOk="0">
                    <a:moveTo>
                      <a:pt x="2729" y="0"/>
                    </a:moveTo>
                    <a:cubicBezTo>
                      <a:pt x="2710" y="18"/>
                      <a:pt x="1067" y="1218"/>
                      <a:pt x="0" y="2953"/>
                    </a:cubicBezTo>
                    <a:cubicBezTo>
                      <a:pt x="0" y="2976"/>
                      <a:pt x="0" y="3012"/>
                      <a:pt x="19" y="3012"/>
                    </a:cubicBezTo>
                    <a:cubicBezTo>
                      <a:pt x="19" y="3031"/>
                      <a:pt x="37" y="3031"/>
                      <a:pt x="37" y="3031"/>
                    </a:cubicBezTo>
                    <a:cubicBezTo>
                      <a:pt x="55" y="3031"/>
                      <a:pt x="55" y="3012"/>
                      <a:pt x="78" y="3012"/>
                    </a:cubicBezTo>
                    <a:cubicBezTo>
                      <a:pt x="1126" y="1277"/>
                      <a:pt x="2765" y="73"/>
                      <a:pt x="2784" y="73"/>
                    </a:cubicBezTo>
                    <a:cubicBezTo>
                      <a:pt x="2802" y="55"/>
                      <a:pt x="2802" y="37"/>
                      <a:pt x="2784" y="18"/>
                    </a:cubicBezTo>
                    <a:cubicBezTo>
                      <a:pt x="2765" y="0"/>
                      <a:pt x="2747" y="0"/>
                      <a:pt x="272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0" name="Google Shape;860;p45"/>
              <p:cNvSpPr/>
              <p:nvPr/>
            </p:nvSpPr>
            <p:spPr>
              <a:xfrm>
                <a:off x="3434619" y="1653734"/>
                <a:ext cx="605828" cy="396615"/>
              </a:xfrm>
              <a:custGeom>
                <a:avLst/>
                <a:gdLst/>
                <a:ahLst/>
                <a:cxnLst/>
                <a:rect l="l" t="t" r="r" b="b"/>
                <a:pathLst>
                  <a:path w="3000" h="1964" extrusionOk="0">
                    <a:moveTo>
                      <a:pt x="2940" y="0"/>
                    </a:moveTo>
                    <a:cubicBezTo>
                      <a:pt x="2921" y="0"/>
                      <a:pt x="2560" y="96"/>
                      <a:pt x="2024" y="380"/>
                    </a:cubicBezTo>
                    <a:cubicBezTo>
                      <a:pt x="1530" y="650"/>
                      <a:pt x="765" y="1108"/>
                      <a:pt x="24" y="1909"/>
                    </a:cubicBezTo>
                    <a:cubicBezTo>
                      <a:pt x="1" y="1909"/>
                      <a:pt x="1" y="1946"/>
                      <a:pt x="24" y="1964"/>
                    </a:cubicBezTo>
                    <a:lnTo>
                      <a:pt x="79" y="1964"/>
                    </a:lnTo>
                    <a:cubicBezTo>
                      <a:pt x="825" y="1181"/>
                      <a:pt x="1566" y="705"/>
                      <a:pt x="2061" y="458"/>
                    </a:cubicBezTo>
                    <a:cubicBezTo>
                      <a:pt x="2596" y="170"/>
                      <a:pt x="2958" y="78"/>
                      <a:pt x="2958" y="78"/>
                    </a:cubicBezTo>
                    <a:cubicBezTo>
                      <a:pt x="2976" y="78"/>
                      <a:pt x="2999" y="55"/>
                      <a:pt x="2976" y="37"/>
                    </a:cubicBezTo>
                    <a:cubicBezTo>
                      <a:pt x="2976" y="18"/>
                      <a:pt x="2958" y="0"/>
                      <a:pt x="2940"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1" name="Google Shape;861;p45"/>
              <p:cNvSpPr/>
              <p:nvPr/>
            </p:nvSpPr>
            <p:spPr>
              <a:xfrm>
                <a:off x="3477228" y="1241373"/>
                <a:ext cx="147216" cy="716694"/>
              </a:xfrm>
              <a:custGeom>
                <a:avLst/>
                <a:gdLst/>
                <a:ahLst/>
                <a:cxnLst/>
                <a:rect l="l" t="t" r="r" b="b"/>
                <a:pathLst>
                  <a:path w="729" h="3549" extrusionOk="0">
                    <a:moveTo>
                      <a:pt x="591" y="1"/>
                    </a:moveTo>
                    <a:cubicBezTo>
                      <a:pt x="573" y="1"/>
                      <a:pt x="554" y="19"/>
                      <a:pt x="554" y="60"/>
                    </a:cubicBezTo>
                    <a:cubicBezTo>
                      <a:pt x="554" y="78"/>
                      <a:pt x="650" y="1983"/>
                      <a:pt x="19" y="3493"/>
                    </a:cubicBezTo>
                    <a:cubicBezTo>
                      <a:pt x="0" y="3530"/>
                      <a:pt x="19" y="3548"/>
                      <a:pt x="42" y="3548"/>
                    </a:cubicBezTo>
                    <a:lnTo>
                      <a:pt x="60" y="3548"/>
                    </a:lnTo>
                    <a:cubicBezTo>
                      <a:pt x="78" y="3548"/>
                      <a:pt x="78" y="3548"/>
                      <a:pt x="97" y="3530"/>
                    </a:cubicBezTo>
                    <a:cubicBezTo>
                      <a:pt x="728" y="1983"/>
                      <a:pt x="632" y="60"/>
                      <a:pt x="632" y="37"/>
                    </a:cubicBezTo>
                    <a:cubicBezTo>
                      <a:pt x="632" y="19"/>
                      <a:pt x="614" y="1"/>
                      <a:pt x="591"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2" name="Google Shape;862;p45"/>
              <p:cNvSpPr/>
              <p:nvPr/>
            </p:nvSpPr>
            <p:spPr>
              <a:xfrm>
                <a:off x="3400492" y="1360720"/>
                <a:ext cx="112078" cy="659140"/>
              </a:xfrm>
              <a:custGeom>
                <a:avLst/>
                <a:gdLst/>
                <a:ahLst/>
                <a:cxnLst/>
                <a:rect l="l" t="t" r="r" b="b"/>
                <a:pathLst>
                  <a:path w="555" h="3264" extrusionOk="0">
                    <a:moveTo>
                      <a:pt x="19" y="0"/>
                    </a:moveTo>
                    <a:cubicBezTo>
                      <a:pt x="1" y="18"/>
                      <a:pt x="1" y="41"/>
                      <a:pt x="1" y="60"/>
                    </a:cubicBezTo>
                    <a:cubicBezTo>
                      <a:pt x="1" y="60"/>
                      <a:pt x="170" y="385"/>
                      <a:pt x="284" y="934"/>
                    </a:cubicBezTo>
                    <a:cubicBezTo>
                      <a:pt x="380" y="1451"/>
                      <a:pt x="458" y="2252"/>
                      <a:pt x="248" y="3223"/>
                    </a:cubicBezTo>
                    <a:cubicBezTo>
                      <a:pt x="248" y="3246"/>
                      <a:pt x="248" y="3264"/>
                      <a:pt x="266" y="3264"/>
                    </a:cubicBezTo>
                    <a:lnTo>
                      <a:pt x="284" y="3264"/>
                    </a:lnTo>
                    <a:cubicBezTo>
                      <a:pt x="307" y="3264"/>
                      <a:pt x="326" y="3264"/>
                      <a:pt x="326" y="3246"/>
                    </a:cubicBezTo>
                    <a:cubicBezTo>
                      <a:pt x="554" y="2252"/>
                      <a:pt x="458" y="1433"/>
                      <a:pt x="362" y="916"/>
                    </a:cubicBezTo>
                    <a:cubicBezTo>
                      <a:pt x="248" y="362"/>
                      <a:pt x="78" y="41"/>
                      <a:pt x="78" y="18"/>
                    </a:cubicBezTo>
                    <a:cubicBezTo>
                      <a:pt x="78" y="0"/>
                      <a:pt x="37" y="0"/>
                      <a:pt x="1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3" name="Google Shape;863;p45"/>
              <p:cNvSpPr/>
              <p:nvPr/>
            </p:nvSpPr>
            <p:spPr>
              <a:xfrm>
                <a:off x="2880095" y="597590"/>
                <a:ext cx="840485" cy="871382"/>
              </a:xfrm>
              <a:custGeom>
                <a:avLst/>
                <a:gdLst/>
                <a:ahLst/>
                <a:cxnLst/>
                <a:rect l="l" t="t" r="r" b="b"/>
                <a:pathLst>
                  <a:path w="4162" h="4315" extrusionOk="0">
                    <a:moveTo>
                      <a:pt x="1719" y="1"/>
                    </a:moveTo>
                    <a:cubicBezTo>
                      <a:pt x="850" y="1"/>
                      <a:pt x="0" y="489"/>
                      <a:pt x="0" y="1454"/>
                    </a:cubicBezTo>
                    <a:cubicBezTo>
                      <a:pt x="0" y="3092"/>
                      <a:pt x="1891" y="4315"/>
                      <a:pt x="1891" y="4315"/>
                    </a:cubicBezTo>
                    <a:cubicBezTo>
                      <a:pt x="1891" y="4315"/>
                      <a:pt x="4161" y="2044"/>
                      <a:pt x="3319" y="767"/>
                    </a:cubicBezTo>
                    <a:cubicBezTo>
                      <a:pt x="2983" y="255"/>
                      <a:pt x="2346" y="1"/>
                      <a:pt x="1719"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4" name="Google Shape;864;p45"/>
              <p:cNvSpPr/>
              <p:nvPr/>
            </p:nvSpPr>
            <p:spPr>
              <a:xfrm>
                <a:off x="3192495" y="601628"/>
                <a:ext cx="92692" cy="1722368"/>
              </a:xfrm>
              <a:custGeom>
                <a:avLst/>
                <a:gdLst/>
                <a:ahLst/>
                <a:cxnLst/>
                <a:rect l="l" t="t" r="r" b="b"/>
                <a:pathLst>
                  <a:path w="459" h="8529" extrusionOk="0">
                    <a:moveTo>
                      <a:pt x="37" y="1"/>
                    </a:moveTo>
                    <a:cubicBezTo>
                      <a:pt x="19" y="1"/>
                      <a:pt x="1" y="24"/>
                      <a:pt x="1" y="42"/>
                    </a:cubicBezTo>
                    <a:cubicBezTo>
                      <a:pt x="1" y="60"/>
                      <a:pt x="170" y="1489"/>
                      <a:pt x="266" y="3246"/>
                    </a:cubicBezTo>
                    <a:cubicBezTo>
                      <a:pt x="344" y="4867"/>
                      <a:pt x="381" y="7078"/>
                      <a:pt x="37" y="8492"/>
                    </a:cubicBezTo>
                    <a:cubicBezTo>
                      <a:pt x="37" y="8511"/>
                      <a:pt x="56" y="8529"/>
                      <a:pt x="78" y="8529"/>
                    </a:cubicBezTo>
                    <a:cubicBezTo>
                      <a:pt x="97" y="8529"/>
                      <a:pt x="115" y="8529"/>
                      <a:pt x="115" y="8511"/>
                    </a:cubicBezTo>
                    <a:cubicBezTo>
                      <a:pt x="458" y="7096"/>
                      <a:pt x="422" y="4867"/>
                      <a:pt x="344" y="3246"/>
                    </a:cubicBezTo>
                    <a:cubicBezTo>
                      <a:pt x="248" y="1489"/>
                      <a:pt x="78" y="42"/>
                      <a:pt x="78" y="24"/>
                    </a:cubicBezTo>
                    <a:cubicBezTo>
                      <a:pt x="78" y="1"/>
                      <a:pt x="56" y="1"/>
                      <a:pt x="37"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5" name="Google Shape;865;p45"/>
              <p:cNvSpPr/>
              <p:nvPr/>
            </p:nvSpPr>
            <p:spPr>
              <a:xfrm>
                <a:off x="3007721" y="647873"/>
                <a:ext cx="261717" cy="790605"/>
              </a:xfrm>
              <a:custGeom>
                <a:avLst/>
                <a:gdLst/>
                <a:ahLst/>
                <a:cxnLst/>
                <a:rect l="l" t="t" r="r" b="b"/>
                <a:pathLst>
                  <a:path w="1296" h="3915" extrusionOk="0">
                    <a:moveTo>
                      <a:pt x="18" y="1"/>
                    </a:moveTo>
                    <a:cubicBezTo>
                      <a:pt x="0" y="24"/>
                      <a:pt x="0" y="42"/>
                      <a:pt x="18" y="60"/>
                    </a:cubicBezTo>
                    <a:cubicBezTo>
                      <a:pt x="18" y="79"/>
                      <a:pt x="993" y="1855"/>
                      <a:pt x="1222" y="3873"/>
                    </a:cubicBezTo>
                    <a:cubicBezTo>
                      <a:pt x="1222" y="3892"/>
                      <a:pt x="1241" y="3915"/>
                      <a:pt x="1259" y="3915"/>
                    </a:cubicBezTo>
                    <a:cubicBezTo>
                      <a:pt x="1277" y="3892"/>
                      <a:pt x="1296" y="3873"/>
                      <a:pt x="1296" y="3855"/>
                    </a:cubicBezTo>
                    <a:cubicBezTo>
                      <a:pt x="1067" y="1832"/>
                      <a:pt x="96" y="42"/>
                      <a:pt x="78" y="24"/>
                    </a:cubicBezTo>
                    <a:cubicBezTo>
                      <a:pt x="78" y="1"/>
                      <a:pt x="37" y="1"/>
                      <a:pt x="18"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6" name="Google Shape;866;p45"/>
              <p:cNvSpPr/>
              <p:nvPr/>
            </p:nvSpPr>
            <p:spPr>
              <a:xfrm>
                <a:off x="2880095" y="853245"/>
                <a:ext cx="389345" cy="612088"/>
              </a:xfrm>
              <a:custGeom>
                <a:avLst/>
                <a:gdLst/>
                <a:ahLst/>
                <a:cxnLst/>
                <a:rect l="l" t="t" r="r" b="b"/>
                <a:pathLst>
                  <a:path w="1928" h="3031" extrusionOk="0">
                    <a:moveTo>
                      <a:pt x="51" y="0"/>
                    </a:moveTo>
                    <a:cubicBezTo>
                      <a:pt x="42" y="0"/>
                      <a:pt x="32" y="5"/>
                      <a:pt x="23" y="14"/>
                    </a:cubicBezTo>
                    <a:cubicBezTo>
                      <a:pt x="0" y="37"/>
                      <a:pt x="0" y="55"/>
                      <a:pt x="23" y="73"/>
                    </a:cubicBezTo>
                    <a:cubicBezTo>
                      <a:pt x="23" y="73"/>
                      <a:pt x="325" y="320"/>
                      <a:pt x="687" y="797"/>
                    </a:cubicBezTo>
                    <a:cubicBezTo>
                      <a:pt x="1012" y="1236"/>
                      <a:pt x="1488" y="1982"/>
                      <a:pt x="1831" y="2989"/>
                    </a:cubicBezTo>
                    <a:lnTo>
                      <a:pt x="1873" y="3030"/>
                    </a:lnTo>
                    <a:lnTo>
                      <a:pt x="1891" y="3030"/>
                    </a:lnTo>
                    <a:cubicBezTo>
                      <a:pt x="1909" y="3012"/>
                      <a:pt x="1928" y="2989"/>
                      <a:pt x="1909" y="2971"/>
                    </a:cubicBezTo>
                    <a:cubicBezTo>
                      <a:pt x="1566" y="1941"/>
                      <a:pt x="1090" y="1199"/>
                      <a:pt x="747" y="742"/>
                    </a:cubicBezTo>
                    <a:cubicBezTo>
                      <a:pt x="367" y="266"/>
                      <a:pt x="97" y="14"/>
                      <a:pt x="78" y="14"/>
                    </a:cubicBezTo>
                    <a:cubicBezTo>
                      <a:pt x="69" y="5"/>
                      <a:pt x="60" y="0"/>
                      <a:pt x="51"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7" name="Google Shape;867;p45"/>
              <p:cNvSpPr/>
              <p:nvPr/>
            </p:nvSpPr>
            <p:spPr>
              <a:xfrm>
                <a:off x="3249845" y="665845"/>
                <a:ext cx="216482" cy="695086"/>
              </a:xfrm>
              <a:custGeom>
                <a:avLst/>
                <a:gdLst/>
                <a:ahLst/>
                <a:cxnLst/>
                <a:rect l="l" t="t" r="r" b="b"/>
                <a:pathLst>
                  <a:path w="1072" h="3442" extrusionOk="0">
                    <a:moveTo>
                      <a:pt x="1015" y="0"/>
                    </a:moveTo>
                    <a:cubicBezTo>
                      <a:pt x="1003" y="0"/>
                      <a:pt x="994" y="13"/>
                      <a:pt x="994" y="26"/>
                    </a:cubicBezTo>
                    <a:cubicBezTo>
                      <a:pt x="975" y="26"/>
                      <a:pt x="78" y="1743"/>
                      <a:pt x="0" y="3404"/>
                    </a:cubicBezTo>
                    <a:cubicBezTo>
                      <a:pt x="0" y="3423"/>
                      <a:pt x="23" y="3441"/>
                      <a:pt x="42" y="3441"/>
                    </a:cubicBezTo>
                    <a:cubicBezTo>
                      <a:pt x="60" y="3441"/>
                      <a:pt x="78" y="3423"/>
                      <a:pt x="78" y="3404"/>
                    </a:cubicBezTo>
                    <a:cubicBezTo>
                      <a:pt x="174" y="1766"/>
                      <a:pt x="1053" y="67"/>
                      <a:pt x="1053" y="49"/>
                    </a:cubicBezTo>
                    <a:cubicBezTo>
                      <a:pt x="1072" y="26"/>
                      <a:pt x="1072" y="8"/>
                      <a:pt x="1030" y="8"/>
                    </a:cubicBezTo>
                    <a:cubicBezTo>
                      <a:pt x="1025" y="3"/>
                      <a:pt x="1020" y="0"/>
                      <a:pt x="1015"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8" name="Google Shape;868;p45"/>
              <p:cNvSpPr/>
              <p:nvPr/>
            </p:nvSpPr>
            <p:spPr>
              <a:xfrm>
                <a:off x="3249845" y="848601"/>
                <a:ext cx="335830" cy="581594"/>
              </a:xfrm>
              <a:custGeom>
                <a:avLst/>
                <a:gdLst/>
                <a:ahLst/>
                <a:cxnLst/>
                <a:rect l="l" t="t" r="r" b="b"/>
                <a:pathLst>
                  <a:path w="1663" h="2880" extrusionOk="0">
                    <a:moveTo>
                      <a:pt x="1603" y="0"/>
                    </a:moveTo>
                    <a:cubicBezTo>
                      <a:pt x="1584" y="18"/>
                      <a:pt x="1300" y="247"/>
                      <a:pt x="957" y="705"/>
                    </a:cubicBezTo>
                    <a:cubicBezTo>
                      <a:pt x="650" y="1126"/>
                      <a:pt x="229" y="1849"/>
                      <a:pt x="23" y="2824"/>
                    </a:cubicBezTo>
                    <a:cubicBezTo>
                      <a:pt x="0" y="2861"/>
                      <a:pt x="23" y="2879"/>
                      <a:pt x="42" y="2879"/>
                    </a:cubicBezTo>
                    <a:lnTo>
                      <a:pt x="60" y="2879"/>
                    </a:lnTo>
                    <a:cubicBezTo>
                      <a:pt x="78" y="2879"/>
                      <a:pt x="78" y="2861"/>
                      <a:pt x="97" y="2843"/>
                    </a:cubicBezTo>
                    <a:cubicBezTo>
                      <a:pt x="307" y="1868"/>
                      <a:pt x="710" y="1163"/>
                      <a:pt x="1030" y="765"/>
                    </a:cubicBezTo>
                    <a:cubicBezTo>
                      <a:pt x="1355" y="307"/>
                      <a:pt x="1644" y="78"/>
                      <a:pt x="1644" y="78"/>
                    </a:cubicBezTo>
                    <a:cubicBezTo>
                      <a:pt x="1662" y="60"/>
                      <a:pt x="1662" y="37"/>
                      <a:pt x="1662" y="18"/>
                    </a:cubicBezTo>
                    <a:cubicBezTo>
                      <a:pt x="1644" y="0"/>
                      <a:pt x="1625" y="0"/>
                      <a:pt x="1603"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9" name="Google Shape;869;p45"/>
              <p:cNvSpPr/>
              <p:nvPr/>
            </p:nvSpPr>
            <p:spPr>
              <a:xfrm>
                <a:off x="2753480" y="2231484"/>
                <a:ext cx="981844" cy="562208"/>
              </a:xfrm>
              <a:custGeom>
                <a:avLst/>
                <a:gdLst/>
                <a:ahLst/>
                <a:cxnLst/>
                <a:rect l="l" t="t" r="r" b="b"/>
                <a:pathLst>
                  <a:path w="4862" h="2784" extrusionOk="0">
                    <a:moveTo>
                      <a:pt x="211" y="0"/>
                    </a:moveTo>
                    <a:cubicBezTo>
                      <a:pt x="78" y="0"/>
                      <a:pt x="0" y="133"/>
                      <a:pt x="37" y="247"/>
                    </a:cubicBezTo>
                    <a:lnTo>
                      <a:pt x="115" y="421"/>
                    </a:lnTo>
                    <a:lnTo>
                      <a:pt x="151" y="536"/>
                    </a:lnTo>
                    <a:lnTo>
                      <a:pt x="266" y="856"/>
                    </a:lnTo>
                    <a:lnTo>
                      <a:pt x="307" y="952"/>
                    </a:lnTo>
                    <a:lnTo>
                      <a:pt x="440" y="1277"/>
                    </a:lnTo>
                    <a:lnTo>
                      <a:pt x="476" y="1392"/>
                    </a:lnTo>
                    <a:lnTo>
                      <a:pt x="994" y="2783"/>
                    </a:lnTo>
                    <a:lnTo>
                      <a:pt x="3873" y="2783"/>
                    </a:lnTo>
                    <a:lnTo>
                      <a:pt x="4386" y="1392"/>
                    </a:lnTo>
                    <a:lnTo>
                      <a:pt x="4427" y="1277"/>
                    </a:lnTo>
                    <a:lnTo>
                      <a:pt x="4559" y="952"/>
                    </a:lnTo>
                    <a:lnTo>
                      <a:pt x="4596" y="856"/>
                    </a:lnTo>
                    <a:lnTo>
                      <a:pt x="4711" y="536"/>
                    </a:lnTo>
                    <a:lnTo>
                      <a:pt x="4747" y="421"/>
                    </a:lnTo>
                    <a:lnTo>
                      <a:pt x="4825" y="247"/>
                    </a:lnTo>
                    <a:cubicBezTo>
                      <a:pt x="4862" y="133"/>
                      <a:pt x="4788" y="0"/>
                      <a:pt x="4656"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0" name="Google Shape;870;p45"/>
              <p:cNvSpPr/>
              <p:nvPr/>
            </p:nvSpPr>
            <p:spPr>
              <a:xfrm>
                <a:off x="2776501" y="2316500"/>
                <a:ext cx="935802" cy="23223"/>
              </a:xfrm>
              <a:custGeom>
                <a:avLst/>
                <a:gdLst/>
                <a:ahLst/>
                <a:cxnLst/>
                <a:rect l="l" t="t" r="r" b="b"/>
                <a:pathLst>
                  <a:path w="4634" h="115" extrusionOk="0">
                    <a:moveTo>
                      <a:pt x="1" y="0"/>
                    </a:moveTo>
                    <a:lnTo>
                      <a:pt x="37" y="115"/>
                    </a:lnTo>
                    <a:lnTo>
                      <a:pt x="4597" y="115"/>
                    </a:lnTo>
                    <a:lnTo>
                      <a:pt x="463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1" name="Google Shape;871;p45"/>
              <p:cNvSpPr/>
              <p:nvPr/>
            </p:nvSpPr>
            <p:spPr>
              <a:xfrm>
                <a:off x="2806994" y="2404344"/>
                <a:ext cx="874815" cy="19588"/>
              </a:xfrm>
              <a:custGeom>
                <a:avLst/>
                <a:gdLst/>
                <a:ahLst/>
                <a:cxnLst/>
                <a:rect l="l" t="t" r="r" b="b"/>
                <a:pathLst>
                  <a:path w="4332" h="97" extrusionOk="0">
                    <a:moveTo>
                      <a:pt x="1" y="0"/>
                    </a:moveTo>
                    <a:lnTo>
                      <a:pt x="42" y="96"/>
                    </a:lnTo>
                    <a:lnTo>
                      <a:pt x="4294" y="96"/>
                    </a:lnTo>
                    <a:lnTo>
                      <a:pt x="433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2" name="Google Shape;872;p45"/>
              <p:cNvSpPr/>
              <p:nvPr/>
            </p:nvSpPr>
            <p:spPr>
              <a:xfrm>
                <a:off x="2842131" y="2489361"/>
                <a:ext cx="805347" cy="23223"/>
              </a:xfrm>
              <a:custGeom>
                <a:avLst/>
                <a:gdLst/>
                <a:ahLst/>
                <a:cxnLst/>
                <a:rect l="l" t="t" r="r" b="b"/>
                <a:pathLst>
                  <a:path w="3988" h="115" extrusionOk="0">
                    <a:moveTo>
                      <a:pt x="1" y="0"/>
                    </a:moveTo>
                    <a:lnTo>
                      <a:pt x="37" y="115"/>
                    </a:lnTo>
                    <a:lnTo>
                      <a:pt x="3947" y="115"/>
                    </a:lnTo>
                    <a:lnTo>
                      <a:pt x="398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grpSp>
        <p:nvGrpSpPr>
          <p:cNvPr id="873" name="Google Shape;873;p45"/>
          <p:cNvGrpSpPr/>
          <p:nvPr/>
        </p:nvGrpSpPr>
        <p:grpSpPr>
          <a:xfrm>
            <a:off x="455510" y="3600296"/>
            <a:ext cx="866801" cy="1003704"/>
            <a:chOff x="7607399" y="3014059"/>
            <a:chExt cx="1373076" cy="1589941"/>
          </a:xfrm>
        </p:grpSpPr>
        <p:sp>
          <p:nvSpPr>
            <p:cNvPr id="874" name="Google Shape;874;p45"/>
            <p:cNvSpPr/>
            <p:nvPr/>
          </p:nvSpPr>
          <p:spPr>
            <a:xfrm>
              <a:off x="7607399" y="4484700"/>
              <a:ext cx="1373076" cy="119300"/>
            </a:xfrm>
            <a:custGeom>
              <a:avLst/>
              <a:gdLst/>
              <a:ahLst/>
              <a:cxnLst/>
              <a:rect l="l" t="t" r="r" b="b"/>
              <a:pathLst>
                <a:path w="8451" h="839" extrusionOk="0">
                  <a:moveTo>
                    <a:pt x="4217" y="0"/>
                  </a:moveTo>
                  <a:cubicBezTo>
                    <a:pt x="1887" y="0"/>
                    <a:pt x="1" y="188"/>
                    <a:pt x="1" y="417"/>
                  </a:cubicBezTo>
                  <a:cubicBezTo>
                    <a:pt x="1" y="646"/>
                    <a:pt x="1887" y="838"/>
                    <a:pt x="4217" y="838"/>
                  </a:cubicBezTo>
                  <a:cubicBezTo>
                    <a:pt x="6560" y="838"/>
                    <a:pt x="8451" y="646"/>
                    <a:pt x="8451" y="417"/>
                  </a:cubicBezTo>
                  <a:cubicBezTo>
                    <a:pt x="8451" y="188"/>
                    <a:pt x="6560" y="0"/>
                    <a:pt x="4217" y="0"/>
                  </a:cubicBezTo>
                  <a:close/>
                </a:path>
              </a:pathLst>
            </a:custGeom>
            <a:solidFill>
              <a:srgbClr val="54B2E0">
                <a:alpha val="2279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5" name="Google Shape;875;p45"/>
            <p:cNvSpPr/>
            <p:nvPr/>
          </p:nvSpPr>
          <p:spPr>
            <a:xfrm>
              <a:off x="7618759" y="3398671"/>
              <a:ext cx="649228" cy="584248"/>
            </a:xfrm>
            <a:custGeom>
              <a:avLst/>
              <a:gdLst/>
              <a:ahLst/>
              <a:cxnLst/>
              <a:rect l="l" t="t" r="r" b="b"/>
              <a:pathLst>
                <a:path w="4566" h="4109" extrusionOk="0">
                  <a:moveTo>
                    <a:pt x="2354" y="0"/>
                  </a:moveTo>
                  <a:cubicBezTo>
                    <a:pt x="1225" y="0"/>
                    <a:pt x="0" y="953"/>
                    <a:pt x="487" y="2145"/>
                  </a:cubicBezTo>
                  <a:cubicBezTo>
                    <a:pt x="1096" y="3670"/>
                    <a:pt x="3289" y="4109"/>
                    <a:pt x="3289" y="4109"/>
                  </a:cubicBezTo>
                  <a:cubicBezTo>
                    <a:pt x="3289" y="4109"/>
                    <a:pt x="4566" y="1152"/>
                    <a:pt x="3289" y="273"/>
                  </a:cubicBezTo>
                  <a:cubicBezTo>
                    <a:pt x="3017" y="85"/>
                    <a:pt x="2690" y="0"/>
                    <a:pt x="2354"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6" name="Google Shape;876;p45"/>
            <p:cNvSpPr/>
            <p:nvPr/>
          </p:nvSpPr>
          <p:spPr>
            <a:xfrm>
              <a:off x="7814832" y="3430237"/>
              <a:ext cx="464242" cy="1127405"/>
            </a:xfrm>
            <a:custGeom>
              <a:avLst/>
              <a:gdLst/>
              <a:ahLst/>
              <a:cxnLst/>
              <a:rect l="l" t="t" r="r" b="b"/>
              <a:pathLst>
                <a:path w="3265" h="7929" extrusionOk="0">
                  <a:moveTo>
                    <a:pt x="67" y="1"/>
                  </a:moveTo>
                  <a:cubicBezTo>
                    <a:pt x="60" y="1"/>
                    <a:pt x="51" y="5"/>
                    <a:pt x="42" y="14"/>
                  </a:cubicBezTo>
                  <a:cubicBezTo>
                    <a:pt x="24" y="14"/>
                    <a:pt x="1" y="33"/>
                    <a:pt x="24" y="51"/>
                  </a:cubicBezTo>
                  <a:cubicBezTo>
                    <a:pt x="24" y="69"/>
                    <a:pt x="710" y="1351"/>
                    <a:pt x="1452" y="2930"/>
                  </a:cubicBezTo>
                  <a:cubicBezTo>
                    <a:pt x="2120" y="4400"/>
                    <a:pt x="2976" y="6460"/>
                    <a:pt x="3187" y="7892"/>
                  </a:cubicBezTo>
                  <a:cubicBezTo>
                    <a:pt x="3187" y="7911"/>
                    <a:pt x="3205" y="7929"/>
                    <a:pt x="3228" y="7929"/>
                  </a:cubicBezTo>
                  <a:cubicBezTo>
                    <a:pt x="3246" y="7911"/>
                    <a:pt x="3264" y="7892"/>
                    <a:pt x="3264" y="7874"/>
                  </a:cubicBezTo>
                  <a:cubicBezTo>
                    <a:pt x="3054" y="6441"/>
                    <a:pt x="2198" y="4381"/>
                    <a:pt x="1530" y="2912"/>
                  </a:cubicBezTo>
                  <a:cubicBezTo>
                    <a:pt x="783" y="1310"/>
                    <a:pt x="97" y="33"/>
                    <a:pt x="79" y="14"/>
                  </a:cubicBezTo>
                  <a:cubicBezTo>
                    <a:pt x="79" y="5"/>
                    <a:pt x="74" y="1"/>
                    <a:pt x="6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7" name="Google Shape;877;p45"/>
            <p:cNvSpPr/>
            <p:nvPr/>
          </p:nvSpPr>
          <p:spPr>
            <a:xfrm>
              <a:off x="7709473" y="3509007"/>
              <a:ext cx="371678" cy="451872"/>
            </a:xfrm>
            <a:custGeom>
              <a:avLst/>
              <a:gdLst/>
              <a:ahLst/>
              <a:cxnLst/>
              <a:rect l="l" t="t" r="r" b="b"/>
              <a:pathLst>
                <a:path w="2614" h="3178" extrusionOk="0">
                  <a:moveTo>
                    <a:pt x="28" y="1"/>
                  </a:moveTo>
                  <a:cubicBezTo>
                    <a:pt x="18" y="1"/>
                    <a:pt x="9" y="5"/>
                    <a:pt x="0" y="14"/>
                  </a:cubicBezTo>
                  <a:cubicBezTo>
                    <a:pt x="0" y="33"/>
                    <a:pt x="0" y="51"/>
                    <a:pt x="18" y="69"/>
                  </a:cubicBezTo>
                  <a:cubicBezTo>
                    <a:pt x="18" y="88"/>
                    <a:pt x="1584" y="1388"/>
                    <a:pt x="2536" y="3159"/>
                  </a:cubicBezTo>
                  <a:cubicBezTo>
                    <a:pt x="2536" y="3177"/>
                    <a:pt x="2554" y="3177"/>
                    <a:pt x="2573" y="3177"/>
                  </a:cubicBezTo>
                  <a:lnTo>
                    <a:pt x="2596" y="3177"/>
                  </a:lnTo>
                  <a:cubicBezTo>
                    <a:pt x="2614" y="3177"/>
                    <a:pt x="2614" y="3141"/>
                    <a:pt x="2614" y="3122"/>
                  </a:cubicBezTo>
                  <a:cubicBezTo>
                    <a:pt x="1639" y="1328"/>
                    <a:pt x="78" y="33"/>
                    <a:pt x="55" y="14"/>
                  </a:cubicBezTo>
                  <a:cubicBezTo>
                    <a:pt x="46" y="5"/>
                    <a:pt x="37" y="1"/>
                    <a:pt x="2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8" name="Google Shape;878;p45"/>
            <p:cNvSpPr/>
            <p:nvPr/>
          </p:nvSpPr>
          <p:spPr>
            <a:xfrm>
              <a:off x="7679472" y="3676218"/>
              <a:ext cx="409500" cy="304139"/>
            </a:xfrm>
            <a:custGeom>
              <a:avLst/>
              <a:gdLst/>
              <a:ahLst/>
              <a:cxnLst/>
              <a:rect l="l" t="t" r="r" b="b"/>
              <a:pathLst>
                <a:path w="2880" h="2139" extrusionOk="0">
                  <a:moveTo>
                    <a:pt x="60" y="1"/>
                  </a:moveTo>
                  <a:cubicBezTo>
                    <a:pt x="37" y="1"/>
                    <a:pt x="19" y="19"/>
                    <a:pt x="1" y="38"/>
                  </a:cubicBezTo>
                  <a:cubicBezTo>
                    <a:pt x="1" y="56"/>
                    <a:pt x="1" y="79"/>
                    <a:pt x="37" y="79"/>
                  </a:cubicBezTo>
                  <a:cubicBezTo>
                    <a:pt x="37" y="79"/>
                    <a:pt x="381" y="193"/>
                    <a:pt x="916" y="514"/>
                  </a:cubicBezTo>
                  <a:cubicBezTo>
                    <a:pt x="1392" y="784"/>
                    <a:pt x="2097" y="1296"/>
                    <a:pt x="2807" y="2116"/>
                  </a:cubicBezTo>
                  <a:cubicBezTo>
                    <a:pt x="2807" y="2139"/>
                    <a:pt x="2825" y="2139"/>
                    <a:pt x="2825" y="2139"/>
                  </a:cubicBezTo>
                  <a:lnTo>
                    <a:pt x="2862" y="2139"/>
                  </a:lnTo>
                  <a:cubicBezTo>
                    <a:pt x="2862" y="2116"/>
                    <a:pt x="2880" y="2079"/>
                    <a:pt x="2862" y="2079"/>
                  </a:cubicBezTo>
                  <a:cubicBezTo>
                    <a:pt x="2157" y="1242"/>
                    <a:pt x="1433" y="724"/>
                    <a:pt x="953" y="440"/>
                  </a:cubicBezTo>
                  <a:cubicBezTo>
                    <a:pt x="422" y="134"/>
                    <a:pt x="78" y="19"/>
                    <a:pt x="6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9" name="Google Shape;879;p45"/>
            <p:cNvSpPr/>
            <p:nvPr/>
          </p:nvSpPr>
          <p:spPr>
            <a:xfrm>
              <a:off x="7972373" y="3404927"/>
              <a:ext cx="86734" cy="510311"/>
            </a:xfrm>
            <a:custGeom>
              <a:avLst/>
              <a:gdLst/>
              <a:ahLst/>
              <a:cxnLst/>
              <a:rect l="l" t="t" r="r" b="b"/>
              <a:pathLst>
                <a:path w="610" h="3589" extrusionOk="0">
                  <a:moveTo>
                    <a:pt x="248" y="0"/>
                  </a:moveTo>
                  <a:cubicBezTo>
                    <a:pt x="229" y="0"/>
                    <a:pt x="211" y="18"/>
                    <a:pt x="193" y="41"/>
                  </a:cubicBezTo>
                  <a:cubicBezTo>
                    <a:pt x="193" y="60"/>
                    <a:pt x="0" y="1987"/>
                    <a:pt x="536" y="3548"/>
                  </a:cubicBezTo>
                  <a:cubicBezTo>
                    <a:pt x="536" y="3566"/>
                    <a:pt x="554" y="3589"/>
                    <a:pt x="573" y="3589"/>
                  </a:cubicBezTo>
                  <a:lnTo>
                    <a:pt x="591" y="3566"/>
                  </a:lnTo>
                  <a:cubicBezTo>
                    <a:pt x="609" y="3566"/>
                    <a:pt x="609" y="3548"/>
                    <a:pt x="609" y="3529"/>
                  </a:cubicBezTo>
                  <a:cubicBezTo>
                    <a:pt x="78" y="1964"/>
                    <a:pt x="266" y="78"/>
                    <a:pt x="289" y="60"/>
                  </a:cubicBezTo>
                  <a:cubicBezTo>
                    <a:pt x="289" y="18"/>
                    <a:pt x="266" y="0"/>
                    <a:pt x="2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0" name="Google Shape;880;p45"/>
            <p:cNvSpPr/>
            <p:nvPr/>
          </p:nvSpPr>
          <p:spPr>
            <a:xfrm>
              <a:off x="8042613" y="3497348"/>
              <a:ext cx="97825" cy="460972"/>
            </a:xfrm>
            <a:custGeom>
              <a:avLst/>
              <a:gdLst/>
              <a:ahLst/>
              <a:cxnLst/>
              <a:rect l="l" t="t" r="r" b="b"/>
              <a:pathLst>
                <a:path w="688" h="3242" extrusionOk="0">
                  <a:moveTo>
                    <a:pt x="669" y="0"/>
                  </a:moveTo>
                  <a:cubicBezTo>
                    <a:pt x="651" y="0"/>
                    <a:pt x="614" y="0"/>
                    <a:pt x="614" y="18"/>
                  </a:cubicBezTo>
                  <a:cubicBezTo>
                    <a:pt x="596" y="37"/>
                    <a:pt x="422" y="343"/>
                    <a:pt x="271" y="897"/>
                  </a:cubicBezTo>
                  <a:cubicBezTo>
                    <a:pt x="138" y="1392"/>
                    <a:pt x="1" y="2211"/>
                    <a:pt x="175" y="3204"/>
                  </a:cubicBezTo>
                  <a:cubicBezTo>
                    <a:pt x="175" y="3223"/>
                    <a:pt x="193" y="3241"/>
                    <a:pt x="211" y="3241"/>
                  </a:cubicBezTo>
                  <a:cubicBezTo>
                    <a:pt x="253" y="3241"/>
                    <a:pt x="253" y="3223"/>
                    <a:pt x="253" y="3186"/>
                  </a:cubicBezTo>
                  <a:cubicBezTo>
                    <a:pt x="97" y="2211"/>
                    <a:pt x="211" y="1410"/>
                    <a:pt x="344" y="916"/>
                  </a:cubicBezTo>
                  <a:cubicBezTo>
                    <a:pt x="500" y="380"/>
                    <a:pt x="669" y="55"/>
                    <a:pt x="669" y="55"/>
                  </a:cubicBezTo>
                  <a:cubicBezTo>
                    <a:pt x="687" y="37"/>
                    <a:pt x="687" y="18"/>
                    <a:pt x="66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1" name="Google Shape;881;p45"/>
            <p:cNvSpPr/>
            <p:nvPr/>
          </p:nvSpPr>
          <p:spPr>
            <a:xfrm>
              <a:off x="8262715" y="3463508"/>
              <a:ext cx="649513" cy="576144"/>
            </a:xfrm>
            <a:custGeom>
              <a:avLst/>
              <a:gdLst/>
              <a:ahLst/>
              <a:cxnLst/>
              <a:rect l="l" t="t" r="r" b="b"/>
              <a:pathLst>
                <a:path w="4568" h="4052" extrusionOk="0">
                  <a:moveTo>
                    <a:pt x="2142" y="1"/>
                  </a:moveTo>
                  <a:cubicBezTo>
                    <a:pt x="1848" y="1"/>
                    <a:pt x="1561" y="69"/>
                    <a:pt x="1314" y="220"/>
                  </a:cubicBezTo>
                  <a:cubicBezTo>
                    <a:pt x="0" y="1039"/>
                    <a:pt x="1085" y="4051"/>
                    <a:pt x="1085" y="4051"/>
                  </a:cubicBezTo>
                  <a:cubicBezTo>
                    <a:pt x="1085" y="4051"/>
                    <a:pt x="3319" y="3749"/>
                    <a:pt x="4005" y="2261"/>
                  </a:cubicBezTo>
                  <a:cubicBezTo>
                    <a:pt x="4568" y="1057"/>
                    <a:pt x="3299" y="1"/>
                    <a:pt x="2142"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2" name="Google Shape;882;p45"/>
            <p:cNvSpPr/>
            <p:nvPr/>
          </p:nvSpPr>
          <p:spPr>
            <a:xfrm>
              <a:off x="8292574" y="3503178"/>
              <a:ext cx="428411" cy="1035694"/>
            </a:xfrm>
            <a:custGeom>
              <a:avLst/>
              <a:gdLst/>
              <a:ahLst/>
              <a:cxnLst/>
              <a:rect l="l" t="t" r="r" b="b"/>
              <a:pathLst>
                <a:path w="3013" h="7284" extrusionOk="0">
                  <a:moveTo>
                    <a:pt x="2958" y="0"/>
                  </a:moveTo>
                  <a:cubicBezTo>
                    <a:pt x="2945" y="0"/>
                    <a:pt x="2935" y="5"/>
                    <a:pt x="2935" y="14"/>
                  </a:cubicBezTo>
                  <a:cubicBezTo>
                    <a:pt x="2916" y="37"/>
                    <a:pt x="2193" y="1044"/>
                    <a:pt x="1488" y="2417"/>
                  </a:cubicBezTo>
                  <a:cubicBezTo>
                    <a:pt x="1049" y="3241"/>
                    <a:pt x="724" y="4019"/>
                    <a:pt x="477" y="4747"/>
                  </a:cubicBezTo>
                  <a:cubicBezTo>
                    <a:pt x="170" y="5663"/>
                    <a:pt x="1" y="6500"/>
                    <a:pt x="1" y="7247"/>
                  </a:cubicBezTo>
                  <a:cubicBezTo>
                    <a:pt x="1" y="7265"/>
                    <a:pt x="19" y="7283"/>
                    <a:pt x="37" y="7283"/>
                  </a:cubicBezTo>
                  <a:cubicBezTo>
                    <a:pt x="56" y="7283"/>
                    <a:pt x="74" y="7265"/>
                    <a:pt x="74" y="7247"/>
                  </a:cubicBezTo>
                  <a:cubicBezTo>
                    <a:pt x="97" y="5585"/>
                    <a:pt x="898" y="3736"/>
                    <a:pt x="1543" y="2459"/>
                  </a:cubicBezTo>
                  <a:cubicBezTo>
                    <a:pt x="2271" y="1085"/>
                    <a:pt x="2994" y="74"/>
                    <a:pt x="2994" y="74"/>
                  </a:cubicBezTo>
                  <a:cubicBezTo>
                    <a:pt x="3013" y="55"/>
                    <a:pt x="3013" y="37"/>
                    <a:pt x="2994" y="14"/>
                  </a:cubicBezTo>
                  <a:cubicBezTo>
                    <a:pt x="2985" y="5"/>
                    <a:pt x="2970" y="0"/>
                    <a:pt x="295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3" name="Google Shape;883;p45"/>
            <p:cNvSpPr/>
            <p:nvPr/>
          </p:nvSpPr>
          <p:spPr>
            <a:xfrm>
              <a:off x="8425375" y="3589769"/>
              <a:ext cx="398409" cy="430970"/>
            </a:xfrm>
            <a:custGeom>
              <a:avLst/>
              <a:gdLst/>
              <a:ahLst/>
              <a:cxnLst/>
              <a:rect l="l" t="t" r="r" b="b"/>
              <a:pathLst>
                <a:path w="2802" h="3031" extrusionOk="0">
                  <a:moveTo>
                    <a:pt x="2729" y="0"/>
                  </a:moveTo>
                  <a:cubicBezTo>
                    <a:pt x="2710" y="18"/>
                    <a:pt x="1067" y="1218"/>
                    <a:pt x="0" y="2953"/>
                  </a:cubicBezTo>
                  <a:cubicBezTo>
                    <a:pt x="0" y="2976"/>
                    <a:pt x="0" y="3012"/>
                    <a:pt x="19" y="3012"/>
                  </a:cubicBezTo>
                  <a:cubicBezTo>
                    <a:pt x="19" y="3031"/>
                    <a:pt x="37" y="3031"/>
                    <a:pt x="37" y="3031"/>
                  </a:cubicBezTo>
                  <a:cubicBezTo>
                    <a:pt x="55" y="3031"/>
                    <a:pt x="55" y="3012"/>
                    <a:pt x="78" y="3012"/>
                  </a:cubicBezTo>
                  <a:cubicBezTo>
                    <a:pt x="1126" y="1277"/>
                    <a:pt x="2765" y="73"/>
                    <a:pt x="2784" y="73"/>
                  </a:cubicBezTo>
                  <a:cubicBezTo>
                    <a:pt x="2802" y="55"/>
                    <a:pt x="2802" y="37"/>
                    <a:pt x="2784" y="18"/>
                  </a:cubicBezTo>
                  <a:cubicBezTo>
                    <a:pt x="2765" y="0"/>
                    <a:pt x="2747" y="0"/>
                    <a:pt x="272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4" name="Google Shape;884;p45"/>
            <p:cNvSpPr/>
            <p:nvPr/>
          </p:nvSpPr>
          <p:spPr>
            <a:xfrm>
              <a:off x="8416844" y="3757690"/>
              <a:ext cx="426563" cy="279256"/>
            </a:xfrm>
            <a:custGeom>
              <a:avLst/>
              <a:gdLst/>
              <a:ahLst/>
              <a:cxnLst/>
              <a:rect l="l" t="t" r="r" b="b"/>
              <a:pathLst>
                <a:path w="3000" h="1964" extrusionOk="0">
                  <a:moveTo>
                    <a:pt x="2940" y="0"/>
                  </a:moveTo>
                  <a:cubicBezTo>
                    <a:pt x="2921" y="0"/>
                    <a:pt x="2560" y="96"/>
                    <a:pt x="2024" y="380"/>
                  </a:cubicBezTo>
                  <a:cubicBezTo>
                    <a:pt x="1530" y="650"/>
                    <a:pt x="765" y="1108"/>
                    <a:pt x="24" y="1909"/>
                  </a:cubicBezTo>
                  <a:cubicBezTo>
                    <a:pt x="1" y="1909"/>
                    <a:pt x="1" y="1946"/>
                    <a:pt x="24" y="1964"/>
                  </a:cubicBezTo>
                  <a:lnTo>
                    <a:pt x="79" y="1964"/>
                  </a:lnTo>
                  <a:cubicBezTo>
                    <a:pt x="825" y="1181"/>
                    <a:pt x="1566" y="705"/>
                    <a:pt x="2061" y="458"/>
                  </a:cubicBezTo>
                  <a:cubicBezTo>
                    <a:pt x="2596" y="170"/>
                    <a:pt x="2958" y="78"/>
                    <a:pt x="2958" y="78"/>
                  </a:cubicBezTo>
                  <a:cubicBezTo>
                    <a:pt x="2976" y="78"/>
                    <a:pt x="2999" y="55"/>
                    <a:pt x="2976" y="37"/>
                  </a:cubicBezTo>
                  <a:cubicBezTo>
                    <a:pt x="2976" y="18"/>
                    <a:pt x="2958" y="0"/>
                    <a:pt x="294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5" name="Google Shape;885;p45"/>
            <p:cNvSpPr/>
            <p:nvPr/>
          </p:nvSpPr>
          <p:spPr>
            <a:xfrm>
              <a:off x="8446845" y="3467347"/>
              <a:ext cx="103655" cy="504623"/>
            </a:xfrm>
            <a:custGeom>
              <a:avLst/>
              <a:gdLst/>
              <a:ahLst/>
              <a:cxnLst/>
              <a:rect l="l" t="t" r="r" b="b"/>
              <a:pathLst>
                <a:path w="729" h="3549" extrusionOk="0">
                  <a:moveTo>
                    <a:pt x="591" y="1"/>
                  </a:moveTo>
                  <a:cubicBezTo>
                    <a:pt x="573" y="1"/>
                    <a:pt x="554" y="19"/>
                    <a:pt x="554" y="60"/>
                  </a:cubicBezTo>
                  <a:cubicBezTo>
                    <a:pt x="554" y="78"/>
                    <a:pt x="650" y="1983"/>
                    <a:pt x="19" y="3493"/>
                  </a:cubicBezTo>
                  <a:cubicBezTo>
                    <a:pt x="0" y="3530"/>
                    <a:pt x="19" y="3548"/>
                    <a:pt x="42" y="3548"/>
                  </a:cubicBezTo>
                  <a:lnTo>
                    <a:pt x="60" y="3548"/>
                  </a:lnTo>
                  <a:cubicBezTo>
                    <a:pt x="78" y="3548"/>
                    <a:pt x="78" y="3548"/>
                    <a:pt x="97" y="3530"/>
                  </a:cubicBezTo>
                  <a:cubicBezTo>
                    <a:pt x="728" y="1983"/>
                    <a:pt x="632" y="60"/>
                    <a:pt x="632" y="37"/>
                  </a:cubicBezTo>
                  <a:cubicBezTo>
                    <a:pt x="632" y="19"/>
                    <a:pt x="614" y="1"/>
                    <a:pt x="59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6" name="Google Shape;886;p45"/>
            <p:cNvSpPr/>
            <p:nvPr/>
          </p:nvSpPr>
          <p:spPr>
            <a:xfrm>
              <a:off x="8392815" y="3551379"/>
              <a:ext cx="78914" cy="464100"/>
            </a:xfrm>
            <a:custGeom>
              <a:avLst/>
              <a:gdLst/>
              <a:ahLst/>
              <a:cxnLst/>
              <a:rect l="l" t="t" r="r" b="b"/>
              <a:pathLst>
                <a:path w="555" h="3264" extrusionOk="0">
                  <a:moveTo>
                    <a:pt x="19" y="0"/>
                  </a:moveTo>
                  <a:cubicBezTo>
                    <a:pt x="1" y="18"/>
                    <a:pt x="1" y="41"/>
                    <a:pt x="1" y="60"/>
                  </a:cubicBezTo>
                  <a:cubicBezTo>
                    <a:pt x="1" y="60"/>
                    <a:pt x="170" y="385"/>
                    <a:pt x="284" y="934"/>
                  </a:cubicBezTo>
                  <a:cubicBezTo>
                    <a:pt x="380" y="1451"/>
                    <a:pt x="458" y="2252"/>
                    <a:pt x="248" y="3223"/>
                  </a:cubicBezTo>
                  <a:cubicBezTo>
                    <a:pt x="248" y="3246"/>
                    <a:pt x="248" y="3264"/>
                    <a:pt x="266" y="3264"/>
                  </a:cubicBezTo>
                  <a:lnTo>
                    <a:pt x="284" y="3264"/>
                  </a:lnTo>
                  <a:cubicBezTo>
                    <a:pt x="307" y="3264"/>
                    <a:pt x="326" y="3264"/>
                    <a:pt x="326" y="3246"/>
                  </a:cubicBezTo>
                  <a:cubicBezTo>
                    <a:pt x="554" y="2252"/>
                    <a:pt x="458" y="1433"/>
                    <a:pt x="362" y="916"/>
                  </a:cubicBezTo>
                  <a:cubicBezTo>
                    <a:pt x="248" y="362"/>
                    <a:pt x="78" y="41"/>
                    <a:pt x="78" y="18"/>
                  </a:cubicBezTo>
                  <a:cubicBezTo>
                    <a:pt x="78" y="0"/>
                    <a:pt x="37" y="0"/>
                    <a:pt x="1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7" name="Google Shape;887;p45"/>
            <p:cNvSpPr/>
            <p:nvPr/>
          </p:nvSpPr>
          <p:spPr>
            <a:xfrm>
              <a:off x="8026404" y="3014059"/>
              <a:ext cx="591784" cy="613539"/>
            </a:xfrm>
            <a:custGeom>
              <a:avLst/>
              <a:gdLst/>
              <a:ahLst/>
              <a:cxnLst/>
              <a:rect l="l" t="t" r="r" b="b"/>
              <a:pathLst>
                <a:path w="4162" h="4315" extrusionOk="0">
                  <a:moveTo>
                    <a:pt x="1719" y="1"/>
                  </a:moveTo>
                  <a:cubicBezTo>
                    <a:pt x="850" y="1"/>
                    <a:pt x="0" y="489"/>
                    <a:pt x="0" y="1454"/>
                  </a:cubicBezTo>
                  <a:cubicBezTo>
                    <a:pt x="0" y="3092"/>
                    <a:pt x="1891" y="4315"/>
                    <a:pt x="1891" y="4315"/>
                  </a:cubicBezTo>
                  <a:cubicBezTo>
                    <a:pt x="1891" y="4315"/>
                    <a:pt x="4161" y="2044"/>
                    <a:pt x="3319" y="767"/>
                  </a:cubicBezTo>
                  <a:cubicBezTo>
                    <a:pt x="2983" y="255"/>
                    <a:pt x="2346" y="1"/>
                    <a:pt x="171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8" name="Google Shape;888;p45"/>
            <p:cNvSpPr/>
            <p:nvPr/>
          </p:nvSpPr>
          <p:spPr>
            <a:xfrm>
              <a:off x="8246364" y="3016903"/>
              <a:ext cx="65264" cy="1212717"/>
            </a:xfrm>
            <a:custGeom>
              <a:avLst/>
              <a:gdLst/>
              <a:ahLst/>
              <a:cxnLst/>
              <a:rect l="l" t="t" r="r" b="b"/>
              <a:pathLst>
                <a:path w="459" h="8529" extrusionOk="0">
                  <a:moveTo>
                    <a:pt x="37" y="1"/>
                  </a:moveTo>
                  <a:cubicBezTo>
                    <a:pt x="19" y="1"/>
                    <a:pt x="1" y="24"/>
                    <a:pt x="1" y="42"/>
                  </a:cubicBezTo>
                  <a:cubicBezTo>
                    <a:pt x="1" y="60"/>
                    <a:pt x="170" y="1489"/>
                    <a:pt x="266" y="3246"/>
                  </a:cubicBezTo>
                  <a:cubicBezTo>
                    <a:pt x="344" y="4867"/>
                    <a:pt x="381" y="7078"/>
                    <a:pt x="37" y="8492"/>
                  </a:cubicBezTo>
                  <a:cubicBezTo>
                    <a:pt x="37" y="8511"/>
                    <a:pt x="56" y="8529"/>
                    <a:pt x="78" y="8529"/>
                  </a:cubicBezTo>
                  <a:cubicBezTo>
                    <a:pt x="97" y="8529"/>
                    <a:pt x="115" y="8529"/>
                    <a:pt x="115" y="8511"/>
                  </a:cubicBezTo>
                  <a:cubicBezTo>
                    <a:pt x="458" y="7096"/>
                    <a:pt x="422" y="4867"/>
                    <a:pt x="344" y="3246"/>
                  </a:cubicBezTo>
                  <a:cubicBezTo>
                    <a:pt x="248" y="1489"/>
                    <a:pt x="78" y="42"/>
                    <a:pt x="78" y="24"/>
                  </a:cubicBezTo>
                  <a:cubicBezTo>
                    <a:pt x="78" y="1"/>
                    <a:pt x="56" y="1"/>
                    <a:pt x="3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9" name="Google Shape;889;p45"/>
            <p:cNvSpPr/>
            <p:nvPr/>
          </p:nvSpPr>
          <p:spPr>
            <a:xfrm>
              <a:off x="8116265" y="3049463"/>
              <a:ext cx="184275" cy="556664"/>
            </a:xfrm>
            <a:custGeom>
              <a:avLst/>
              <a:gdLst/>
              <a:ahLst/>
              <a:cxnLst/>
              <a:rect l="l" t="t" r="r" b="b"/>
              <a:pathLst>
                <a:path w="1296" h="3915" extrusionOk="0">
                  <a:moveTo>
                    <a:pt x="18" y="1"/>
                  </a:moveTo>
                  <a:cubicBezTo>
                    <a:pt x="0" y="24"/>
                    <a:pt x="0" y="42"/>
                    <a:pt x="18" y="60"/>
                  </a:cubicBezTo>
                  <a:cubicBezTo>
                    <a:pt x="18" y="79"/>
                    <a:pt x="993" y="1855"/>
                    <a:pt x="1222" y="3873"/>
                  </a:cubicBezTo>
                  <a:cubicBezTo>
                    <a:pt x="1222" y="3892"/>
                    <a:pt x="1241" y="3915"/>
                    <a:pt x="1259" y="3915"/>
                  </a:cubicBezTo>
                  <a:cubicBezTo>
                    <a:pt x="1277" y="3892"/>
                    <a:pt x="1296" y="3873"/>
                    <a:pt x="1296" y="3855"/>
                  </a:cubicBezTo>
                  <a:cubicBezTo>
                    <a:pt x="1067" y="1832"/>
                    <a:pt x="96" y="42"/>
                    <a:pt x="78" y="24"/>
                  </a:cubicBezTo>
                  <a:cubicBezTo>
                    <a:pt x="78" y="1"/>
                    <a:pt x="37" y="1"/>
                    <a:pt x="1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0" name="Google Shape;890;p45"/>
            <p:cNvSpPr/>
            <p:nvPr/>
          </p:nvSpPr>
          <p:spPr>
            <a:xfrm>
              <a:off x="8026404" y="3194066"/>
              <a:ext cx="274138" cy="430970"/>
            </a:xfrm>
            <a:custGeom>
              <a:avLst/>
              <a:gdLst/>
              <a:ahLst/>
              <a:cxnLst/>
              <a:rect l="l" t="t" r="r" b="b"/>
              <a:pathLst>
                <a:path w="1928" h="3031" extrusionOk="0">
                  <a:moveTo>
                    <a:pt x="51" y="0"/>
                  </a:moveTo>
                  <a:cubicBezTo>
                    <a:pt x="42" y="0"/>
                    <a:pt x="32" y="5"/>
                    <a:pt x="23" y="14"/>
                  </a:cubicBezTo>
                  <a:cubicBezTo>
                    <a:pt x="0" y="37"/>
                    <a:pt x="0" y="55"/>
                    <a:pt x="23" y="73"/>
                  </a:cubicBezTo>
                  <a:cubicBezTo>
                    <a:pt x="23" y="73"/>
                    <a:pt x="325" y="320"/>
                    <a:pt x="687" y="797"/>
                  </a:cubicBezTo>
                  <a:cubicBezTo>
                    <a:pt x="1012" y="1236"/>
                    <a:pt x="1488" y="1982"/>
                    <a:pt x="1831" y="2989"/>
                  </a:cubicBezTo>
                  <a:lnTo>
                    <a:pt x="1873" y="3030"/>
                  </a:lnTo>
                  <a:lnTo>
                    <a:pt x="1891" y="3030"/>
                  </a:lnTo>
                  <a:cubicBezTo>
                    <a:pt x="1909" y="3012"/>
                    <a:pt x="1928" y="2989"/>
                    <a:pt x="1909" y="2971"/>
                  </a:cubicBezTo>
                  <a:cubicBezTo>
                    <a:pt x="1566" y="1941"/>
                    <a:pt x="1090" y="1199"/>
                    <a:pt x="747" y="742"/>
                  </a:cubicBezTo>
                  <a:cubicBezTo>
                    <a:pt x="367" y="266"/>
                    <a:pt x="97" y="14"/>
                    <a:pt x="78" y="14"/>
                  </a:cubicBezTo>
                  <a:cubicBezTo>
                    <a:pt x="69" y="5"/>
                    <a:pt x="60" y="0"/>
                    <a:pt x="5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1" name="Google Shape;891;p45"/>
            <p:cNvSpPr/>
            <p:nvPr/>
          </p:nvSpPr>
          <p:spPr>
            <a:xfrm>
              <a:off x="8286745" y="3062118"/>
              <a:ext cx="152425" cy="489409"/>
            </a:xfrm>
            <a:custGeom>
              <a:avLst/>
              <a:gdLst/>
              <a:ahLst/>
              <a:cxnLst/>
              <a:rect l="l" t="t" r="r" b="b"/>
              <a:pathLst>
                <a:path w="1072" h="3442" extrusionOk="0">
                  <a:moveTo>
                    <a:pt x="1015" y="0"/>
                  </a:moveTo>
                  <a:cubicBezTo>
                    <a:pt x="1003" y="0"/>
                    <a:pt x="994" y="13"/>
                    <a:pt x="994" y="26"/>
                  </a:cubicBezTo>
                  <a:cubicBezTo>
                    <a:pt x="975" y="26"/>
                    <a:pt x="78" y="1743"/>
                    <a:pt x="0" y="3404"/>
                  </a:cubicBezTo>
                  <a:cubicBezTo>
                    <a:pt x="0" y="3423"/>
                    <a:pt x="23" y="3441"/>
                    <a:pt x="42" y="3441"/>
                  </a:cubicBezTo>
                  <a:cubicBezTo>
                    <a:pt x="60" y="3441"/>
                    <a:pt x="78" y="3423"/>
                    <a:pt x="78" y="3404"/>
                  </a:cubicBezTo>
                  <a:cubicBezTo>
                    <a:pt x="174" y="1766"/>
                    <a:pt x="1053" y="67"/>
                    <a:pt x="1053" y="49"/>
                  </a:cubicBezTo>
                  <a:cubicBezTo>
                    <a:pt x="1072" y="26"/>
                    <a:pt x="1072" y="8"/>
                    <a:pt x="1030" y="8"/>
                  </a:cubicBezTo>
                  <a:cubicBezTo>
                    <a:pt x="1025" y="3"/>
                    <a:pt x="1020" y="0"/>
                    <a:pt x="101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2" name="Google Shape;892;p45"/>
            <p:cNvSpPr/>
            <p:nvPr/>
          </p:nvSpPr>
          <p:spPr>
            <a:xfrm>
              <a:off x="8286745" y="3190796"/>
              <a:ext cx="236458" cy="409500"/>
            </a:xfrm>
            <a:custGeom>
              <a:avLst/>
              <a:gdLst/>
              <a:ahLst/>
              <a:cxnLst/>
              <a:rect l="l" t="t" r="r" b="b"/>
              <a:pathLst>
                <a:path w="1663" h="2880" extrusionOk="0">
                  <a:moveTo>
                    <a:pt x="1603" y="0"/>
                  </a:moveTo>
                  <a:cubicBezTo>
                    <a:pt x="1584" y="18"/>
                    <a:pt x="1300" y="247"/>
                    <a:pt x="957" y="705"/>
                  </a:cubicBezTo>
                  <a:cubicBezTo>
                    <a:pt x="650" y="1126"/>
                    <a:pt x="229" y="1849"/>
                    <a:pt x="23" y="2824"/>
                  </a:cubicBezTo>
                  <a:cubicBezTo>
                    <a:pt x="0" y="2861"/>
                    <a:pt x="23" y="2879"/>
                    <a:pt x="42" y="2879"/>
                  </a:cubicBezTo>
                  <a:lnTo>
                    <a:pt x="60" y="2879"/>
                  </a:lnTo>
                  <a:cubicBezTo>
                    <a:pt x="78" y="2879"/>
                    <a:pt x="78" y="2861"/>
                    <a:pt x="97" y="2843"/>
                  </a:cubicBezTo>
                  <a:cubicBezTo>
                    <a:pt x="307" y="1868"/>
                    <a:pt x="710" y="1163"/>
                    <a:pt x="1030" y="765"/>
                  </a:cubicBezTo>
                  <a:cubicBezTo>
                    <a:pt x="1355" y="307"/>
                    <a:pt x="1644" y="78"/>
                    <a:pt x="1644" y="78"/>
                  </a:cubicBezTo>
                  <a:cubicBezTo>
                    <a:pt x="1662" y="60"/>
                    <a:pt x="1662" y="37"/>
                    <a:pt x="1662" y="18"/>
                  </a:cubicBezTo>
                  <a:cubicBezTo>
                    <a:pt x="1644" y="0"/>
                    <a:pt x="1625" y="0"/>
                    <a:pt x="160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3" name="Google Shape;893;p45"/>
            <p:cNvSpPr/>
            <p:nvPr/>
          </p:nvSpPr>
          <p:spPr>
            <a:xfrm>
              <a:off x="7937254" y="4164484"/>
              <a:ext cx="691316" cy="395850"/>
            </a:xfrm>
            <a:custGeom>
              <a:avLst/>
              <a:gdLst/>
              <a:ahLst/>
              <a:cxnLst/>
              <a:rect l="l" t="t" r="r" b="b"/>
              <a:pathLst>
                <a:path w="4862" h="2784" extrusionOk="0">
                  <a:moveTo>
                    <a:pt x="211" y="0"/>
                  </a:moveTo>
                  <a:cubicBezTo>
                    <a:pt x="78" y="0"/>
                    <a:pt x="0" y="133"/>
                    <a:pt x="37" y="247"/>
                  </a:cubicBezTo>
                  <a:lnTo>
                    <a:pt x="115" y="421"/>
                  </a:lnTo>
                  <a:lnTo>
                    <a:pt x="151" y="536"/>
                  </a:lnTo>
                  <a:lnTo>
                    <a:pt x="266" y="856"/>
                  </a:lnTo>
                  <a:lnTo>
                    <a:pt x="307" y="952"/>
                  </a:lnTo>
                  <a:lnTo>
                    <a:pt x="440" y="1277"/>
                  </a:lnTo>
                  <a:lnTo>
                    <a:pt x="476" y="1392"/>
                  </a:lnTo>
                  <a:lnTo>
                    <a:pt x="994" y="2783"/>
                  </a:lnTo>
                  <a:lnTo>
                    <a:pt x="3873" y="2783"/>
                  </a:lnTo>
                  <a:lnTo>
                    <a:pt x="4386" y="1392"/>
                  </a:lnTo>
                  <a:lnTo>
                    <a:pt x="4427" y="1277"/>
                  </a:lnTo>
                  <a:lnTo>
                    <a:pt x="4559" y="952"/>
                  </a:lnTo>
                  <a:lnTo>
                    <a:pt x="4596" y="856"/>
                  </a:lnTo>
                  <a:lnTo>
                    <a:pt x="4711" y="536"/>
                  </a:lnTo>
                  <a:lnTo>
                    <a:pt x="4747" y="421"/>
                  </a:lnTo>
                  <a:lnTo>
                    <a:pt x="4825" y="247"/>
                  </a:lnTo>
                  <a:cubicBezTo>
                    <a:pt x="4862" y="133"/>
                    <a:pt x="4788" y="0"/>
                    <a:pt x="465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4" name="Google Shape;894;p45"/>
            <p:cNvSpPr/>
            <p:nvPr/>
          </p:nvSpPr>
          <p:spPr>
            <a:xfrm>
              <a:off x="7953463" y="4224344"/>
              <a:ext cx="658897" cy="16352"/>
            </a:xfrm>
            <a:custGeom>
              <a:avLst/>
              <a:gdLst/>
              <a:ahLst/>
              <a:cxnLst/>
              <a:rect l="l" t="t" r="r" b="b"/>
              <a:pathLst>
                <a:path w="4634" h="115" extrusionOk="0">
                  <a:moveTo>
                    <a:pt x="1" y="0"/>
                  </a:moveTo>
                  <a:lnTo>
                    <a:pt x="37" y="115"/>
                  </a:lnTo>
                  <a:lnTo>
                    <a:pt x="4597" y="115"/>
                  </a:lnTo>
                  <a:lnTo>
                    <a:pt x="463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5" name="Google Shape;895;p45"/>
            <p:cNvSpPr/>
            <p:nvPr/>
          </p:nvSpPr>
          <p:spPr>
            <a:xfrm>
              <a:off x="7974933" y="4286195"/>
              <a:ext cx="615956" cy="13792"/>
            </a:xfrm>
            <a:custGeom>
              <a:avLst/>
              <a:gdLst/>
              <a:ahLst/>
              <a:cxnLst/>
              <a:rect l="l" t="t" r="r" b="b"/>
              <a:pathLst>
                <a:path w="4332" h="97" extrusionOk="0">
                  <a:moveTo>
                    <a:pt x="1" y="0"/>
                  </a:moveTo>
                  <a:lnTo>
                    <a:pt x="42" y="96"/>
                  </a:lnTo>
                  <a:lnTo>
                    <a:pt x="4294" y="96"/>
                  </a:lnTo>
                  <a:lnTo>
                    <a:pt x="433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96" name="Google Shape;896;p45"/>
            <p:cNvSpPr/>
            <p:nvPr/>
          </p:nvSpPr>
          <p:spPr>
            <a:xfrm>
              <a:off x="7999673" y="4346055"/>
              <a:ext cx="567044" cy="16352"/>
            </a:xfrm>
            <a:custGeom>
              <a:avLst/>
              <a:gdLst/>
              <a:ahLst/>
              <a:cxnLst/>
              <a:rect l="l" t="t" r="r" b="b"/>
              <a:pathLst>
                <a:path w="3988" h="115" extrusionOk="0">
                  <a:moveTo>
                    <a:pt x="1" y="0"/>
                  </a:moveTo>
                  <a:lnTo>
                    <a:pt x="37" y="115"/>
                  </a:lnTo>
                  <a:lnTo>
                    <a:pt x="3947" y="115"/>
                  </a:lnTo>
                  <a:lnTo>
                    <a:pt x="398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4B194AC1-4E44-D640-CFE4-DE29E3C01895}"/>
              </a:ext>
            </a:extLst>
          </p:cNvPr>
          <p:cNvGrpSpPr/>
          <p:nvPr/>
        </p:nvGrpSpPr>
        <p:grpSpPr>
          <a:xfrm>
            <a:off x="1172368" y="1636289"/>
            <a:ext cx="3052573" cy="2163357"/>
            <a:chOff x="1683994" y="2924140"/>
            <a:chExt cx="4959926" cy="3515099"/>
          </a:xfrm>
        </p:grpSpPr>
        <p:sp>
          <p:nvSpPr>
            <p:cNvPr id="7" name="Rectangle: Rounded Corners 6">
              <a:extLst>
                <a:ext uri="{FF2B5EF4-FFF2-40B4-BE49-F238E27FC236}">
                  <a16:creationId xmlns:a16="http://schemas.microsoft.com/office/drawing/2014/main" id="{91CACBC9-B2C8-FC5B-DA16-EA5EB403B5FE}"/>
                </a:ext>
              </a:extLst>
            </p:cNvPr>
            <p:cNvSpPr/>
            <p:nvPr/>
          </p:nvSpPr>
          <p:spPr>
            <a:xfrm>
              <a:off x="2094253" y="3193702"/>
              <a:ext cx="4549667" cy="3245537"/>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Hãy nêu một vài ví dụ về ứng dụng máy tính mà em biết.</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Freeform 7">
              <a:extLst>
                <a:ext uri="{FF2B5EF4-FFF2-40B4-BE49-F238E27FC236}">
                  <a16:creationId xmlns:a16="http://schemas.microsoft.com/office/drawing/2014/main" id="{29BEE3F5-657C-9E01-2F9D-95AA401DE672}"/>
                </a:ext>
              </a:extLst>
            </p:cNvPr>
            <p:cNvSpPr/>
            <p:nvPr/>
          </p:nvSpPr>
          <p:spPr>
            <a:xfrm>
              <a:off x="1683994" y="2924140"/>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9" name="Freeform 63">
            <a:extLst>
              <a:ext uri="{FF2B5EF4-FFF2-40B4-BE49-F238E27FC236}">
                <a16:creationId xmlns:a16="http://schemas.microsoft.com/office/drawing/2014/main" id="{99A06C52-B60A-4816-058E-C153526E7398}"/>
              </a:ext>
            </a:extLst>
          </p:cNvPr>
          <p:cNvSpPr/>
          <p:nvPr/>
        </p:nvSpPr>
        <p:spPr>
          <a:xfrm>
            <a:off x="4404886" y="1792150"/>
            <a:ext cx="3190867" cy="1992963"/>
          </a:xfrm>
          <a:custGeom>
            <a:avLst/>
            <a:gdLst/>
            <a:ahLst/>
            <a:cxnLst/>
            <a:rect l="l" t="t" r="r" b="b"/>
            <a:pathLst>
              <a:path w="1331071" h="831365">
                <a:moveTo>
                  <a:pt x="0" y="0"/>
                </a:moveTo>
                <a:lnTo>
                  <a:pt x="1331071" y="0"/>
                </a:lnTo>
                <a:lnTo>
                  <a:pt x="1331071" y="831364"/>
                </a:lnTo>
                <a:lnTo>
                  <a:pt x="0" y="8313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50"/>
          <p:cNvSpPr txBox="1">
            <a:spLocks noGrp="1"/>
          </p:cNvSpPr>
          <p:nvPr>
            <p:ph type="title"/>
          </p:nvPr>
        </p:nvSpPr>
        <p:spPr>
          <a:xfrm>
            <a:off x="720000" y="470603"/>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rgbClr val="FD3F35"/>
                </a:solidFill>
                <a:latin typeface="Arial" panose="020B0604020202020204" pitchFamily="34" charset="0"/>
                <a:cs typeface="Arial" panose="020B0604020202020204" pitchFamily="34" charset="0"/>
              </a:rPr>
              <a:t>Gợi ý trả lời</a:t>
            </a:r>
            <a:endParaRPr sz="2400" dirty="0">
              <a:solidFill>
                <a:srgbClr val="FD3F35"/>
              </a:solidFill>
              <a:latin typeface="Arial" panose="020B0604020202020204" pitchFamily="34" charset="0"/>
              <a:cs typeface="Arial" panose="020B0604020202020204" pitchFamily="34" charset="0"/>
            </a:endParaRPr>
          </a:p>
        </p:txBody>
      </p:sp>
      <p:grpSp>
        <p:nvGrpSpPr>
          <p:cNvPr id="1123" name="Google Shape;1123;p50"/>
          <p:cNvGrpSpPr/>
          <p:nvPr/>
        </p:nvGrpSpPr>
        <p:grpSpPr>
          <a:xfrm>
            <a:off x="269112" y="4126261"/>
            <a:ext cx="901775" cy="477737"/>
            <a:chOff x="4843625" y="3779869"/>
            <a:chExt cx="1395322" cy="739205"/>
          </a:xfrm>
        </p:grpSpPr>
        <p:sp>
          <p:nvSpPr>
            <p:cNvPr id="1124" name="Google Shape;1124;p50"/>
            <p:cNvSpPr/>
            <p:nvPr/>
          </p:nvSpPr>
          <p:spPr>
            <a:xfrm>
              <a:off x="4843625" y="4271168"/>
              <a:ext cx="1202504" cy="247906"/>
            </a:xfrm>
            <a:custGeom>
              <a:avLst/>
              <a:gdLst/>
              <a:ahLst/>
              <a:cxnLst/>
              <a:rect l="l" t="t" r="r" b="b"/>
              <a:pathLst>
                <a:path w="7989" h="1647" extrusionOk="0">
                  <a:moveTo>
                    <a:pt x="824" y="0"/>
                  </a:moveTo>
                  <a:cubicBezTo>
                    <a:pt x="594" y="0"/>
                    <a:pt x="396" y="92"/>
                    <a:pt x="242" y="242"/>
                  </a:cubicBezTo>
                  <a:cubicBezTo>
                    <a:pt x="92" y="381"/>
                    <a:pt x="1" y="593"/>
                    <a:pt x="1" y="824"/>
                  </a:cubicBezTo>
                  <a:cubicBezTo>
                    <a:pt x="1" y="1281"/>
                    <a:pt x="381" y="1647"/>
                    <a:pt x="824" y="1647"/>
                  </a:cubicBezTo>
                  <a:lnTo>
                    <a:pt x="7988" y="1647"/>
                  </a:lnTo>
                  <a:lnTo>
                    <a:pt x="7988"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5" name="Google Shape;1125;p50"/>
            <p:cNvSpPr/>
            <p:nvPr/>
          </p:nvSpPr>
          <p:spPr>
            <a:xfrm>
              <a:off x="4958322" y="4271168"/>
              <a:ext cx="1087808" cy="247906"/>
            </a:xfrm>
            <a:custGeom>
              <a:avLst/>
              <a:gdLst/>
              <a:ahLst/>
              <a:cxnLst/>
              <a:rect l="l" t="t" r="r" b="b"/>
              <a:pathLst>
                <a:path w="7227" h="1647" extrusionOk="0">
                  <a:moveTo>
                    <a:pt x="823" y="0"/>
                  </a:moveTo>
                  <a:cubicBezTo>
                    <a:pt x="596" y="0"/>
                    <a:pt x="395" y="92"/>
                    <a:pt x="245" y="242"/>
                  </a:cubicBezTo>
                  <a:cubicBezTo>
                    <a:pt x="91" y="381"/>
                    <a:pt x="0" y="593"/>
                    <a:pt x="0" y="824"/>
                  </a:cubicBezTo>
                  <a:cubicBezTo>
                    <a:pt x="0" y="1281"/>
                    <a:pt x="366" y="1647"/>
                    <a:pt x="823" y="1647"/>
                  </a:cubicBezTo>
                  <a:lnTo>
                    <a:pt x="7226" y="1647"/>
                  </a:lnTo>
                  <a:lnTo>
                    <a:pt x="7226"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6" name="Google Shape;1126;p50"/>
            <p:cNvSpPr/>
            <p:nvPr/>
          </p:nvSpPr>
          <p:spPr>
            <a:xfrm>
              <a:off x="4995199" y="4310303"/>
              <a:ext cx="1050931" cy="169636"/>
            </a:xfrm>
            <a:custGeom>
              <a:avLst/>
              <a:gdLst/>
              <a:ahLst/>
              <a:cxnLst/>
              <a:rect l="l" t="t" r="r" b="b"/>
              <a:pathLst>
                <a:path w="6982" h="1127" extrusionOk="0">
                  <a:moveTo>
                    <a:pt x="395" y="0"/>
                  </a:moveTo>
                  <a:cubicBezTo>
                    <a:pt x="183" y="0"/>
                    <a:pt x="0" y="165"/>
                    <a:pt x="0" y="395"/>
                  </a:cubicBezTo>
                  <a:lnTo>
                    <a:pt x="0" y="714"/>
                  </a:lnTo>
                  <a:cubicBezTo>
                    <a:pt x="0" y="944"/>
                    <a:pt x="183" y="1127"/>
                    <a:pt x="395" y="1127"/>
                  </a:cubicBezTo>
                  <a:lnTo>
                    <a:pt x="6981" y="1127"/>
                  </a:lnTo>
                  <a:lnTo>
                    <a:pt x="6981"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7" name="Google Shape;1127;p50"/>
            <p:cNvSpPr/>
            <p:nvPr/>
          </p:nvSpPr>
          <p:spPr>
            <a:xfrm>
              <a:off x="5072868" y="4339956"/>
              <a:ext cx="973262" cy="13998"/>
            </a:xfrm>
            <a:custGeom>
              <a:avLst/>
              <a:gdLst/>
              <a:ahLst/>
              <a:cxnLst/>
              <a:rect l="l" t="t" r="r" b="b"/>
              <a:pathLst>
                <a:path w="6466" h="93" extrusionOk="0">
                  <a:moveTo>
                    <a:pt x="6465" y="1"/>
                  </a:moveTo>
                  <a:lnTo>
                    <a:pt x="48" y="15"/>
                  </a:lnTo>
                  <a:cubicBezTo>
                    <a:pt x="18" y="15"/>
                    <a:pt x="0" y="30"/>
                    <a:pt x="0" y="59"/>
                  </a:cubicBezTo>
                  <a:cubicBezTo>
                    <a:pt x="0" y="77"/>
                    <a:pt x="18" y="92"/>
                    <a:pt x="48" y="92"/>
                  </a:cubicBezTo>
                  <a:lnTo>
                    <a:pt x="6465" y="92"/>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8" name="Google Shape;1128;p50"/>
            <p:cNvSpPr/>
            <p:nvPr/>
          </p:nvSpPr>
          <p:spPr>
            <a:xfrm>
              <a:off x="5072868" y="4383456"/>
              <a:ext cx="973262" cy="13998"/>
            </a:xfrm>
            <a:custGeom>
              <a:avLst/>
              <a:gdLst/>
              <a:ahLst/>
              <a:cxnLst/>
              <a:rect l="l" t="t" r="r" b="b"/>
              <a:pathLst>
                <a:path w="6466" h="93" extrusionOk="0">
                  <a:moveTo>
                    <a:pt x="48" y="1"/>
                  </a:moveTo>
                  <a:cubicBezTo>
                    <a:pt x="18" y="1"/>
                    <a:pt x="0" y="30"/>
                    <a:pt x="0" y="45"/>
                  </a:cubicBezTo>
                  <a:cubicBezTo>
                    <a:pt x="0" y="78"/>
                    <a:pt x="18" y="92"/>
                    <a:pt x="48" y="92"/>
                  </a:cubicBezTo>
                  <a:lnTo>
                    <a:pt x="6465" y="78"/>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9" name="Google Shape;1129;p50"/>
            <p:cNvSpPr/>
            <p:nvPr/>
          </p:nvSpPr>
          <p:spPr>
            <a:xfrm>
              <a:off x="5072868" y="4426956"/>
              <a:ext cx="973262" cy="13998"/>
            </a:xfrm>
            <a:custGeom>
              <a:avLst/>
              <a:gdLst/>
              <a:ahLst/>
              <a:cxnLst/>
              <a:rect l="l" t="t" r="r" b="b"/>
              <a:pathLst>
                <a:path w="6466" h="93" extrusionOk="0">
                  <a:moveTo>
                    <a:pt x="6465" y="1"/>
                  </a:moveTo>
                  <a:lnTo>
                    <a:pt x="48" y="15"/>
                  </a:lnTo>
                  <a:cubicBezTo>
                    <a:pt x="18" y="15"/>
                    <a:pt x="0" y="30"/>
                    <a:pt x="0" y="63"/>
                  </a:cubicBezTo>
                  <a:cubicBezTo>
                    <a:pt x="0" y="78"/>
                    <a:pt x="18" y="92"/>
                    <a:pt x="48" y="92"/>
                  </a:cubicBezTo>
                  <a:lnTo>
                    <a:pt x="6465" y="92"/>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0" name="Google Shape;1130;p50"/>
            <p:cNvSpPr/>
            <p:nvPr/>
          </p:nvSpPr>
          <p:spPr>
            <a:xfrm>
              <a:off x="5036442" y="4025518"/>
              <a:ext cx="1202504" cy="247906"/>
            </a:xfrm>
            <a:custGeom>
              <a:avLst/>
              <a:gdLst/>
              <a:ahLst/>
              <a:cxnLst/>
              <a:rect l="l" t="t" r="r" b="b"/>
              <a:pathLst>
                <a:path w="7989" h="1647" extrusionOk="0">
                  <a:moveTo>
                    <a:pt x="824" y="0"/>
                  </a:moveTo>
                  <a:cubicBezTo>
                    <a:pt x="593" y="0"/>
                    <a:pt x="396" y="92"/>
                    <a:pt x="242" y="246"/>
                  </a:cubicBezTo>
                  <a:cubicBezTo>
                    <a:pt x="92" y="381"/>
                    <a:pt x="1" y="593"/>
                    <a:pt x="1" y="824"/>
                  </a:cubicBezTo>
                  <a:cubicBezTo>
                    <a:pt x="1" y="1266"/>
                    <a:pt x="381" y="1647"/>
                    <a:pt x="824" y="1647"/>
                  </a:cubicBezTo>
                  <a:lnTo>
                    <a:pt x="7988" y="1647"/>
                  </a:lnTo>
                  <a:lnTo>
                    <a:pt x="7988"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1" name="Google Shape;1131;p50"/>
            <p:cNvSpPr/>
            <p:nvPr/>
          </p:nvSpPr>
          <p:spPr>
            <a:xfrm>
              <a:off x="5150988" y="4025518"/>
              <a:ext cx="1087959" cy="247906"/>
            </a:xfrm>
            <a:custGeom>
              <a:avLst/>
              <a:gdLst/>
              <a:ahLst/>
              <a:cxnLst/>
              <a:rect l="l" t="t" r="r" b="b"/>
              <a:pathLst>
                <a:path w="7228" h="1647" extrusionOk="0">
                  <a:moveTo>
                    <a:pt x="824" y="0"/>
                  </a:moveTo>
                  <a:cubicBezTo>
                    <a:pt x="597" y="0"/>
                    <a:pt x="396" y="92"/>
                    <a:pt x="246" y="246"/>
                  </a:cubicBezTo>
                  <a:cubicBezTo>
                    <a:pt x="92" y="381"/>
                    <a:pt x="1" y="593"/>
                    <a:pt x="1" y="824"/>
                  </a:cubicBezTo>
                  <a:cubicBezTo>
                    <a:pt x="1" y="1266"/>
                    <a:pt x="367" y="1647"/>
                    <a:pt x="824" y="1647"/>
                  </a:cubicBezTo>
                  <a:lnTo>
                    <a:pt x="7227" y="1647"/>
                  </a:lnTo>
                  <a:lnTo>
                    <a:pt x="7227"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2" name="Google Shape;1132;p50"/>
            <p:cNvSpPr/>
            <p:nvPr/>
          </p:nvSpPr>
          <p:spPr>
            <a:xfrm>
              <a:off x="5187865" y="4064654"/>
              <a:ext cx="1051081" cy="169787"/>
            </a:xfrm>
            <a:custGeom>
              <a:avLst/>
              <a:gdLst/>
              <a:ahLst/>
              <a:cxnLst/>
              <a:rect l="l" t="t" r="r" b="b"/>
              <a:pathLst>
                <a:path w="6983" h="1128" extrusionOk="0">
                  <a:moveTo>
                    <a:pt x="411" y="0"/>
                  </a:moveTo>
                  <a:cubicBezTo>
                    <a:pt x="184" y="0"/>
                    <a:pt x="1" y="168"/>
                    <a:pt x="1" y="395"/>
                  </a:cubicBezTo>
                  <a:lnTo>
                    <a:pt x="1" y="717"/>
                  </a:lnTo>
                  <a:cubicBezTo>
                    <a:pt x="1" y="944"/>
                    <a:pt x="184" y="1127"/>
                    <a:pt x="411" y="1127"/>
                  </a:cubicBezTo>
                  <a:lnTo>
                    <a:pt x="6982" y="1127"/>
                  </a:lnTo>
                  <a:lnTo>
                    <a:pt x="6982"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3" name="Google Shape;1133;p50"/>
            <p:cNvSpPr/>
            <p:nvPr/>
          </p:nvSpPr>
          <p:spPr>
            <a:xfrm>
              <a:off x="5265534" y="4094306"/>
              <a:ext cx="973413" cy="13998"/>
            </a:xfrm>
            <a:custGeom>
              <a:avLst/>
              <a:gdLst/>
              <a:ahLst/>
              <a:cxnLst/>
              <a:rect l="l" t="t" r="r" b="b"/>
              <a:pathLst>
                <a:path w="6467" h="93" extrusionOk="0">
                  <a:moveTo>
                    <a:pt x="6466" y="1"/>
                  </a:moveTo>
                  <a:lnTo>
                    <a:pt x="48" y="15"/>
                  </a:lnTo>
                  <a:cubicBezTo>
                    <a:pt x="19" y="15"/>
                    <a:pt x="1" y="30"/>
                    <a:pt x="1" y="63"/>
                  </a:cubicBezTo>
                  <a:cubicBezTo>
                    <a:pt x="1" y="78"/>
                    <a:pt x="19"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4" name="Google Shape;1134;p50"/>
            <p:cNvSpPr/>
            <p:nvPr/>
          </p:nvSpPr>
          <p:spPr>
            <a:xfrm>
              <a:off x="5265534" y="4137807"/>
              <a:ext cx="973413" cy="13998"/>
            </a:xfrm>
            <a:custGeom>
              <a:avLst/>
              <a:gdLst/>
              <a:ahLst/>
              <a:cxnLst/>
              <a:rect l="l" t="t" r="r" b="b"/>
              <a:pathLst>
                <a:path w="6467" h="93" extrusionOk="0">
                  <a:moveTo>
                    <a:pt x="48" y="1"/>
                  </a:moveTo>
                  <a:cubicBezTo>
                    <a:pt x="19" y="1"/>
                    <a:pt x="1" y="30"/>
                    <a:pt x="1" y="48"/>
                  </a:cubicBezTo>
                  <a:cubicBezTo>
                    <a:pt x="1" y="78"/>
                    <a:pt x="19" y="92"/>
                    <a:pt x="48" y="92"/>
                  </a:cubicBezTo>
                  <a:lnTo>
                    <a:pt x="6466" y="78"/>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5" name="Google Shape;1135;p50"/>
            <p:cNvSpPr/>
            <p:nvPr/>
          </p:nvSpPr>
          <p:spPr>
            <a:xfrm>
              <a:off x="5265534" y="4181307"/>
              <a:ext cx="973413" cy="13998"/>
            </a:xfrm>
            <a:custGeom>
              <a:avLst/>
              <a:gdLst/>
              <a:ahLst/>
              <a:cxnLst/>
              <a:rect l="l" t="t" r="r" b="b"/>
              <a:pathLst>
                <a:path w="6467" h="93" extrusionOk="0">
                  <a:moveTo>
                    <a:pt x="6466" y="1"/>
                  </a:moveTo>
                  <a:lnTo>
                    <a:pt x="48" y="15"/>
                  </a:lnTo>
                  <a:cubicBezTo>
                    <a:pt x="19" y="15"/>
                    <a:pt x="1" y="34"/>
                    <a:pt x="1" y="63"/>
                  </a:cubicBezTo>
                  <a:cubicBezTo>
                    <a:pt x="1" y="78"/>
                    <a:pt x="19"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6" name="Google Shape;1136;p50"/>
            <p:cNvSpPr/>
            <p:nvPr/>
          </p:nvSpPr>
          <p:spPr>
            <a:xfrm>
              <a:off x="4882760" y="3779869"/>
              <a:ext cx="1202504" cy="247906"/>
            </a:xfrm>
            <a:custGeom>
              <a:avLst/>
              <a:gdLst/>
              <a:ahLst/>
              <a:cxnLst/>
              <a:rect l="l" t="t" r="r" b="b"/>
              <a:pathLst>
                <a:path w="7989" h="1647" extrusionOk="0">
                  <a:moveTo>
                    <a:pt x="824" y="0"/>
                  </a:moveTo>
                  <a:cubicBezTo>
                    <a:pt x="593" y="0"/>
                    <a:pt x="396" y="92"/>
                    <a:pt x="242" y="246"/>
                  </a:cubicBezTo>
                  <a:cubicBezTo>
                    <a:pt x="92" y="381"/>
                    <a:pt x="1" y="597"/>
                    <a:pt x="1" y="824"/>
                  </a:cubicBezTo>
                  <a:cubicBezTo>
                    <a:pt x="1" y="1266"/>
                    <a:pt x="381" y="1647"/>
                    <a:pt x="824" y="1647"/>
                  </a:cubicBezTo>
                  <a:lnTo>
                    <a:pt x="7988" y="1647"/>
                  </a:lnTo>
                  <a:lnTo>
                    <a:pt x="7988"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7" name="Google Shape;1137;p50"/>
            <p:cNvSpPr/>
            <p:nvPr/>
          </p:nvSpPr>
          <p:spPr>
            <a:xfrm>
              <a:off x="4997306" y="3779869"/>
              <a:ext cx="1087959" cy="247906"/>
            </a:xfrm>
            <a:custGeom>
              <a:avLst/>
              <a:gdLst/>
              <a:ahLst/>
              <a:cxnLst/>
              <a:rect l="l" t="t" r="r" b="b"/>
              <a:pathLst>
                <a:path w="7228" h="1647" extrusionOk="0">
                  <a:moveTo>
                    <a:pt x="824" y="0"/>
                  </a:moveTo>
                  <a:cubicBezTo>
                    <a:pt x="594" y="0"/>
                    <a:pt x="396" y="92"/>
                    <a:pt x="246" y="246"/>
                  </a:cubicBezTo>
                  <a:cubicBezTo>
                    <a:pt x="92" y="381"/>
                    <a:pt x="1" y="597"/>
                    <a:pt x="1" y="824"/>
                  </a:cubicBezTo>
                  <a:cubicBezTo>
                    <a:pt x="1" y="1266"/>
                    <a:pt x="367" y="1647"/>
                    <a:pt x="824" y="1647"/>
                  </a:cubicBezTo>
                  <a:lnTo>
                    <a:pt x="7227" y="1647"/>
                  </a:lnTo>
                  <a:lnTo>
                    <a:pt x="7227"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8" name="Google Shape;1138;p50"/>
            <p:cNvSpPr/>
            <p:nvPr/>
          </p:nvSpPr>
          <p:spPr>
            <a:xfrm>
              <a:off x="5034184" y="3819004"/>
              <a:ext cx="1051081" cy="169787"/>
            </a:xfrm>
            <a:custGeom>
              <a:avLst/>
              <a:gdLst/>
              <a:ahLst/>
              <a:cxnLst/>
              <a:rect l="l" t="t" r="r" b="b"/>
              <a:pathLst>
                <a:path w="6983" h="1128" extrusionOk="0">
                  <a:moveTo>
                    <a:pt x="411" y="0"/>
                  </a:moveTo>
                  <a:cubicBezTo>
                    <a:pt x="184" y="0"/>
                    <a:pt x="1" y="169"/>
                    <a:pt x="1" y="395"/>
                  </a:cubicBezTo>
                  <a:lnTo>
                    <a:pt x="1" y="717"/>
                  </a:lnTo>
                  <a:cubicBezTo>
                    <a:pt x="1" y="944"/>
                    <a:pt x="184" y="1127"/>
                    <a:pt x="411" y="1127"/>
                  </a:cubicBezTo>
                  <a:lnTo>
                    <a:pt x="6982" y="1127"/>
                  </a:lnTo>
                  <a:lnTo>
                    <a:pt x="6982"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9" name="Google Shape;1139;p50"/>
            <p:cNvSpPr/>
            <p:nvPr/>
          </p:nvSpPr>
          <p:spPr>
            <a:xfrm>
              <a:off x="5111853" y="3848657"/>
              <a:ext cx="973413" cy="13998"/>
            </a:xfrm>
            <a:custGeom>
              <a:avLst/>
              <a:gdLst/>
              <a:ahLst/>
              <a:cxnLst/>
              <a:rect l="l" t="t" r="r" b="b"/>
              <a:pathLst>
                <a:path w="6467" h="93" extrusionOk="0">
                  <a:moveTo>
                    <a:pt x="6466" y="1"/>
                  </a:moveTo>
                  <a:lnTo>
                    <a:pt x="48" y="15"/>
                  </a:lnTo>
                  <a:cubicBezTo>
                    <a:pt x="16" y="15"/>
                    <a:pt x="1" y="30"/>
                    <a:pt x="1" y="63"/>
                  </a:cubicBezTo>
                  <a:cubicBezTo>
                    <a:pt x="1" y="78"/>
                    <a:pt x="16"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0" name="Google Shape;1140;p50"/>
            <p:cNvSpPr/>
            <p:nvPr/>
          </p:nvSpPr>
          <p:spPr>
            <a:xfrm>
              <a:off x="5111853" y="3892157"/>
              <a:ext cx="973413" cy="13998"/>
            </a:xfrm>
            <a:custGeom>
              <a:avLst/>
              <a:gdLst/>
              <a:ahLst/>
              <a:cxnLst/>
              <a:rect l="l" t="t" r="r" b="b"/>
              <a:pathLst>
                <a:path w="6467" h="93" extrusionOk="0">
                  <a:moveTo>
                    <a:pt x="48" y="1"/>
                  </a:moveTo>
                  <a:cubicBezTo>
                    <a:pt x="16" y="1"/>
                    <a:pt x="1" y="34"/>
                    <a:pt x="1" y="48"/>
                  </a:cubicBezTo>
                  <a:cubicBezTo>
                    <a:pt x="1" y="78"/>
                    <a:pt x="16" y="92"/>
                    <a:pt x="48" y="92"/>
                  </a:cubicBezTo>
                  <a:lnTo>
                    <a:pt x="6466" y="78"/>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1" name="Google Shape;1141;p50"/>
            <p:cNvSpPr/>
            <p:nvPr/>
          </p:nvSpPr>
          <p:spPr>
            <a:xfrm>
              <a:off x="5111853" y="3935658"/>
              <a:ext cx="973413" cy="13998"/>
            </a:xfrm>
            <a:custGeom>
              <a:avLst/>
              <a:gdLst/>
              <a:ahLst/>
              <a:cxnLst/>
              <a:rect l="l" t="t" r="r" b="b"/>
              <a:pathLst>
                <a:path w="6467" h="93" extrusionOk="0">
                  <a:moveTo>
                    <a:pt x="6466" y="1"/>
                  </a:moveTo>
                  <a:lnTo>
                    <a:pt x="48" y="19"/>
                  </a:lnTo>
                  <a:cubicBezTo>
                    <a:pt x="16" y="19"/>
                    <a:pt x="1" y="34"/>
                    <a:pt x="1" y="63"/>
                  </a:cubicBezTo>
                  <a:cubicBezTo>
                    <a:pt x="1" y="78"/>
                    <a:pt x="16"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2" name="Google Shape;1142;p50"/>
            <p:cNvSpPr/>
            <p:nvPr/>
          </p:nvSpPr>
          <p:spPr>
            <a:xfrm>
              <a:off x="5821256" y="3848657"/>
              <a:ext cx="77819" cy="124179"/>
            </a:xfrm>
            <a:custGeom>
              <a:avLst/>
              <a:gdLst/>
              <a:ahLst/>
              <a:cxnLst/>
              <a:rect l="l" t="t" r="r" b="b"/>
              <a:pathLst>
                <a:path w="517" h="825" extrusionOk="0">
                  <a:moveTo>
                    <a:pt x="517" y="1"/>
                  </a:moveTo>
                  <a:lnTo>
                    <a:pt x="1" y="15"/>
                  </a:lnTo>
                  <a:lnTo>
                    <a:pt x="1" y="809"/>
                  </a:lnTo>
                  <a:lnTo>
                    <a:pt x="242" y="564"/>
                  </a:lnTo>
                  <a:lnTo>
                    <a:pt x="517" y="824"/>
                  </a:lnTo>
                  <a:lnTo>
                    <a:pt x="517"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8" name="Rectangle 17">
            <a:extLst>
              <a:ext uri="{FF2B5EF4-FFF2-40B4-BE49-F238E27FC236}">
                <a16:creationId xmlns:a16="http://schemas.microsoft.com/office/drawing/2014/main" id="{B8DB1789-76FA-F83A-4545-A9A07C47F122}"/>
              </a:ext>
            </a:extLst>
          </p:cNvPr>
          <p:cNvSpPr/>
          <p:nvPr/>
        </p:nvSpPr>
        <p:spPr>
          <a:xfrm>
            <a:off x="5740947" y="1493388"/>
            <a:ext cx="2321738" cy="2893159"/>
          </a:xfrm>
          <a:prstGeom prst="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2000" dirty="0">
                <a:latin typeface="Arial" panose="020B0604020202020204" pitchFamily="34" charset="0"/>
                <a:cs typeface="Arial" panose="020B0604020202020204" pitchFamily="34" charset="0"/>
              </a:rPr>
              <a:t>Đào tạo trực tuyến (E-learning) là ứng dụng máy tính trong giáo dục và đào tạo</a:t>
            </a:r>
          </a:p>
        </p:txBody>
      </p:sp>
      <p:pic>
        <p:nvPicPr>
          <p:cNvPr id="19" name="Picture 2">
            <a:extLst>
              <a:ext uri="{FF2B5EF4-FFF2-40B4-BE49-F238E27FC236}">
                <a16:creationId xmlns:a16="http://schemas.microsoft.com/office/drawing/2014/main" id="{2E4078AE-AB71-14F7-1C14-08E6D97DCB60}"/>
              </a:ext>
            </a:extLst>
          </p:cNvPr>
          <p:cNvPicPr>
            <a:picLocks noChangeAspect="1" noChangeArrowheads="1"/>
          </p:cNvPicPr>
          <p:nvPr/>
        </p:nvPicPr>
        <p:blipFill rotWithShape="1">
          <a:blip r:embed="rId3"/>
          <a:srcRect l="10205" r="10205"/>
          <a:stretch/>
        </p:blipFill>
        <p:spPr bwMode="auto">
          <a:xfrm>
            <a:off x="1364719" y="1482369"/>
            <a:ext cx="4020036" cy="2879038"/>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50"/>
          <p:cNvSpPr txBox="1">
            <a:spLocks noGrp="1"/>
          </p:cNvSpPr>
          <p:nvPr>
            <p:ph type="title"/>
          </p:nvPr>
        </p:nvSpPr>
        <p:spPr>
          <a:xfrm>
            <a:off x="720000" y="470603"/>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rgbClr val="FD3F35"/>
                </a:solidFill>
                <a:latin typeface="Arial" panose="020B0604020202020204" pitchFamily="34" charset="0"/>
                <a:cs typeface="Arial" panose="020B0604020202020204" pitchFamily="34" charset="0"/>
              </a:rPr>
              <a:t>Gợi ý trả lời</a:t>
            </a:r>
            <a:endParaRPr sz="2400" dirty="0">
              <a:solidFill>
                <a:srgbClr val="FD3F35"/>
              </a:solidFill>
              <a:latin typeface="Arial" panose="020B0604020202020204" pitchFamily="34" charset="0"/>
              <a:cs typeface="Arial" panose="020B0604020202020204" pitchFamily="34" charset="0"/>
            </a:endParaRPr>
          </a:p>
        </p:txBody>
      </p:sp>
      <p:grpSp>
        <p:nvGrpSpPr>
          <p:cNvPr id="1123" name="Google Shape;1123;p50"/>
          <p:cNvGrpSpPr/>
          <p:nvPr/>
        </p:nvGrpSpPr>
        <p:grpSpPr>
          <a:xfrm>
            <a:off x="269112" y="4126261"/>
            <a:ext cx="901775" cy="477737"/>
            <a:chOff x="4843625" y="3779869"/>
            <a:chExt cx="1395322" cy="739205"/>
          </a:xfrm>
        </p:grpSpPr>
        <p:sp>
          <p:nvSpPr>
            <p:cNvPr id="1124" name="Google Shape;1124;p50"/>
            <p:cNvSpPr/>
            <p:nvPr/>
          </p:nvSpPr>
          <p:spPr>
            <a:xfrm>
              <a:off x="4843625" y="4271168"/>
              <a:ext cx="1202504" cy="247906"/>
            </a:xfrm>
            <a:custGeom>
              <a:avLst/>
              <a:gdLst/>
              <a:ahLst/>
              <a:cxnLst/>
              <a:rect l="l" t="t" r="r" b="b"/>
              <a:pathLst>
                <a:path w="7989" h="1647" extrusionOk="0">
                  <a:moveTo>
                    <a:pt x="824" y="0"/>
                  </a:moveTo>
                  <a:cubicBezTo>
                    <a:pt x="594" y="0"/>
                    <a:pt x="396" y="92"/>
                    <a:pt x="242" y="242"/>
                  </a:cubicBezTo>
                  <a:cubicBezTo>
                    <a:pt x="92" y="381"/>
                    <a:pt x="1" y="593"/>
                    <a:pt x="1" y="824"/>
                  </a:cubicBezTo>
                  <a:cubicBezTo>
                    <a:pt x="1" y="1281"/>
                    <a:pt x="381" y="1647"/>
                    <a:pt x="824" y="1647"/>
                  </a:cubicBezTo>
                  <a:lnTo>
                    <a:pt x="7988" y="1647"/>
                  </a:lnTo>
                  <a:lnTo>
                    <a:pt x="7988"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5" name="Google Shape;1125;p50"/>
            <p:cNvSpPr/>
            <p:nvPr/>
          </p:nvSpPr>
          <p:spPr>
            <a:xfrm>
              <a:off x="4958322" y="4271168"/>
              <a:ext cx="1087808" cy="247906"/>
            </a:xfrm>
            <a:custGeom>
              <a:avLst/>
              <a:gdLst/>
              <a:ahLst/>
              <a:cxnLst/>
              <a:rect l="l" t="t" r="r" b="b"/>
              <a:pathLst>
                <a:path w="7227" h="1647" extrusionOk="0">
                  <a:moveTo>
                    <a:pt x="823" y="0"/>
                  </a:moveTo>
                  <a:cubicBezTo>
                    <a:pt x="596" y="0"/>
                    <a:pt x="395" y="92"/>
                    <a:pt x="245" y="242"/>
                  </a:cubicBezTo>
                  <a:cubicBezTo>
                    <a:pt x="91" y="381"/>
                    <a:pt x="0" y="593"/>
                    <a:pt x="0" y="824"/>
                  </a:cubicBezTo>
                  <a:cubicBezTo>
                    <a:pt x="0" y="1281"/>
                    <a:pt x="366" y="1647"/>
                    <a:pt x="823" y="1647"/>
                  </a:cubicBezTo>
                  <a:lnTo>
                    <a:pt x="7226" y="1647"/>
                  </a:lnTo>
                  <a:lnTo>
                    <a:pt x="7226"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6" name="Google Shape;1126;p50"/>
            <p:cNvSpPr/>
            <p:nvPr/>
          </p:nvSpPr>
          <p:spPr>
            <a:xfrm>
              <a:off x="4995199" y="4310303"/>
              <a:ext cx="1050931" cy="169636"/>
            </a:xfrm>
            <a:custGeom>
              <a:avLst/>
              <a:gdLst/>
              <a:ahLst/>
              <a:cxnLst/>
              <a:rect l="l" t="t" r="r" b="b"/>
              <a:pathLst>
                <a:path w="6982" h="1127" extrusionOk="0">
                  <a:moveTo>
                    <a:pt x="395" y="0"/>
                  </a:moveTo>
                  <a:cubicBezTo>
                    <a:pt x="183" y="0"/>
                    <a:pt x="0" y="165"/>
                    <a:pt x="0" y="395"/>
                  </a:cubicBezTo>
                  <a:lnTo>
                    <a:pt x="0" y="714"/>
                  </a:lnTo>
                  <a:cubicBezTo>
                    <a:pt x="0" y="944"/>
                    <a:pt x="183" y="1127"/>
                    <a:pt x="395" y="1127"/>
                  </a:cubicBezTo>
                  <a:lnTo>
                    <a:pt x="6981" y="1127"/>
                  </a:lnTo>
                  <a:lnTo>
                    <a:pt x="6981"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7" name="Google Shape;1127;p50"/>
            <p:cNvSpPr/>
            <p:nvPr/>
          </p:nvSpPr>
          <p:spPr>
            <a:xfrm>
              <a:off x="5072868" y="4339956"/>
              <a:ext cx="973262" cy="13998"/>
            </a:xfrm>
            <a:custGeom>
              <a:avLst/>
              <a:gdLst/>
              <a:ahLst/>
              <a:cxnLst/>
              <a:rect l="l" t="t" r="r" b="b"/>
              <a:pathLst>
                <a:path w="6466" h="93" extrusionOk="0">
                  <a:moveTo>
                    <a:pt x="6465" y="1"/>
                  </a:moveTo>
                  <a:lnTo>
                    <a:pt x="48" y="15"/>
                  </a:lnTo>
                  <a:cubicBezTo>
                    <a:pt x="18" y="15"/>
                    <a:pt x="0" y="30"/>
                    <a:pt x="0" y="59"/>
                  </a:cubicBezTo>
                  <a:cubicBezTo>
                    <a:pt x="0" y="77"/>
                    <a:pt x="18" y="92"/>
                    <a:pt x="48" y="92"/>
                  </a:cubicBezTo>
                  <a:lnTo>
                    <a:pt x="6465" y="92"/>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8" name="Google Shape;1128;p50"/>
            <p:cNvSpPr/>
            <p:nvPr/>
          </p:nvSpPr>
          <p:spPr>
            <a:xfrm>
              <a:off x="5072868" y="4383456"/>
              <a:ext cx="973262" cy="13998"/>
            </a:xfrm>
            <a:custGeom>
              <a:avLst/>
              <a:gdLst/>
              <a:ahLst/>
              <a:cxnLst/>
              <a:rect l="l" t="t" r="r" b="b"/>
              <a:pathLst>
                <a:path w="6466" h="93" extrusionOk="0">
                  <a:moveTo>
                    <a:pt x="48" y="1"/>
                  </a:moveTo>
                  <a:cubicBezTo>
                    <a:pt x="18" y="1"/>
                    <a:pt x="0" y="30"/>
                    <a:pt x="0" y="45"/>
                  </a:cubicBezTo>
                  <a:cubicBezTo>
                    <a:pt x="0" y="78"/>
                    <a:pt x="18" y="92"/>
                    <a:pt x="48" y="92"/>
                  </a:cubicBezTo>
                  <a:lnTo>
                    <a:pt x="6465" y="78"/>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9" name="Google Shape;1129;p50"/>
            <p:cNvSpPr/>
            <p:nvPr/>
          </p:nvSpPr>
          <p:spPr>
            <a:xfrm>
              <a:off x="5072868" y="4426956"/>
              <a:ext cx="973262" cy="13998"/>
            </a:xfrm>
            <a:custGeom>
              <a:avLst/>
              <a:gdLst/>
              <a:ahLst/>
              <a:cxnLst/>
              <a:rect l="l" t="t" r="r" b="b"/>
              <a:pathLst>
                <a:path w="6466" h="93" extrusionOk="0">
                  <a:moveTo>
                    <a:pt x="6465" y="1"/>
                  </a:moveTo>
                  <a:lnTo>
                    <a:pt x="48" y="15"/>
                  </a:lnTo>
                  <a:cubicBezTo>
                    <a:pt x="18" y="15"/>
                    <a:pt x="0" y="30"/>
                    <a:pt x="0" y="63"/>
                  </a:cubicBezTo>
                  <a:cubicBezTo>
                    <a:pt x="0" y="78"/>
                    <a:pt x="18" y="92"/>
                    <a:pt x="48" y="92"/>
                  </a:cubicBezTo>
                  <a:lnTo>
                    <a:pt x="6465" y="92"/>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0" name="Google Shape;1130;p50"/>
            <p:cNvSpPr/>
            <p:nvPr/>
          </p:nvSpPr>
          <p:spPr>
            <a:xfrm>
              <a:off x="5036442" y="4025518"/>
              <a:ext cx="1202504" cy="247906"/>
            </a:xfrm>
            <a:custGeom>
              <a:avLst/>
              <a:gdLst/>
              <a:ahLst/>
              <a:cxnLst/>
              <a:rect l="l" t="t" r="r" b="b"/>
              <a:pathLst>
                <a:path w="7989" h="1647" extrusionOk="0">
                  <a:moveTo>
                    <a:pt x="824" y="0"/>
                  </a:moveTo>
                  <a:cubicBezTo>
                    <a:pt x="593" y="0"/>
                    <a:pt x="396" y="92"/>
                    <a:pt x="242" y="246"/>
                  </a:cubicBezTo>
                  <a:cubicBezTo>
                    <a:pt x="92" y="381"/>
                    <a:pt x="1" y="593"/>
                    <a:pt x="1" y="824"/>
                  </a:cubicBezTo>
                  <a:cubicBezTo>
                    <a:pt x="1" y="1266"/>
                    <a:pt x="381" y="1647"/>
                    <a:pt x="824" y="1647"/>
                  </a:cubicBezTo>
                  <a:lnTo>
                    <a:pt x="7988" y="1647"/>
                  </a:lnTo>
                  <a:lnTo>
                    <a:pt x="7988"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1" name="Google Shape;1131;p50"/>
            <p:cNvSpPr/>
            <p:nvPr/>
          </p:nvSpPr>
          <p:spPr>
            <a:xfrm>
              <a:off x="5150988" y="4025518"/>
              <a:ext cx="1087959" cy="247906"/>
            </a:xfrm>
            <a:custGeom>
              <a:avLst/>
              <a:gdLst/>
              <a:ahLst/>
              <a:cxnLst/>
              <a:rect l="l" t="t" r="r" b="b"/>
              <a:pathLst>
                <a:path w="7228" h="1647" extrusionOk="0">
                  <a:moveTo>
                    <a:pt x="824" y="0"/>
                  </a:moveTo>
                  <a:cubicBezTo>
                    <a:pt x="597" y="0"/>
                    <a:pt x="396" y="92"/>
                    <a:pt x="246" y="246"/>
                  </a:cubicBezTo>
                  <a:cubicBezTo>
                    <a:pt x="92" y="381"/>
                    <a:pt x="1" y="593"/>
                    <a:pt x="1" y="824"/>
                  </a:cubicBezTo>
                  <a:cubicBezTo>
                    <a:pt x="1" y="1266"/>
                    <a:pt x="367" y="1647"/>
                    <a:pt x="824" y="1647"/>
                  </a:cubicBezTo>
                  <a:lnTo>
                    <a:pt x="7227" y="1647"/>
                  </a:lnTo>
                  <a:lnTo>
                    <a:pt x="7227"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2" name="Google Shape;1132;p50"/>
            <p:cNvSpPr/>
            <p:nvPr/>
          </p:nvSpPr>
          <p:spPr>
            <a:xfrm>
              <a:off x="5187865" y="4064654"/>
              <a:ext cx="1051081" cy="169787"/>
            </a:xfrm>
            <a:custGeom>
              <a:avLst/>
              <a:gdLst/>
              <a:ahLst/>
              <a:cxnLst/>
              <a:rect l="l" t="t" r="r" b="b"/>
              <a:pathLst>
                <a:path w="6983" h="1128" extrusionOk="0">
                  <a:moveTo>
                    <a:pt x="411" y="0"/>
                  </a:moveTo>
                  <a:cubicBezTo>
                    <a:pt x="184" y="0"/>
                    <a:pt x="1" y="168"/>
                    <a:pt x="1" y="395"/>
                  </a:cubicBezTo>
                  <a:lnTo>
                    <a:pt x="1" y="717"/>
                  </a:lnTo>
                  <a:cubicBezTo>
                    <a:pt x="1" y="944"/>
                    <a:pt x="184" y="1127"/>
                    <a:pt x="411" y="1127"/>
                  </a:cubicBezTo>
                  <a:lnTo>
                    <a:pt x="6982" y="1127"/>
                  </a:lnTo>
                  <a:lnTo>
                    <a:pt x="6982"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3" name="Google Shape;1133;p50"/>
            <p:cNvSpPr/>
            <p:nvPr/>
          </p:nvSpPr>
          <p:spPr>
            <a:xfrm>
              <a:off x="5265534" y="4094306"/>
              <a:ext cx="973413" cy="13998"/>
            </a:xfrm>
            <a:custGeom>
              <a:avLst/>
              <a:gdLst/>
              <a:ahLst/>
              <a:cxnLst/>
              <a:rect l="l" t="t" r="r" b="b"/>
              <a:pathLst>
                <a:path w="6467" h="93" extrusionOk="0">
                  <a:moveTo>
                    <a:pt x="6466" y="1"/>
                  </a:moveTo>
                  <a:lnTo>
                    <a:pt x="48" y="15"/>
                  </a:lnTo>
                  <a:cubicBezTo>
                    <a:pt x="19" y="15"/>
                    <a:pt x="1" y="30"/>
                    <a:pt x="1" y="63"/>
                  </a:cubicBezTo>
                  <a:cubicBezTo>
                    <a:pt x="1" y="78"/>
                    <a:pt x="19"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4" name="Google Shape;1134;p50"/>
            <p:cNvSpPr/>
            <p:nvPr/>
          </p:nvSpPr>
          <p:spPr>
            <a:xfrm>
              <a:off x="5265534" y="4137807"/>
              <a:ext cx="973413" cy="13998"/>
            </a:xfrm>
            <a:custGeom>
              <a:avLst/>
              <a:gdLst/>
              <a:ahLst/>
              <a:cxnLst/>
              <a:rect l="l" t="t" r="r" b="b"/>
              <a:pathLst>
                <a:path w="6467" h="93" extrusionOk="0">
                  <a:moveTo>
                    <a:pt x="48" y="1"/>
                  </a:moveTo>
                  <a:cubicBezTo>
                    <a:pt x="19" y="1"/>
                    <a:pt x="1" y="30"/>
                    <a:pt x="1" y="48"/>
                  </a:cubicBezTo>
                  <a:cubicBezTo>
                    <a:pt x="1" y="78"/>
                    <a:pt x="19" y="92"/>
                    <a:pt x="48" y="92"/>
                  </a:cubicBezTo>
                  <a:lnTo>
                    <a:pt x="6466" y="78"/>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5" name="Google Shape;1135;p50"/>
            <p:cNvSpPr/>
            <p:nvPr/>
          </p:nvSpPr>
          <p:spPr>
            <a:xfrm>
              <a:off x="5265534" y="4181307"/>
              <a:ext cx="973413" cy="13998"/>
            </a:xfrm>
            <a:custGeom>
              <a:avLst/>
              <a:gdLst/>
              <a:ahLst/>
              <a:cxnLst/>
              <a:rect l="l" t="t" r="r" b="b"/>
              <a:pathLst>
                <a:path w="6467" h="93" extrusionOk="0">
                  <a:moveTo>
                    <a:pt x="6466" y="1"/>
                  </a:moveTo>
                  <a:lnTo>
                    <a:pt x="48" y="15"/>
                  </a:lnTo>
                  <a:cubicBezTo>
                    <a:pt x="19" y="15"/>
                    <a:pt x="1" y="34"/>
                    <a:pt x="1" y="63"/>
                  </a:cubicBezTo>
                  <a:cubicBezTo>
                    <a:pt x="1" y="78"/>
                    <a:pt x="19"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6" name="Google Shape;1136;p50"/>
            <p:cNvSpPr/>
            <p:nvPr/>
          </p:nvSpPr>
          <p:spPr>
            <a:xfrm>
              <a:off x="4882760" y="3779869"/>
              <a:ext cx="1202504" cy="247906"/>
            </a:xfrm>
            <a:custGeom>
              <a:avLst/>
              <a:gdLst/>
              <a:ahLst/>
              <a:cxnLst/>
              <a:rect l="l" t="t" r="r" b="b"/>
              <a:pathLst>
                <a:path w="7989" h="1647" extrusionOk="0">
                  <a:moveTo>
                    <a:pt x="824" y="0"/>
                  </a:moveTo>
                  <a:cubicBezTo>
                    <a:pt x="593" y="0"/>
                    <a:pt x="396" y="92"/>
                    <a:pt x="242" y="246"/>
                  </a:cubicBezTo>
                  <a:cubicBezTo>
                    <a:pt x="92" y="381"/>
                    <a:pt x="1" y="597"/>
                    <a:pt x="1" y="824"/>
                  </a:cubicBezTo>
                  <a:cubicBezTo>
                    <a:pt x="1" y="1266"/>
                    <a:pt x="381" y="1647"/>
                    <a:pt x="824" y="1647"/>
                  </a:cubicBezTo>
                  <a:lnTo>
                    <a:pt x="7988" y="1647"/>
                  </a:lnTo>
                  <a:lnTo>
                    <a:pt x="7988"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7" name="Google Shape;1137;p50"/>
            <p:cNvSpPr/>
            <p:nvPr/>
          </p:nvSpPr>
          <p:spPr>
            <a:xfrm>
              <a:off x="4997306" y="3779869"/>
              <a:ext cx="1087959" cy="247906"/>
            </a:xfrm>
            <a:custGeom>
              <a:avLst/>
              <a:gdLst/>
              <a:ahLst/>
              <a:cxnLst/>
              <a:rect l="l" t="t" r="r" b="b"/>
              <a:pathLst>
                <a:path w="7228" h="1647" extrusionOk="0">
                  <a:moveTo>
                    <a:pt x="824" y="0"/>
                  </a:moveTo>
                  <a:cubicBezTo>
                    <a:pt x="594" y="0"/>
                    <a:pt x="396" y="92"/>
                    <a:pt x="246" y="246"/>
                  </a:cubicBezTo>
                  <a:cubicBezTo>
                    <a:pt x="92" y="381"/>
                    <a:pt x="1" y="597"/>
                    <a:pt x="1" y="824"/>
                  </a:cubicBezTo>
                  <a:cubicBezTo>
                    <a:pt x="1" y="1266"/>
                    <a:pt x="367" y="1647"/>
                    <a:pt x="824" y="1647"/>
                  </a:cubicBezTo>
                  <a:lnTo>
                    <a:pt x="7227" y="1647"/>
                  </a:lnTo>
                  <a:lnTo>
                    <a:pt x="7227"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8" name="Google Shape;1138;p50"/>
            <p:cNvSpPr/>
            <p:nvPr/>
          </p:nvSpPr>
          <p:spPr>
            <a:xfrm>
              <a:off x="5034184" y="3819004"/>
              <a:ext cx="1051081" cy="169787"/>
            </a:xfrm>
            <a:custGeom>
              <a:avLst/>
              <a:gdLst/>
              <a:ahLst/>
              <a:cxnLst/>
              <a:rect l="l" t="t" r="r" b="b"/>
              <a:pathLst>
                <a:path w="6983" h="1128" extrusionOk="0">
                  <a:moveTo>
                    <a:pt x="411" y="0"/>
                  </a:moveTo>
                  <a:cubicBezTo>
                    <a:pt x="184" y="0"/>
                    <a:pt x="1" y="169"/>
                    <a:pt x="1" y="395"/>
                  </a:cubicBezTo>
                  <a:lnTo>
                    <a:pt x="1" y="717"/>
                  </a:lnTo>
                  <a:cubicBezTo>
                    <a:pt x="1" y="944"/>
                    <a:pt x="184" y="1127"/>
                    <a:pt x="411" y="1127"/>
                  </a:cubicBezTo>
                  <a:lnTo>
                    <a:pt x="6982" y="1127"/>
                  </a:lnTo>
                  <a:lnTo>
                    <a:pt x="6982"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9" name="Google Shape;1139;p50"/>
            <p:cNvSpPr/>
            <p:nvPr/>
          </p:nvSpPr>
          <p:spPr>
            <a:xfrm>
              <a:off x="5111853" y="3848657"/>
              <a:ext cx="973413" cy="13998"/>
            </a:xfrm>
            <a:custGeom>
              <a:avLst/>
              <a:gdLst/>
              <a:ahLst/>
              <a:cxnLst/>
              <a:rect l="l" t="t" r="r" b="b"/>
              <a:pathLst>
                <a:path w="6467" h="93" extrusionOk="0">
                  <a:moveTo>
                    <a:pt x="6466" y="1"/>
                  </a:moveTo>
                  <a:lnTo>
                    <a:pt x="48" y="15"/>
                  </a:lnTo>
                  <a:cubicBezTo>
                    <a:pt x="16" y="15"/>
                    <a:pt x="1" y="30"/>
                    <a:pt x="1" y="63"/>
                  </a:cubicBezTo>
                  <a:cubicBezTo>
                    <a:pt x="1" y="78"/>
                    <a:pt x="16"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0" name="Google Shape;1140;p50"/>
            <p:cNvSpPr/>
            <p:nvPr/>
          </p:nvSpPr>
          <p:spPr>
            <a:xfrm>
              <a:off x="5111853" y="3892157"/>
              <a:ext cx="973413" cy="13998"/>
            </a:xfrm>
            <a:custGeom>
              <a:avLst/>
              <a:gdLst/>
              <a:ahLst/>
              <a:cxnLst/>
              <a:rect l="l" t="t" r="r" b="b"/>
              <a:pathLst>
                <a:path w="6467" h="93" extrusionOk="0">
                  <a:moveTo>
                    <a:pt x="48" y="1"/>
                  </a:moveTo>
                  <a:cubicBezTo>
                    <a:pt x="16" y="1"/>
                    <a:pt x="1" y="34"/>
                    <a:pt x="1" y="48"/>
                  </a:cubicBezTo>
                  <a:cubicBezTo>
                    <a:pt x="1" y="78"/>
                    <a:pt x="16" y="92"/>
                    <a:pt x="48" y="92"/>
                  </a:cubicBezTo>
                  <a:lnTo>
                    <a:pt x="6466" y="78"/>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1" name="Google Shape;1141;p50"/>
            <p:cNvSpPr/>
            <p:nvPr/>
          </p:nvSpPr>
          <p:spPr>
            <a:xfrm>
              <a:off x="5111853" y="3935658"/>
              <a:ext cx="973413" cy="13998"/>
            </a:xfrm>
            <a:custGeom>
              <a:avLst/>
              <a:gdLst/>
              <a:ahLst/>
              <a:cxnLst/>
              <a:rect l="l" t="t" r="r" b="b"/>
              <a:pathLst>
                <a:path w="6467" h="93" extrusionOk="0">
                  <a:moveTo>
                    <a:pt x="6466" y="1"/>
                  </a:moveTo>
                  <a:lnTo>
                    <a:pt x="48" y="19"/>
                  </a:lnTo>
                  <a:cubicBezTo>
                    <a:pt x="16" y="19"/>
                    <a:pt x="1" y="34"/>
                    <a:pt x="1" y="63"/>
                  </a:cubicBezTo>
                  <a:cubicBezTo>
                    <a:pt x="1" y="78"/>
                    <a:pt x="16"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2" name="Google Shape;1142;p50"/>
            <p:cNvSpPr/>
            <p:nvPr/>
          </p:nvSpPr>
          <p:spPr>
            <a:xfrm>
              <a:off x="5821256" y="3848657"/>
              <a:ext cx="77819" cy="124179"/>
            </a:xfrm>
            <a:custGeom>
              <a:avLst/>
              <a:gdLst/>
              <a:ahLst/>
              <a:cxnLst/>
              <a:rect l="l" t="t" r="r" b="b"/>
              <a:pathLst>
                <a:path w="517" h="825" extrusionOk="0">
                  <a:moveTo>
                    <a:pt x="517" y="1"/>
                  </a:moveTo>
                  <a:lnTo>
                    <a:pt x="1" y="15"/>
                  </a:lnTo>
                  <a:lnTo>
                    <a:pt x="1" y="809"/>
                  </a:lnTo>
                  <a:lnTo>
                    <a:pt x="242" y="564"/>
                  </a:lnTo>
                  <a:lnTo>
                    <a:pt x="517" y="824"/>
                  </a:lnTo>
                  <a:lnTo>
                    <a:pt x="517"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8" name="Rectangle 17">
            <a:extLst>
              <a:ext uri="{FF2B5EF4-FFF2-40B4-BE49-F238E27FC236}">
                <a16:creationId xmlns:a16="http://schemas.microsoft.com/office/drawing/2014/main" id="{B8DB1789-76FA-F83A-4545-A9A07C47F122}"/>
              </a:ext>
            </a:extLst>
          </p:cNvPr>
          <p:cNvSpPr/>
          <p:nvPr/>
        </p:nvSpPr>
        <p:spPr>
          <a:xfrm>
            <a:off x="5740947" y="1493388"/>
            <a:ext cx="2321738" cy="2893159"/>
          </a:xfrm>
          <a:prstGeom prst="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t>Phần mềm trợ giúp thiết kế CAD là ứng dụng máy tính trong thiết kế công nghiệp</a:t>
            </a:r>
          </a:p>
        </p:txBody>
      </p:sp>
      <p:pic>
        <p:nvPicPr>
          <p:cNvPr id="19" name="Picture 2">
            <a:extLst>
              <a:ext uri="{FF2B5EF4-FFF2-40B4-BE49-F238E27FC236}">
                <a16:creationId xmlns:a16="http://schemas.microsoft.com/office/drawing/2014/main" id="{2E4078AE-AB71-14F7-1C14-08E6D97DCB60}"/>
              </a:ext>
            </a:extLst>
          </p:cNvPr>
          <p:cNvPicPr>
            <a:picLocks noChangeAspect="1" noChangeArrowheads="1"/>
          </p:cNvPicPr>
          <p:nvPr/>
        </p:nvPicPr>
        <p:blipFill>
          <a:blip r:embed="rId3"/>
          <a:srcRect l="13463" r="13463"/>
          <a:stretch/>
        </p:blipFill>
        <p:spPr bwMode="auto">
          <a:xfrm>
            <a:off x="1364719" y="1482369"/>
            <a:ext cx="4020036" cy="2879038"/>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05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50"/>
          <p:cNvSpPr txBox="1">
            <a:spLocks noGrp="1"/>
          </p:cNvSpPr>
          <p:nvPr>
            <p:ph type="title"/>
          </p:nvPr>
        </p:nvSpPr>
        <p:spPr>
          <a:xfrm>
            <a:off x="720000" y="470603"/>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rgbClr val="FD3F35"/>
                </a:solidFill>
                <a:latin typeface="Arial" panose="020B0604020202020204" pitchFamily="34" charset="0"/>
                <a:cs typeface="Arial" panose="020B0604020202020204" pitchFamily="34" charset="0"/>
              </a:rPr>
              <a:t>Gợi ý trả lời</a:t>
            </a:r>
            <a:endParaRPr sz="2400" dirty="0">
              <a:solidFill>
                <a:srgbClr val="FD3F35"/>
              </a:solidFill>
              <a:latin typeface="Arial" panose="020B0604020202020204" pitchFamily="34" charset="0"/>
              <a:cs typeface="Arial" panose="020B0604020202020204" pitchFamily="34" charset="0"/>
            </a:endParaRPr>
          </a:p>
        </p:txBody>
      </p:sp>
      <p:grpSp>
        <p:nvGrpSpPr>
          <p:cNvPr id="1123" name="Google Shape;1123;p50"/>
          <p:cNvGrpSpPr/>
          <p:nvPr/>
        </p:nvGrpSpPr>
        <p:grpSpPr>
          <a:xfrm>
            <a:off x="269112" y="4126261"/>
            <a:ext cx="901775" cy="477737"/>
            <a:chOff x="4843625" y="3779869"/>
            <a:chExt cx="1395322" cy="739205"/>
          </a:xfrm>
        </p:grpSpPr>
        <p:sp>
          <p:nvSpPr>
            <p:cNvPr id="1124" name="Google Shape;1124;p50"/>
            <p:cNvSpPr/>
            <p:nvPr/>
          </p:nvSpPr>
          <p:spPr>
            <a:xfrm>
              <a:off x="4843625" y="4271168"/>
              <a:ext cx="1202504" cy="247906"/>
            </a:xfrm>
            <a:custGeom>
              <a:avLst/>
              <a:gdLst/>
              <a:ahLst/>
              <a:cxnLst/>
              <a:rect l="l" t="t" r="r" b="b"/>
              <a:pathLst>
                <a:path w="7989" h="1647" extrusionOk="0">
                  <a:moveTo>
                    <a:pt x="824" y="0"/>
                  </a:moveTo>
                  <a:cubicBezTo>
                    <a:pt x="594" y="0"/>
                    <a:pt x="396" y="92"/>
                    <a:pt x="242" y="242"/>
                  </a:cubicBezTo>
                  <a:cubicBezTo>
                    <a:pt x="92" y="381"/>
                    <a:pt x="1" y="593"/>
                    <a:pt x="1" y="824"/>
                  </a:cubicBezTo>
                  <a:cubicBezTo>
                    <a:pt x="1" y="1281"/>
                    <a:pt x="381" y="1647"/>
                    <a:pt x="824" y="1647"/>
                  </a:cubicBezTo>
                  <a:lnTo>
                    <a:pt x="7988" y="1647"/>
                  </a:lnTo>
                  <a:lnTo>
                    <a:pt x="7988"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5" name="Google Shape;1125;p50"/>
            <p:cNvSpPr/>
            <p:nvPr/>
          </p:nvSpPr>
          <p:spPr>
            <a:xfrm>
              <a:off x="4958322" y="4271168"/>
              <a:ext cx="1087808" cy="247906"/>
            </a:xfrm>
            <a:custGeom>
              <a:avLst/>
              <a:gdLst/>
              <a:ahLst/>
              <a:cxnLst/>
              <a:rect l="l" t="t" r="r" b="b"/>
              <a:pathLst>
                <a:path w="7227" h="1647" extrusionOk="0">
                  <a:moveTo>
                    <a:pt x="823" y="0"/>
                  </a:moveTo>
                  <a:cubicBezTo>
                    <a:pt x="596" y="0"/>
                    <a:pt x="395" y="92"/>
                    <a:pt x="245" y="242"/>
                  </a:cubicBezTo>
                  <a:cubicBezTo>
                    <a:pt x="91" y="381"/>
                    <a:pt x="0" y="593"/>
                    <a:pt x="0" y="824"/>
                  </a:cubicBezTo>
                  <a:cubicBezTo>
                    <a:pt x="0" y="1281"/>
                    <a:pt x="366" y="1647"/>
                    <a:pt x="823" y="1647"/>
                  </a:cubicBezTo>
                  <a:lnTo>
                    <a:pt x="7226" y="1647"/>
                  </a:lnTo>
                  <a:lnTo>
                    <a:pt x="7226"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6" name="Google Shape;1126;p50"/>
            <p:cNvSpPr/>
            <p:nvPr/>
          </p:nvSpPr>
          <p:spPr>
            <a:xfrm>
              <a:off x="4995199" y="4310303"/>
              <a:ext cx="1050931" cy="169636"/>
            </a:xfrm>
            <a:custGeom>
              <a:avLst/>
              <a:gdLst/>
              <a:ahLst/>
              <a:cxnLst/>
              <a:rect l="l" t="t" r="r" b="b"/>
              <a:pathLst>
                <a:path w="6982" h="1127" extrusionOk="0">
                  <a:moveTo>
                    <a:pt x="395" y="0"/>
                  </a:moveTo>
                  <a:cubicBezTo>
                    <a:pt x="183" y="0"/>
                    <a:pt x="0" y="165"/>
                    <a:pt x="0" y="395"/>
                  </a:cubicBezTo>
                  <a:lnTo>
                    <a:pt x="0" y="714"/>
                  </a:lnTo>
                  <a:cubicBezTo>
                    <a:pt x="0" y="944"/>
                    <a:pt x="183" y="1127"/>
                    <a:pt x="395" y="1127"/>
                  </a:cubicBezTo>
                  <a:lnTo>
                    <a:pt x="6981" y="1127"/>
                  </a:lnTo>
                  <a:lnTo>
                    <a:pt x="6981"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7" name="Google Shape;1127;p50"/>
            <p:cNvSpPr/>
            <p:nvPr/>
          </p:nvSpPr>
          <p:spPr>
            <a:xfrm>
              <a:off x="5072868" y="4339956"/>
              <a:ext cx="973262" cy="13998"/>
            </a:xfrm>
            <a:custGeom>
              <a:avLst/>
              <a:gdLst/>
              <a:ahLst/>
              <a:cxnLst/>
              <a:rect l="l" t="t" r="r" b="b"/>
              <a:pathLst>
                <a:path w="6466" h="93" extrusionOk="0">
                  <a:moveTo>
                    <a:pt x="6465" y="1"/>
                  </a:moveTo>
                  <a:lnTo>
                    <a:pt x="48" y="15"/>
                  </a:lnTo>
                  <a:cubicBezTo>
                    <a:pt x="18" y="15"/>
                    <a:pt x="0" y="30"/>
                    <a:pt x="0" y="59"/>
                  </a:cubicBezTo>
                  <a:cubicBezTo>
                    <a:pt x="0" y="77"/>
                    <a:pt x="18" y="92"/>
                    <a:pt x="48" y="92"/>
                  </a:cubicBezTo>
                  <a:lnTo>
                    <a:pt x="6465" y="92"/>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8" name="Google Shape;1128;p50"/>
            <p:cNvSpPr/>
            <p:nvPr/>
          </p:nvSpPr>
          <p:spPr>
            <a:xfrm>
              <a:off x="5072868" y="4383456"/>
              <a:ext cx="973262" cy="13998"/>
            </a:xfrm>
            <a:custGeom>
              <a:avLst/>
              <a:gdLst/>
              <a:ahLst/>
              <a:cxnLst/>
              <a:rect l="l" t="t" r="r" b="b"/>
              <a:pathLst>
                <a:path w="6466" h="93" extrusionOk="0">
                  <a:moveTo>
                    <a:pt x="48" y="1"/>
                  </a:moveTo>
                  <a:cubicBezTo>
                    <a:pt x="18" y="1"/>
                    <a:pt x="0" y="30"/>
                    <a:pt x="0" y="45"/>
                  </a:cubicBezTo>
                  <a:cubicBezTo>
                    <a:pt x="0" y="78"/>
                    <a:pt x="18" y="92"/>
                    <a:pt x="48" y="92"/>
                  </a:cubicBezTo>
                  <a:lnTo>
                    <a:pt x="6465" y="78"/>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9" name="Google Shape;1129;p50"/>
            <p:cNvSpPr/>
            <p:nvPr/>
          </p:nvSpPr>
          <p:spPr>
            <a:xfrm>
              <a:off x="5072868" y="4426956"/>
              <a:ext cx="973262" cy="13998"/>
            </a:xfrm>
            <a:custGeom>
              <a:avLst/>
              <a:gdLst/>
              <a:ahLst/>
              <a:cxnLst/>
              <a:rect l="l" t="t" r="r" b="b"/>
              <a:pathLst>
                <a:path w="6466" h="93" extrusionOk="0">
                  <a:moveTo>
                    <a:pt x="6465" y="1"/>
                  </a:moveTo>
                  <a:lnTo>
                    <a:pt x="48" y="15"/>
                  </a:lnTo>
                  <a:cubicBezTo>
                    <a:pt x="18" y="15"/>
                    <a:pt x="0" y="30"/>
                    <a:pt x="0" y="63"/>
                  </a:cubicBezTo>
                  <a:cubicBezTo>
                    <a:pt x="0" y="78"/>
                    <a:pt x="18" y="92"/>
                    <a:pt x="48" y="92"/>
                  </a:cubicBezTo>
                  <a:lnTo>
                    <a:pt x="6465" y="92"/>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0" name="Google Shape;1130;p50"/>
            <p:cNvSpPr/>
            <p:nvPr/>
          </p:nvSpPr>
          <p:spPr>
            <a:xfrm>
              <a:off x="5036442" y="4025518"/>
              <a:ext cx="1202504" cy="247906"/>
            </a:xfrm>
            <a:custGeom>
              <a:avLst/>
              <a:gdLst/>
              <a:ahLst/>
              <a:cxnLst/>
              <a:rect l="l" t="t" r="r" b="b"/>
              <a:pathLst>
                <a:path w="7989" h="1647" extrusionOk="0">
                  <a:moveTo>
                    <a:pt x="824" y="0"/>
                  </a:moveTo>
                  <a:cubicBezTo>
                    <a:pt x="593" y="0"/>
                    <a:pt x="396" y="92"/>
                    <a:pt x="242" y="246"/>
                  </a:cubicBezTo>
                  <a:cubicBezTo>
                    <a:pt x="92" y="381"/>
                    <a:pt x="1" y="593"/>
                    <a:pt x="1" y="824"/>
                  </a:cubicBezTo>
                  <a:cubicBezTo>
                    <a:pt x="1" y="1266"/>
                    <a:pt x="381" y="1647"/>
                    <a:pt x="824" y="1647"/>
                  </a:cubicBezTo>
                  <a:lnTo>
                    <a:pt x="7988" y="1647"/>
                  </a:lnTo>
                  <a:lnTo>
                    <a:pt x="7988"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1" name="Google Shape;1131;p50"/>
            <p:cNvSpPr/>
            <p:nvPr/>
          </p:nvSpPr>
          <p:spPr>
            <a:xfrm>
              <a:off x="5150988" y="4025518"/>
              <a:ext cx="1087959" cy="247906"/>
            </a:xfrm>
            <a:custGeom>
              <a:avLst/>
              <a:gdLst/>
              <a:ahLst/>
              <a:cxnLst/>
              <a:rect l="l" t="t" r="r" b="b"/>
              <a:pathLst>
                <a:path w="7228" h="1647" extrusionOk="0">
                  <a:moveTo>
                    <a:pt x="824" y="0"/>
                  </a:moveTo>
                  <a:cubicBezTo>
                    <a:pt x="597" y="0"/>
                    <a:pt x="396" y="92"/>
                    <a:pt x="246" y="246"/>
                  </a:cubicBezTo>
                  <a:cubicBezTo>
                    <a:pt x="92" y="381"/>
                    <a:pt x="1" y="593"/>
                    <a:pt x="1" y="824"/>
                  </a:cubicBezTo>
                  <a:cubicBezTo>
                    <a:pt x="1" y="1266"/>
                    <a:pt x="367" y="1647"/>
                    <a:pt x="824" y="1647"/>
                  </a:cubicBezTo>
                  <a:lnTo>
                    <a:pt x="7227" y="1647"/>
                  </a:lnTo>
                  <a:lnTo>
                    <a:pt x="7227"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2" name="Google Shape;1132;p50"/>
            <p:cNvSpPr/>
            <p:nvPr/>
          </p:nvSpPr>
          <p:spPr>
            <a:xfrm>
              <a:off x="5187865" y="4064654"/>
              <a:ext cx="1051081" cy="169787"/>
            </a:xfrm>
            <a:custGeom>
              <a:avLst/>
              <a:gdLst/>
              <a:ahLst/>
              <a:cxnLst/>
              <a:rect l="l" t="t" r="r" b="b"/>
              <a:pathLst>
                <a:path w="6983" h="1128" extrusionOk="0">
                  <a:moveTo>
                    <a:pt x="411" y="0"/>
                  </a:moveTo>
                  <a:cubicBezTo>
                    <a:pt x="184" y="0"/>
                    <a:pt x="1" y="168"/>
                    <a:pt x="1" y="395"/>
                  </a:cubicBezTo>
                  <a:lnTo>
                    <a:pt x="1" y="717"/>
                  </a:lnTo>
                  <a:cubicBezTo>
                    <a:pt x="1" y="944"/>
                    <a:pt x="184" y="1127"/>
                    <a:pt x="411" y="1127"/>
                  </a:cubicBezTo>
                  <a:lnTo>
                    <a:pt x="6982" y="1127"/>
                  </a:lnTo>
                  <a:lnTo>
                    <a:pt x="6982"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3" name="Google Shape;1133;p50"/>
            <p:cNvSpPr/>
            <p:nvPr/>
          </p:nvSpPr>
          <p:spPr>
            <a:xfrm>
              <a:off x="5265534" y="4094306"/>
              <a:ext cx="973413" cy="13998"/>
            </a:xfrm>
            <a:custGeom>
              <a:avLst/>
              <a:gdLst/>
              <a:ahLst/>
              <a:cxnLst/>
              <a:rect l="l" t="t" r="r" b="b"/>
              <a:pathLst>
                <a:path w="6467" h="93" extrusionOk="0">
                  <a:moveTo>
                    <a:pt x="6466" y="1"/>
                  </a:moveTo>
                  <a:lnTo>
                    <a:pt x="48" y="15"/>
                  </a:lnTo>
                  <a:cubicBezTo>
                    <a:pt x="19" y="15"/>
                    <a:pt x="1" y="30"/>
                    <a:pt x="1" y="63"/>
                  </a:cubicBezTo>
                  <a:cubicBezTo>
                    <a:pt x="1" y="78"/>
                    <a:pt x="19"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4" name="Google Shape;1134;p50"/>
            <p:cNvSpPr/>
            <p:nvPr/>
          </p:nvSpPr>
          <p:spPr>
            <a:xfrm>
              <a:off x="5265534" y="4137807"/>
              <a:ext cx="973413" cy="13998"/>
            </a:xfrm>
            <a:custGeom>
              <a:avLst/>
              <a:gdLst/>
              <a:ahLst/>
              <a:cxnLst/>
              <a:rect l="l" t="t" r="r" b="b"/>
              <a:pathLst>
                <a:path w="6467" h="93" extrusionOk="0">
                  <a:moveTo>
                    <a:pt x="48" y="1"/>
                  </a:moveTo>
                  <a:cubicBezTo>
                    <a:pt x="19" y="1"/>
                    <a:pt x="1" y="30"/>
                    <a:pt x="1" y="48"/>
                  </a:cubicBezTo>
                  <a:cubicBezTo>
                    <a:pt x="1" y="78"/>
                    <a:pt x="19" y="92"/>
                    <a:pt x="48" y="92"/>
                  </a:cubicBezTo>
                  <a:lnTo>
                    <a:pt x="6466" y="78"/>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5" name="Google Shape;1135;p50"/>
            <p:cNvSpPr/>
            <p:nvPr/>
          </p:nvSpPr>
          <p:spPr>
            <a:xfrm>
              <a:off x="5265534" y="4181307"/>
              <a:ext cx="973413" cy="13998"/>
            </a:xfrm>
            <a:custGeom>
              <a:avLst/>
              <a:gdLst/>
              <a:ahLst/>
              <a:cxnLst/>
              <a:rect l="l" t="t" r="r" b="b"/>
              <a:pathLst>
                <a:path w="6467" h="93" extrusionOk="0">
                  <a:moveTo>
                    <a:pt x="6466" y="1"/>
                  </a:moveTo>
                  <a:lnTo>
                    <a:pt x="48" y="15"/>
                  </a:lnTo>
                  <a:cubicBezTo>
                    <a:pt x="19" y="15"/>
                    <a:pt x="1" y="34"/>
                    <a:pt x="1" y="63"/>
                  </a:cubicBezTo>
                  <a:cubicBezTo>
                    <a:pt x="1" y="78"/>
                    <a:pt x="19"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6" name="Google Shape;1136;p50"/>
            <p:cNvSpPr/>
            <p:nvPr/>
          </p:nvSpPr>
          <p:spPr>
            <a:xfrm>
              <a:off x="4882760" y="3779869"/>
              <a:ext cx="1202504" cy="247906"/>
            </a:xfrm>
            <a:custGeom>
              <a:avLst/>
              <a:gdLst/>
              <a:ahLst/>
              <a:cxnLst/>
              <a:rect l="l" t="t" r="r" b="b"/>
              <a:pathLst>
                <a:path w="7989" h="1647" extrusionOk="0">
                  <a:moveTo>
                    <a:pt x="824" y="0"/>
                  </a:moveTo>
                  <a:cubicBezTo>
                    <a:pt x="593" y="0"/>
                    <a:pt x="396" y="92"/>
                    <a:pt x="242" y="246"/>
                  </a:cubicBezTo>
                  <a:cubicBezTo>
                    <a:pt x="92" y="381"/>
                    <a:pt x="1" y="597"/>
                    <a:pt x="1" y="824"/>
                  </a:cubicBezTo>
                  <a:cubicBezTo>
                    <a:pt x="1" y="1266"/>
                    <a:pt x="381" y="1647"/>
                    <a:pt x="824" y="1647"/>
                  </a:cubicBezTo>
                  <a:lnTo>
                    <a:pt x="7988" y="1647"/>
                  </a:lnTo>
                  <a:lnTo>
                    <a:pt x="7988"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7" name="Google Shape;1137;p50"/>
            <p:cNvSpPr/>
            <p:nvPr/>
          </p:nvSpPr>
          <p:spPr>
            <a:xfrm>
              <a:off x="4997306" y="3779869"/>
              <a:ext cx="1087959" cy="247906"/>
            </a:xfrm>
            <a:custGeom>
              <a:avLst/>
              <a:gdLst/>
              <a:ahLst/>
              <a:cxnLst/>
              <a:rect l="l" t="t" r="r" b="b"/>
              <a:pathLst>
                <a:path w="7228" h="1647" extrusionOk="0">
                  <a:moveTo>
                    <a:pt x="824" y="0"/>
                  </a:moveTo>
                  <a:cubicBezTo>
                    <a:pt x="594" y="0"/>
                    <a:pt x="396" y="92"/>
                    <a:pt x="246" y="246"/>
                  </a:cubicBezTo>
                  <a:cubicBezTo>
                    <a:pt x="92" y="381"/>
                    <a:pt x="1" y="597"/>
                    <a:pt x="1" y="824"/>
                  </a:cubicBezTo>
                  <a:cubicBezTo>
                    <a:pt x="1" y="1266"/>
                    <a:pt x="367" y="1647"/>
                    <a:pt x="824" y="1647"/>
                  </a:cubicBezTo>
                  <a:lnTo>
                    <a:pt x="7227" y="1647"/>
                  </a:lnTo>
                  <a:lnTo>
                    <a:pt x="7227"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8" name="Google Shape;1138;p50"/>
            <p:cNvSpPr/>
            <p:nvPr/>
          </p:nvSpPr>
          <p:spPr>
            <a:xfrm>
              <a:off x="5034184" y="3819004"/>
              <a:ext cx="1051081" cy="169787"/>
            </a:xfrm>
            <a:custGeom>
              <a:avLst/>
              <a:gdLst/>
              <a:ahLst/>
              <a:cxnLst/>
              <a:rect l="l" t="t" r="r" b="b"/>
              <a:pathLst>
                <a:path w="6983" h="1128" extrusionOk="0">
                  <a:moveTo>
                    <a:pt x="411" y="0"/>
                  </a:moveTo>
                  <a:cubicBezTo>
                    <a:pt x="184" y="0"/>
                    <a:pt x="1" y="169"/>
                    <a:pt x="1" y="395"/>
                  </a:cubicBezTo>
                  <a:lnTo>
                    <a:pt x="1" y="717"/>
                  </a:lnTo>
                  <a:cubicBezTo>
                    <a:pt x="1" y="944"/>
                    <a:pt x="184" y="1127"/>
                    <a:pt x="411" y="1127"/>
                  </a:cubicBezTo>
                  <a:lnTo>
                    <a:pt x="6982" y="1127"/>
                  </a:lnTo>
                  <a:lnTo>
                    <a:pt x="6982"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9" name="Google Shape;1139;p50"/>
            <p:cNvSpPr/>
            <p:nvPr/>
          </p:nvSpPr>
          <p:spPr>
            <a:xfrm>
              <a:off x="5111853" y="3848657"/>
              <a:ext cx="973413" cy="13998"/>
            </a:xfrm>
            <a:custGeom>
              <a:avLst/>
              <a:gdLst/>
              <a:ahLst/>
              <a:cxnLst/>
              <a:rect l="l" t="t" r="r" b="b"/>
              <a:pathLst>
                <a:path w="6467" h="93" extrusionOk="0">
                  <a:moveTo>
                    <a:pt x="6466" y="1"/>
                  </a:moveTo>
                  <a:lnTo>
                    <a:pt x="48" y="15"/>
                  </a:lnTo>
                  <a:cubicBezTo>
                    <a:pt x="16" y="15"/>
                    <a:pt x="1" y="30"/>
                    <a:pt x="1" y="63"/>
                  </a:cubicBezTo>
                  <a:cubicBezTo>
                    <a:pt x="1" y="78"/>
                    <a:pt x="16"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0" name="Google Shape;1140;p50"/>
            <p:cNvSpPr/>
            <p:nvPr/>
          </p:nvSpPr>
          <p:spPr>
            <a:xfrm>
              <a:off x="5111853" y="3892157"/>
              <a:ext cx="973413" cy="13998"/>
            </a:xfrm>
            <a:custGeom>
              <a:avLst/>
              <a:gdLst/>
              <a:ahLst/>
              <a:cxnLst/>
              <a:rect l="l" t="t" r="r" b="b"/>
              <a:pathLst>
                <a:path w="6467" h="93" extrusionOk="0">
                  <a:moveTo>
                    <a:pt x="48" y="1"/>
                  </a:moveTo>
                  <a:cubicBezTo>
                    <a:pt x="16" y="1"/>
                    <a:pt x="1" y="34"/>
                    <a:pt x="1" y="48"/>
                  </a:cubicBezTo>
                  <a:cubicBezTo>
                    <a:pt x="1" y="78"/>
                    <a:pt x="16" y="92"/>
                    <a:pt x="48" y="92"/>
                  </a:cubicBezTo>
                  <a:lnTo>
                    <a:pt x="6466" y="78"/>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1" name="Google Shape;1141;p50"/>
            <p:cNvSpPr/>
            <p:nvPr/>
          </p:nvSpPr>
          <p:spPr>
            <a:xfrm>
              <a:off x="5111853" y="3935658"/>
              <a:ext cx="973413" cy="13998"/>
            </a:xfrm>
            <a:custGeom>
              <a:avLst/>
              <a:gdLst/>
              <a:ahLst/>
              <a:cxnLst/>
              <a:rect l="l" t="t" r="r" b="b"/>
              <a:pathLst>
                <a:path w="6467" h="93" extrusionOk="0">
                  <a:moveTo>
                    <a:pt x="6466" y="1"/>
                  </a:moveTo>
                  <a:lnTo>
                    <a:pt x="48" y="19"/>
                  </a:lnTo>
                  <a:cubicBezTo>
                    <a:pt x="16" y="19"/>
                    <a:pt x="1" y="34"/>
                    <a:pt x="1" y="63"/>
                  </a:cubicBezTo>
                  <a:cubicBezTo>
                    <a:pt x="1" y="78"/>
                    <a:pt x="16"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2" name="Google Shape;1142;p50"/>
            <p:cNvSpPr/>
            <p:nvPr/>
          </p:nvSpPr>
          <p:spPr>
            <a:xfrm>
              <a:off x="5821256" y="3848657"/>
              <a:ext cx="77819" cy="124179"/>
            </a:xfrm>
            <a:custGeom>
              <a:avLst/>
              <a:gdLst/>
              <a:ahLst/>
              <a:cxnLst/>
              <a:rect l="l" t="t" r="r" b="b"/>
              <a:pathLst>
                <a:path w="517" h="825" extrusionOk="0">
                  <a:moveTo>
                    <a:pt x="517" y="1"/>
                  </a:moveTo>
                  <a:lnTo>
                    <a:pt x="1" y="15"/>
                  </a:lnTo>
                  <a:lnTo>
                    <a:pt x="1" y="809"/>
                  </a:lnTo>
                  <a:lnTo>
                    <a:pt x="242" y="564"/>
                  </a:lnTo>
                  <a:lnTo>
                    <a:pt x="517" y="824"/>
                  </a:lnTo>
                  <a:lnTo>
                    <a:pt x="517"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8" name="Rectangle 17">
            <a:extLst>
              <a:ext uri="{FF2B5EF4-FFF2-40B4-BE49-F238E27FC236}">
                <a16:creationId xmlns:a16="http://schemas.microsoft.com/office/drawing/2014/main" id="{B8DB1789-76FA-F83A-4545-A9A07C47F122}"/>
              </a:ext>
            </a:extLst>
          </p:cNvPr>
          <p:cNvSpPr/>
          <p:nvPr/>
        </p:nvSpPr>
        <p:spPr>
          <a:xfrm>
            <a:off x="5740947" y="1493388"/>
            <a:ext cx="2321738" cy="2893159"/>
          </a:xfrm>
          <a:prstGeom prst="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t>Dây chuyền sản xuất tự động điều khiển bằng máy tỉnh là ứng dụng trong công nghiệp</a:t>
            </a:r>
          </a:p>
        </p:txBody>
      </p:sp>
      <p:pic>
        <p:nvPicPr>
          <p:cNvPr id="19" name="Picture 2">
            <a:extLst>
              <a:ext uri="{FF2B5EF4-FFF2-40B4-BE49-F238E27FC236}">
                <a16:creationId xmlns:a16="http://schemas.microsoft.com/office/drawing/2014/main" id="{2E4078AE-AB71-14F7-1C14-08E6D97DCB60}"/>
              </a:ext>
            </a:extLst>
          </p:cNvPr>
          <p:cNvPicPr>
            <a:picLocks noChangeAspect="1" noChangeArrowheads="1"/>
          </p:cNvPicPr>
          <p:nvPr/>
        </p:nvPicPr>
        <p:blipFill>
          <a:blip r:embed="rId3"/>
          <a:srcRect l="6379" r="6379"/>
          <a:stretch/>
        </p:blipFill>
        <p:spPr bwMode="auto">
          <a:xfrm>
            <a:off x="1364719" y="1482369"/>
            <a:ext cx="4020036" cy="2879038"/>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5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50"/>
          <p:cNvSpPr txBox="1">
            <a:spLocks noGrp="1"/>
          </p:cNvSpPr>
          <p:nvPr>
            <p:ph type="title"/>
          </p:nvPr>
        </p:nvSpPr>
        <p:spPr>
          <a:xfrm>
            <a:off x="720000" y="470603"/>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rgbClr val="FD3F35"/>
                </a:solidFill>
                <a:latin typeface="Arial" panose="020B0604020202020204" pitchFamily="34" charset="0"/>
                <a:cs typeface="Arial" panose="020B0604020202020204" pitchFamily="34" charset="0"/>
              </a:rPr>
              <a:t>Gợi ý trả lời</a:t>
            </a:r>
            <a:endParaRPr sz="2400" dirty="0">
              <a:solidFill>
                <a:srgbClr val="FD3F35"/>
              </a:solidFill>
              <a:latin typeface="Arial" panose="020B0604020202020204" pitchFamily="34" charset="0"/>
              <a:cs typeface="Arial" panose="020B0604020202020204" pitchFamily="34" charset="0"/>
            </a:endParaRPr>
          </a:p>
        </p:txBody>
      </p:sp>
      <p:grpSp>
        <p:nvGrpSpPr>
          <p:cNvPr id="1123" name="Google Shape;1123;p50"/>
          <p:cNvGrpSpPr/>
          <p:nvPr/>
        </p:nvGrpSpPr>
        <p:grpSpPr>
          <a:xfrm>
            <a:off x="269112" y="4126261"/>
            <a:ext cx="901775" cy="477737"/>
            <a:chOff x="4843625" y="3779869"/>
            <a:chExt cx="1395322" cy="739205"/>
          </a:xfrm>
        </p:grpSpPr>
        <p:sp>
          <p:nvSpPr>
            <p:cNvPr id="1124" name="Google Shape;1124;p50"/>
            <p:cNvSpPr/>
            <p:nvPr/>
          </p:nvSpPr>
          <p:spPr>
            <a:xfrm>
              <a:off x="4843625" y="4271168"/>
              <a:ext cx="1202504" cy="247906"/>
            </a:xfrm>
            <a:custGeom>
              <a:avLst/>
              <a:gdLst/>
              <a:ahLst/>
              <a:cxnLst/>
              <a:rect l="l" t="t" r="r" b="b"/>
              <a:pathLst>
                <a:path w="7989" h="1647" extrusionOk="0">
                  <a:moveTo>
                    <a:pt x="824" y="0"/>
                  </a:moveTo>
                  <a:cubicBezTo>
                    <a:pt x="594" y="0"/>
                    <a:pt x="396" y="92"/>
                    <a:pt x="242" y="242"/>
                  </a:cubicBezTo>
                  <a:cubicBezTo>
                    <a:pt x="92" y="381"/>
                    <a:pt x="1" y="593"/>
                    <a:pt x="1" y="824"/>
                  </a:cubicBezTo>
                  <a:cubicBezTo>
                    <a:pt x="1" y="1281"/>
                    <a:pt x="381" y="1647"/>
                    <a:pt x="824" y="1647"/>
                  </a:cubicBezTo>
                  <a:lnTo>
                    <a:pt x="7988" y="1647"/>
                  </a:lnTo>
                  <a:lnTo>
                    <a:pt x="7988"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5" name="Google Shape;1125;p50"/>
            <p:cNvSpPr/>
            <p:nvPr/>
          </p:nvSpPr>
          <p:spPr>
            <a:xfrm>
              <a:off x="4958322" y="4271168"/>
              <a:ext cx="1087808" cy="247906"/>
            </a:xfrm>
            <a:custGeom>
              <a:avLst/>
              <a:gdLst/>
              <a:ahLst/>
              <a:cxnLst/>
              <a:rect l="l" t="t" r="r" b="b"/>
              <a:pathLst>
                <a:path w="7227" h="1647" extrusionOk="0">
                  <a:moveTo>
                    <a:pt x="823" y="0"/>
                  </a:moveTo>
                  <a:cubicBezTo>
                    <a:pt x="596" y="0"/>
                    <a:pt x="395" y="92"/>
                    <a:pt x="245" y="242"/>
                  </a:cubicBezTo>
                  <a:cubicBezTo>
                    <a:pt x="91" y="381"/>
                    <a:pt x="0" y="593"/>
                    <a:pt x="0" y="824"/>
                  </a:cubicBezTo>
                  <a:cubicBezTo>
                    <a:pt x="0" y="1281"/>
                    <a:pt x="366" y="1647"/>
                    <a:pt x="823" y="1647"/>
                  </a:cubicBezTo>
                  <a:lnTo>
                    <a:pt x="7226" y="1647"/>
                  </a:lnTo>
                  <a:lnTo>
                    <a:pt x="7226"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6" name="Google Shape;1126;p50"/>
            <p:cNvSpPr/>
            <p:nvPr/>
          </p:nvSpPr>
          <p:spPr>
            <a:xfrm>
              <a:off x="4995199" y="4310303"/>
              <a:ext cx="1050931" cy="169636"/>
            </a:xfrm>
            <a:custGeom>
              <a:avLst/>
              <a:gdLst/>
              <a:ahLst/>
              <a:cxnLst/>
              <a:rect l="l" t="t" r="r" b="b"/>
              <a:pathLst>
                <a:path w="6982" h="1127" extrusionOk="0">
                  <a:moveTo>
                    <a:pt x="395" y="0"/>
                  </a:moveTo>
                  <a:cubicBezTo>
                    <a:pt x="183" y="0"/>
                    <a:pt x="0" y="165"/>
                    <a:pt x="0" y="395"/>
                  </a:cubicBezTo>
                  <a:lnTo>
                    <a:pt x="0" y="714"/>
                  </a:lnTo>
                  <a:cubicBezTo>
                    <a:pt x="0" y="944"/>
                    <a:pt x="183" y="1127"/>
                    <a:pt x="395" y="1127"/>
                  </a:cubicBezTo>
                  <a:lnTo>
                    <a:pt x="6981" y="1127"/>
                  </a:lnTo>
                  <a:lnTo>
                    <a:pt x="6981"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7" name="Google Shape;1127;p50"/>
            <p:cNvSpPr/>
            <p:nvPr/>
          </p:nvSpPr>
          <p:spPr>
            <a:xfrm>
              <a:off x="5072868" y="4339956"/>
              <a:ext cx="973262" cy="13998"/>
            </a:xfrm>
            <a:custGeom>
              <a:avLst/>
              <a:gdLst/>
              <a:ahLst/>
              <a:cxnLst/>
              <a:rect l="l" t="t" r="r" b="b"/>
              <a:pathLst>
                <a:path w="6466" h="93" extrusionOk="0">
                  <a:moveTo>
                    <a:pt x="6465" y="1"/>
                  </a:moveTo>
                  <a:lnTo>
                    <a:pt x="48" y="15"/>
                  </a:lnTo>
                  <a:cubicBezTo>
                    <a:pt x="18" y="15"/>
                    <a:pt x="0" y="30"/>
                    <a:pt x="0" y="59"/>
                  </a:cubicBezTo>
                  <a:cubicBezTo>
                    <a:pt x="0" y="77"/>
                    <a:pt x="18" y="92"/>
                    <a:pt x="48" y="92"/>
                  </a:cubicBezTo>
                  <a:lnTo>
                    <a:pt x="6465" y="92"/>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8" name="Google Shape;1128;p50"/>
            <p:cNvSpPr/>
            <p:nvPr/>
          </p:nvSpPr>
          <p:spPr>
            <a:xfrm>
              <a:off x="5072868" y="4383456"/>
              <a:ext cx="973262" cy="13998"/>
            </a:xfrm>
            <a:custGeom>
              <a:avLst/>
              <a:gdLst/>
              <a:ahLst/>
              <a:cxnLst/>
              <a:rect l="l" t="t" r="r" b="b"/>
              <a:pathLst>
                <a:path w="6466" h="93" extrusionOk="0">
                  <a:moveTo>
                    <a:pt x="48" y="1"/>
                  </a:moveTo>
                  <a:cubicBezTo>
                    <a:pt x="18" y="1"/>
                    <a:pt x="0" y="30"/>
                    <a:pt x="0" y="45"/>
                  </a:cubicBezTo>
                  <a:cubicBezTo>
                    <a:pt x="0" y="78"/>
                    <a:pt x="18" y="92"/>
                    <a:pt x="48" y="92"/>
                  </a:cubicBezTo>
                  <a:lnTo>
                    <a:pt x="6465" y="78"/>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9" name="Google Shape;1129;p50"/>
            <p:cNvSpPr/>
            <p:nvPr/>
          </p:nvSpPr>
          <p:spPr>
            <a:xfrm>
              <a:off x="5072868" y="4426956"/>
              <a:ext cx="973262" cy="13998"/>
            </a:xfrm>
            <a:custGeom>
              <a:avLst/>
              <a:gdLst/>
              <a:ahLst/>
              <a:cxnLst/>
              <a:rect l="l" t="t" r="r" b="b"/>
              <a:pathLst>
                <a:path w="6466" h="93" extrusionOk="0">
                  <a:moveTo>
                    <a:pt x="6465" y="1"/>
                  </a:moveTo>
                  <a:lnTo>
                    <a:pt x="48" y="15"/>
                  </a:lnTo>
                  <a:cubicBezTo>
                    <a:pt x="18" y="15"/>
                    <a:pt x="0" y="30"/>
                    <a:pt x="0" y="63"/>
                  </a:cubicBezTo>
                  <a:cubicBezTo>
                    <a:pt x="0" y="78"/>
                    <a:pt x="18" y="92"/>
                    <a:pt x="48" y="92"/>
                  </a:cubicBezTo>
                  <a:lnTo>
                    <a:pt x="6465" y="92"/>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0" name="Google Shape;1130;p50"/>
            <p:cNvSpPr/>
            <p:nvPr/>
          </p:nvSpPr>
          <p:spPr>
            <a:xfrm>
              <a:off x="5036442" y="4025518"/>
              <a:ext cx="1202504" cy="247906"/>
            </a:xfrm>
            <a:custGeom>
              <a:avLst/>
              <a:gdLst/>
              <a:ahLst/>
              <a:cxnLst/>
              <a:rect l="l" t="t" r="r" b="b"/>
              <a:pathLst>
                <a:path w="7989" h="1647" extrusionOk="0">
                  <a:moveTo>
                    <a:pt x="824" y="0"/>
                  </a:moveTo>
                  <a:cubicBezTo>
                    <a:pt x="593" y="0"/>
                    <a:pt x="396" y="92"/>
                    <a:pt x="242" y="246"/>
                  </a:cubicBezTo>
                  <a:cubicBezTo>
                    <a:pt x="92" y="381"/>
                    <a:pt x="1" y="593"/>
                    <a:pt x="1" y="824"/>
                  </a:cubicBezTo>
                  <a:cubicBezTo>
                    <a:pt x="1" y="1266"/>
                    <a:pt x="381" y="1647"/>
                    <a:pt x="824" y="1647"/>
                  </a:cubicBezTo>
                  <a:lnTo>
                    <a:pt x="7988" y="1647"/>
                  </a:lnTo>
                  <a:lnTo>
                    <a:pt x="7988"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1" name="Google Shape;1131;p50"/>
            <p:cNvSpPr/>
            <p:nvPr/>
          </p:nvSpPr>
          <p:spPr>
            <a:xfrm>
              <a:off x="5150988" y="4025518"/>
              <a:ext cx="1087959" cy="247906"/>
            </a:xfrm>
            <a:custGeom>
              <a:avLst/>
              <a:gdLst/>
              <a:ahLst/>
              <a:cxnLst/>
              <a:rect l="l" t="t" r="r" b="b"/>
              <a:pathLst>
                <a:path w="7228" h="1647" extrusionOk="0">
                  <a:moveTo>
                    <a:pt x="824" y="0"/>
                  </a:moveTo>
                  <a:cubicBezTo>
                    <a:pt x="597" y="0"/>
                    <a:pt x="396" y="92"/>
                    <a:pt x="246" y="246"/>
                  </a:cubicBezTo>
                  <a:cubicBezTo>
                    <a:pt x="92" y="381"/>
                    <a:pt x="1" y="593"/>
                    <a:pt x="1" y="824"/>
                  </a:cubicBezTo>
                  <a:cubicBezTo>
                    <a:pt x="1" y="1266"/>
                    <a:pt x="367" y="1647"/>
                    <a:pt x="824" y="1647"/>
                  </a:cubicBezTo>
                  <a:lnTo>
                    <a:pt x="7227" y="1647"/>
                  </a:lnTo>
                  <a:lnTo>
                    <a:pt x="7227"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2" name="Google Shape;1132;p50"/>
            <p:cNvSpPr/>
            <p:nvPr/>
          </p:nvSpPr>
          <p:spPr>
            <a:xfrm>
              <a:off x="5187865" y="4064654"/>
              <a:ext cx="1051081" cy="169787"/>
            </a:xfrm>
            <a:custGeom>
              <a:avLst/>
              <a:gdLst/>
              <a:ahLst/>
              <a:cxnLst/>
              <a:rect l="l" t="t" r="r" b="b"/>
              <a:pathLst>
                <a:path w="6983" h="1128" extrusionOk="0">
                  <a:moveTo>
                    <a:pt x="411" y="0"/>
                  </a:moveTo>
                  <a:cubicBezTo>
                    <a:pt x="184" y="0"/>
                    <a:pt x="1" y="168"/>
                    <a:pt x="1" y="395"/>
                  </a:cubicBezTo>
                  <a:lnTo>
                    <a:pt x="1" y="717"/>
                  </a:lnTo>
                  <a:cubicBezTo>
                    <a:pt x="1" y="944"/>
                    <a:pt x="184" y="1127"/>
                    <a:pt x="411" y="1127"/>
                  </a:cubicBezTo>
                  <a:lnTo>
                    <a:pt x="6982" y="1127"/>
                  </a:lnTo>
                  <a:lnTo>
                    <a:pt x="6982"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3" name="Google Shape;1133;p50"/>
            <p:cNvSpPr/>
            <p:nvPr/>
          </p:nvSpPr>
          <p:spPr>
            <a:xfrm>
              <a:off x="5265534" y="4094306"/>
              <a:ext cx="973413" cy="13998"/>
            </a:xfrm>
            <a:custGeom>
              <a:avLst/>
              <a:gdLst/>
              <a:ahLst/>
              <a:cxnLst/>
              <a:rect l="l" t="t" r="r" b="b"/>
              <a:pathLst>
                <a:path w="6467" h="93" extrusionOk="0">
                  <a:moveTo>
                    <a:pt x="6466" y="1"/>
                  </a:moveTo>
                  <a:lnTo>
                    <a:pt x="48" y="15"/>
                  </a:lnTo>
                  <a:cubicBezTo>
                    <a:pt x="19" y="15"/>
                    <a:pt x="1" y="30"/>
                    <a:pt x="1" y="63"/>
                  </a:cubicBezTo>
                  <a:cubicBezTo>
                    <a:pt x="1" y="78"/>
                    <a:pt x="19"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4" name="Google Shape;1134;p50"/>
            <p:cNvSpPr/>
            <p:nvPr/>
          </p:nvSpPr>
          <p:spPr>
            <a:xfrm>
              <a:off x="5265534" y="4137807"/>
              <a:ext cx="973413" cy="13998"/>
            </a:xfrm>
            <a:custGeom>
              <a:avLst/>
              <a:gdLst/>
              <a:ahLst/>
              <a:cxnLst/>
              <a:rect l="l" t="t" r="r" b="b"/>
              <a:pathLst>
                <a:path w="6467" h="93" extrusionOk="0">
                  <a:moveTo>
                    <a:pt x="48" y="1"/>
                  </a:moveTo>
                  <a:cubicBezTo>
                    <a:pt x="19" y="1"/>
                    <a:pt x="1" y="30"/>
                    <a:pt x="1" y="48"/>
                  </a:cubicBezTo>
                  <a:cubicBezTo>
                    <a:pt x="1" y="78"/>
                    <a:pt x="19" y="92"/>
                    <a:pt x="48" y="92"/>
                  </a:cubicBezTo>
                  <a:lnTo>
                    <a:pt x="6466" y="78"/>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5" name="Google Shape;1135;p50"/>
            <p:cNvSpPr/>
            <p:nvPr/>
          </p:nvSpPr>
          <p:spPr>
            <a:xfrm>
              <a:off x="5265534" y="4181307"/>
              <a:ext cx="973413" cy="13998"/>
            </a:xfrm>
            <a:custGeom>
              <a:avLst/>
              <a:gdLst/>
              <a:ahLst/>
              <a:cxnLst/>
              <a:rect l="l" t="t" r="r" b="b"/>
              <a:pathLst>
                <a:path w="6467" h="93" extrusionOk="0">
                  <a:moveTo>
                    <a:pt x="6466" y="1"/>
                  </a:moveTo>
                  <a:lnTo>
                    <a:pt x="48" y="15"/>
                  </a:lnTo>
                  <a:cubicBezTo>
                    <a:pt x="19" y="15"/>
                    <a:pt x="1" y="34"/>
                    <a:pt x="1" y="63"/>
                  </a:cubicBezTo>
                  <a:cubicBezTo>
                    <a:pt x="1" y="78"/>
                    <a:pt x="19"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6" name="Google Shape;1136;p50"/>
            <p:cNvSpPr/>
            <p:nvPr/>
          </p:nvSpPr>
          <p:spPr>
            <a:xfrm>
              <a:off x="4882760" y="3779869"/>
              <a:ext cx="1202504" cy="247906"/>
            </a:xfrm>
            <a:custGeom>
              <a:avLst/>
              <a:gdLst/>
              <a:ahLst/>
              <a:cxnLst/>
              <a:rect l="l" t="t" r="r" b="b"/>
              <a:pathLst>
                <a:path w="7989" h="1647" extrusionOk="0">
                  <a:moveTo>
                    <a:pt x="824" y="0"/>
                  </a:moveTo>
                  <a:cubicBezTo>
                    <a:pt x="593" y="0"/>
                    <a:pt x="396" y="92"/>
                    <a:pt x="242" y="246"/>
                  </a:cubicBezTo>
                  <a:cubicBezTo>
                    <a:pt x="92" y="381"/>
                    <a:pt x="1" y="597"/>
                    <a:pt x="1" y="824"/>
                  </a:cubicBezTo>
                  <a:cubicBezTo>
                    <a:pt x="1" y="1266"/>
                    <a:pt x="381" y="1647"/>
                    <a:pt x="824" y="1647"/>
                  </a:cubicBezTo>
                  <a:lnTo>
                    <a:pt x="7988" y="1647"/>
                  </a:lnTo>
                  <a:lnTo>
                    <a:pt x="7988"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7" name="Google Shape;1137;p50"/>
            <p:cNvSpPr/>
            <p:nvPr/>
          </p:nvSpPr>
          <p:spPr>
            <a:xfrm>
              <a:off x="4997306" y="3779869"/>
              <a:ext cx="1087959" cy="247906"/>
            </a:xfrm>
            <a:custGeom>
              <a:avLst/>
              <a:gdLst/>
              <a:ahLst/>
              <a:cxnLst/>
              <a:rect l="l" t="t" r="r" b="b"/>
              <a:pathLst>
                <a:path w="7228" h="1647" extrusionOk="0">
                  <a:moveTo>
                    <a:pt x="824" y="0"/>
                  </a:moveTo>
                  <a:cubicBezTo>
                    <a:pt x="594" y="0"/>
                    <a:pt x="396" y="92"/>
                    <a:pt x="246" y="246"/>
                  </a:cubicBezTo>
                  <a:cubicBezTo>
                    <a:pt x="92" y="381"/>
                    <a:pt x="1" y="597"/>
                    <a:pt x="1" y="824"/>
                  </a:cubicBezTo>
                  <a:cubicBezTo>
                    <a:pt x="1" y="1266"/>
                    <a:pt x="367" y="1647"/>
                    <a:pt x="824" y="1647"/>
                  </a:cubicBezTo>
                  <a:lnTo>
                    <a:pt x="7227" y="1647"/>
                  </a:lnTo>
                  <a:lnTo>
                    <a:pt x="7227"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8" name="Google Shape;1138;p50"/>
            <p:cNvSpPr/>
            <p:nvPr/>
          </p:nvSpPr>
          <p:spPr>
            <a:xfrm>
              <a:off x="5034184" y="3819004"/>
              <a:ext cx="1051081" cy="169787"/>
            </a:xfrm>
            <a:custGeom>
              <a:avLst/>
              <a:gdLst/>
              <a:ahLst/>
              <a:cxnLst/>
              <a:rect l="l" t="t" r="r" b="b"/>
              <a:pathLst>
                <a:path w="6983" h="1128" extrusionOk="0">
                  <a:moveTo>
                    <a:pt x="411" y="0"/>
                  </a:moveTo>
                  <a:cubicBezTo>
                    <a:pt x="184" y="0"/>
                    <a:pt x="1" y="169"/>
                    <a:pt x="1" y="395"/>
                  </a:cubicBezTo>
                  <a:lnTo>
                    <a:pt x="1" y="717"/>
                  </a:lnTo>
                  <a:cubicBezTo>
                    <a:pt x="1" y="944"/>
                    <a:pt x="184" y="1127"/>
                    <a:pt x="411" y="1127"/>
                  </a:cubicBezTo>
                  <a:lnTo>
                    <a:pt x="6982" y="1127"/>
                  </a:lnTo>
                  <a:lnTo>
                    <a:pt x="6982"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9" name="Google Shape;1139;p50"/>
            <p:cNvSpPr/>
            <p:nvPr/>
          </p:nvSpPr>
          <p:spPr>
            <a:xfrm>
              <a:off x="5111853" y="3848657"/>
              <a:ext cx="973413" cy="13998"/>
            </a:xfrm>
            <a:custGeom>
              <a:avLst/>
              <a:gdLst/>
              <a:ahLst/>
              <a:cxnLst/>
              <a:rect l="l" t="t" r="r" b="b"/>
              <a:pathLst>
                <a:path w="6467" h="93" extrusionOk="0">
                  <a:moveTo>
                    <a:pt x="6466" y="1"/>
                  </a:moveTo>
                  <a:lnTo>
                    <a:pt x="48" y="15"/>
                  </a:lnTo>
                  <a:cubicBezTo>
                    <a:pt x="16" y="15"/>
                    <a:pt x="1" y="30"/>
                    <a:pt x="1" y="63"/>
                  </a:cubicBezTo>
                  <a:cubicBezTo>
                    <a:pt x="1" y="78"/>
                    <a:pt x="16"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0" name="Google Shape;1140;p50"/>
            <p:cNvSpPr/>
            <p:nvPr/>
          </p:nvSpPr>
          <p:spPr>
            <a:xfrm>
              <a:off x="5111853" y="3892157"/>
              <a:ext cx="973413" cy="13998"/>
            </a:xfrm>
            <a:custGeom>
              <a:avLst/>
              <a:gdLst/>
              <a:ahLst/>
              <a:cxnLst/>
              <a:rect l="l" t="t" r="r" b="b"/>
              <a:pathLst>
                <a:path w="6467" h="93" extrusionOk="0">
                  <a:moveTo>
                    <a:pt x="48" y="1"/>
                  </a:moveTo>
                  <a:cubicBezTo>
                    <a:pt x="16" y="1"/>
                    <a:pt x="1" y="34"/>
                    <a:pt x="1" y="48"/>
                  </a:cubicBezTo>
                  <a:cubicBezTo>
                    <a:pt x="1" y="78"/>
                    <a:pt x="16" y="92"/>
                    <a:pt x="48" y="92"/>
                  </a:cubicBezTo>
                  <a:lnTo>
                    <a:pt x="6466" y="78"/>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1" name="Google Shape;1141;p50"/>
            <p:cNvSpPr/>
            <p:nvPr/>
          </p:nvSpPr>
          <p:spPr>
            <a:xfrm>
              <a:off x="5111853" y="3935658"/>
              <a:ext cx="973413" cy="13998"/>
            </a:xfrm>
            <a:custGeom>
              <a:avLst/>
              <a:gdLst/>
              <a:ahLst/>
              <a:cxnLst/>
              <a:rect l="l" t="t" r="r" b="b"/>
              <a:pathLst>
                <a:path w="6467" h="93" extrusionOk="0">
                  <a:moveTo>
                    <a:pt x="6466" y="1"/>
                  </a:moveTo>
                  <a:lnTo>
                    <a:pt x="48" y="19"/>
                  </a:lnTo>
                  <a:cubicBezTo>
                    <a:pt x="16" y="19"/>
                    <a:pt x="1" y="34"/>
                    <a:pt x="1" y="63"/>
                  </a:cubicBezTo>
                  <a:cubicBezTo>
                    <a:pt x="1" y="78"/>
                    <a:pt x="16"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2" name="Google Shape;1142;p50"/>
            <p:cNvSpPr/>
            <p:nvPr/>
          </p:nvSpPr>
          <p:spPr>
            <a:xfrm>
              <a:off x="5821256" y="3848657"/>
              <a:ext cx="77819" cy="124179"/>
            </a:xfrm>
            <a:custGeom>
              <a:avLst/>
              <a:gdLst/>
              <a:ahLst/>
              <a:cxnLst/>
              <a:rect l="l" t="t" r="r" b="b"/>
              <a:pathLst>
                <a:path w="517" h="825" extrusionOk="0">
                  <a:moveTo>
                    <a:pt x="517" y="1"/>
                  </a:moveTo>
                  <a:lnTo>
                    <a:pt x="1" y="15"/>
                  </a:lnTo>
                  <a:lnTo>
                    <a:pt x="1" y="809"/>
                  </a:lnTo>
                  <a:lnTo>
                    <a:pt x="242" y="564"/>
                  </a:lnTo>
                  <a:lnTo>
                    <a:pt x="517" y="824"/>
                  </a:lnTo>
                  <a:lnTo>
                    <a:pt x="517"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8" name="Rectangle 17">
            <a:extLst>
              <a:ext uri="{FF2B5EF4-FFF2-40B4-BE49-F238E27FC236}">
                <a16:creationId xmlns:a16="http://schemas.microsoft.com/office/drawing/2014/main" id="{B8DB1789-76FA-F83A-4545-A9A07C47F122}"/>
              </a:ext>
            </a:extLst>
          </p:cNvPr>
          <p:cNvSpPr/>
          <p:nvPr/>
        </p:nvSpPr>
        <p:spPr>
          <a:xfrm>
            <a:off x="5740947" y="1493388"/>
            <a:ext cx="2321738" cy="2893159"/>
          </a:xfrm>
          <a:prstGeom prst="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t>Hệ thống thanh toán tài chính là ứng dụng máy tỉnh trong lĩnh vực tài chính ngân hàng</a:t>
            </a:r>
          </a:p>
        </p:txBody>
      </p:sp>
      <p:pic>
        <p:nvPicPr>
          <p:cNvPr id="19" name="Picture 2">
            <a:extLst>
              <a:ext uri="{FF2B5EF4-FFF2-40B4-BE49-F238E27FC236}">
                <a16:creationId xmlns:a16="http://schemas.microsoft.com/office/drawing/2014/main" id="{2E4078AE-AB71-14F7-1C14-08E6D97DCB60}"/>
              </a:ext>
            </a:extLst>
          </p:cNvPr>
          <p:cNvPicPr>
            <a:picLocks noChangeAspect="1" noChangeArrowheads="1"/>
          </p:cNvPicPr>
          <p:nvPr/>
        </p:nvPicPr>
        <p:blipFill>
          <a:blip r:embed="rId3"/>
          <a:srcRect l="3637" r="3637"/>
          <a:stretch/>
        </p:blipFill>
        <p:spPr bwMode="auto">
          <a:xfrm>
            <a:off x="1364719" y="1482369"/>
            <a:ext cx="4020036" cy="2879038"/>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5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50"/>
          <p:cNvSpPr txBox="1">
            <a:spLocks noGrp="1"/>
          </p:cNvSpPr>
          <p:nvPr>
            <p:ph type="title"/>
          </p:nvPr>
        </p:nvSpPr>
        <p:spPr>
          <a:xfrm>
            <a:off x="720000" y="470603"/>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rgbClr val="FD3F35"/>
                </a:solidFill>
                <a:latin typeface="Arial" panose="020B0604020202020204" pitchFamily="34" charset="0"/>
                <a:cs typeface="Arial" panose="020B0604020202020204" pitchFamily="34" charset="0"/>
              </a:rPr>
              <a:t>Gợi ý trả lời</a:t>
            </a:r>
            <a:endParaRPr sz="2400" dirty="0">
              <a:solidFill>
                <a:srgbClr val="FD3F35"/>
              </a:solidFill>
              <a:latin typeface="Arial" panose="020B0604020202020204" pitchFamily="34" charset="0"/>
              <a:cs typeface="Arial" panose="020B0604020202020204" pitchFamily="34" charset="0"/>
            </a:endParaRPr>
          </a:p>
        </p:txBody>
      </p:sp>
      <p:grpSp>
        <p:nvGrpSpPr>
          <p:cNvPr id="1123" name="Google Shape;1123;p50"/>
          <p:cNvGrpSpPr/>
          <p:nvPr/>
        </p:nvGrpSpPr>
        <p:grpSpPr>
          <a:xfrm>
            <a:off x="269112" y="4126261"/>
            <a:ext cx="901775" cy="477737"/>
            <a:chOff x="4843625" y="3779869"/>
            <a:chExt cx="1395322" cy="739205"/>
          </a:xfrm>
        </p:grpSpPr>
        <p:sp>
          <p:nvSpPr>
            <p:cNvPr id="1124" name="Google Shape;1124;p50"/>
            <p:cNvSpPr/>
            <p:nvPr/>
          </p:nvSpPr>
          <p:spPr>
            <a:xfrm>
              <a:off x="4843625" y="4271168"/>
              <a:ext cx="1202504" cy="247906"/>
            </a:xfrm>
            <a:custGeom>
              <a:avLst/>
              <a:gdLst/>
              <a:ahLst/>
              <a:cxnLst/>
              <a:rect l="l" t="t" r="r" b="b"/>
              <a:pathLst>
                <a:path w="7989" h="1647" extrusionOk="0">
                  <a:moveTo>
                    <a:pt x="824" y="0"/>
                  </a:moveTo>
                  <a:cubicBezTo>
                    <a:pt x="594" y="0"/>
                    <a:pt x="396" y="92"/>
                    <a:pt x="242" y="242"/>
                  </a:cubicBezTo>
                  <a:cubicBezTo>
                    <a:pt x="92" y="381"/>
                    <a:pt x="1" y="593"/>
                    <a:pt x="1" y="824"/>
                  </a:cubicBezTo>
                  <a:cubicBezTo>
                    <a:pt x="1" y="1281"/>
                    <a:pt x="381" y="1647"/>
                    <a:pt x="824" y="1647"/>
                  </a:cubicBezTo>
                  <a:lnTo>
                    <a:pt x="7988" y="1647"/>
                  </a:lnTo>
                  <a:lnTo>
                    <a:pt x="7988"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5" name="Google Shape;1125;p50"/>
            <p:cNvSpPr/>
            <p:nvPr/>
          </p:nvSpPr>
          <p:spPr>
            <a:xfrm>
              <a:off x="4958322" y="4271168"/>
              <a:ext cx="1087808" cy="247906"/>
            </a:xfrm>
            <a:custGeom>
              <a:avLst/>
              <a:gdLst/>
              <a:ahLst/>
              <a:cxnLst/>
              <a:rect l="l" t="t" r="r" b="b"/>
              <a:pathLst>
                <a:path w="7227" h="1647" extrusionOk="0">
                  <a:moveTo>
                    <a:pt x="823" y="0"/>
                  </a:moveTo>
                  <a:cubicBezTo>
                    <a:pt x="596" y="0"/>
                    <a:pt x="395" y="92"/>
                    <a:pt x="245" y="242"/>
                  </a:cubicBezTo>
                  <a:cubicBezTo>
                    <a:pt x="91" y="381"/>
                    <a:pt x="0" y="593"/>
                    <a:pt x="0" y="824"/>
                  </a:cubicBezTo>
                  <a:cubicBezTo>
                    <a:pt x="0" y="1281"/>
                    <a:pt x="366" y="1647"/>
                    <a:pt x="823" y="1647"/>
                  </a:cubicBezTo>
                  <a:lnTo>
                    <a:pt x="7226" y="1647"/>
                  </a:lnTo>
                  <a:lnTo>
                    <a:pt x="7226"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6" name="Google Shape;1126;p50"/>
            <p:cNvSpPr/>
            <p:nvPr/>
          </p:nvSpPr>
          <p:spPr>
            <a:xfrm>
              <a:off x="4995199" y="4310303"/>
              <a:ext cx="1050931" cy="169636"/>
            </a:xfrm>
            <a:custGeom>
              <a:avLst/>
              <a:gdLst/>
              <a:ahLst/>
              <a:cxnLst/>
              <a:rect l="l" t="t" r="r" b="b"/>
              <a:pathLst>
                <a:path w="6982" h="1127" extrusionOk="0">
                  <a:moveTo>
                    <a:pt x="395" y="0"/>
                  </a:moveTo>
                  <a:cubicBezTo>
                    <a:pt x="183" y="0"/>
                    <a:pt x="0" y="165"/>
                    <a:pt x="0" y="395"/>
                  </a:cubicBezTo>
                  <a:lnTo>
                    <a:pt x="0" y="714"/>
                  </a:lnTo>
                  <a:cubicBezTo>
                    <a:pt x="0" y="944"/>
                    <a:pt x="183" y="1127"/>
                    <a:pt x="395" y="1127"/>
                  </a:cubicBezTo>
                  <a:lnTo>
                    <a:pt x="6981" y="1127"/>
                  </a:lnTo>
                  <a:lnTo>
                    <a:pt x="6981"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7" name="Google Shape;1127;p50"/>
            <p:cNvSpPr/>
            <p:nvPr/>
          </p:nvSpPr>
          <p:spPr>
            <a:xfrm>
              <a:off x="5072868" y="4339956"/>
              <a:ext cx="973262" cy="13998"/>
            </a:xfrm>
            <a:custGeom>
              <a:avLst/>
              <a:gdLst/>
              <a:ahLst/>
              <a:cxnLst/>
              <a:rect l="l" t="t" r="r" b="b"/>
              <a:pathLst>
                <a:path w="6466" h="93" extrusionOk="0">
                  <a:moveTo>
                    <a:pt x="6465" y="1"/>
                  </a:moveTo>
                  <a:lnTo>
                    <a:pt x="48" y="15"/>
                  </a:lnTo>
                  <a:cubicBezTo>
                    <a:pt x="18" y="15"/>
                    <a:pt x="0" y="30"/>
                    <a:pt x="0" y="59"/>
                  </a:cubicBezTo>
                  <a:cubicBezTo>
                    <a:pt x="0" y="77"/>
                    <a:pt x="18" y="92"/>
                    <a:pt x="48" y="92"/>
                  </a:cubicBezTo>
                  <a:lnTo>
                    <a:pt x="6465" y="92"/>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8" name="Google Shape;1128;p50"/>
            <p:cNvSpPr/>
            <p:nvPr/>
          </p:nvSpPr>
          <p:spPr>
            <a:xfrm>
              <a:off x="5072868" y="4383456"/>
              <a:ext cx="973262" cy="13998"/>
            </a:xfrm>
            <a:custGeom>
              <a:avLst/>
              <a:gdLst/>
              <a:ahLst/>
              <a:cxnLst/>
              <a:rect l="l" t="t" r="r" b="b"/>
              <a:pathLst>
                <a:path w="6466" h="93" extrusionOk="0">
                  <a:moveTo>
                    <a:pt x="48" y="1"/>
                  </a:moveTo>
                  <a:cubicBezTo>
                    <a:pt x="18" y="1"/>
                    <a:pt x="0" y="30"/>
                    <a:pt x="0" y="45"/>
                  </a:cubicBezTo>
                  <a:cubicBezTo>
                    <a:pt x="0" y="78"/>
                    <a:pt x="18" y="92"/>
                    <a:pt x="48" y="92"/>
                  </a:cubicBezTo>
                  <a:lnTo>
                    <a:pt x="6465" y="78"/>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9" name="Google Shape;1129;p50"/>
            <p:cNvSpPr/>
            <p:nvPr/>
          </p:nvSpPr>
          <p:spPr>
            <a:xfrm>
              <a:off x="5072868" y="4426956"/>
              <a:ext cx="973262" cy="13998"/>
            </a:xfrm>
            <a:custGeom>
              <a:avLst/>
              <a:gdLst/>
              <a:ahLst/>
              <a:cxnLst/>
              <a:rect l="l" t="t" r="r" b="b"/>
              <a:pathLst>
                <a:path w="6466" h="93" extrusionOk="0">
                  <a:moveTo>
                    <a:pt x="6465" y="1"/>
                  </a:moveTo>
                  <a:lnTo>
                    <a:pt x="48" y="15"/>
                  </a:lnTo>
                  <a:cubicBezTo>
                    <a:pt x="18" y="15"/>
                    <a:pt x="0" y="30"/>
                    <a:pt x="0" y="63"/>
                  </a:cubicBezTo>
                  <a:cubicBezTo>
                    <a:pt x="0" y="78"/>
                    <a:pt x="18" y="92"/>
                    <a:pt x="48" y="92"/>
                  </a:cubicBezTo>
                  <a:lnTo>
                    <a:pt x="6465" y="92"/>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0" name="Google Shape;1130;p50"/>
            <p:cNvSpPr/>
            <p:nvPr/>
          </p:nvSpPr>
          <p:spPr>
            <a:xfrm>
              <a:off x="5036442" y="4025518"/>
              <a:ext cx="1202504" cy="247906"/>
            </a:xfrm>
            <a:custGeom>
              <a:avLst/>
              <a:gdLst/>
              <a:ahLst/>
              <a:cxnLst/>
              <a:rect l="l" t="t" r="r" b="b"/>
              <a:pathLst>
                <a:path w="7989" h="1647" extrusionOk="0">
                  <a:moveTo>
                    <a:pt x="824" y="0"/>
                  </a:moveTo>
                  <a:cubicBezTo>
                    <a:pt x="593" y="0"/>
                    <a:pt x="396" y="92"/>
                    <a:pt x="242" y="246"/>
                  </a:cubicBezTo>
                  <a:cubicBezTo>
                    <a:pt x="92" y="381"/>
                    <a:pt x="1" y="593"/>
                    <a:pt x="1" y="824"/>
                  </a:cubicBezTo>
                  <a:cubicBezTo>
                    <a:pt x="1" y="1266"/>
                    <a:pt x="381" y="1647"/>
                    <a:pt x="824" y="1647"/>
                  </a:cubicBezTo>
                  <a:lnTo>
                    <a:pt x="7988" y="1647"/>
                  </a:lnTo>
                  <a:lnTo>
                    <a:pt x="7988"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1" name="Google Shape;1131;p50"/>
            <p:cNvSpPr/>
            <p:nvPr/>
          </p:nvSpPr>
          <p:spPr>
            <a:xfrm>
              <a:off x="5150988" y="4025518"/>
              <a:ext cx="1087959" cy="247906"/>
            </a:xfrm>
            <a:custGeom>
              <a:avLst/>
              <a:gdLst/>
              <a:ahLst/>
              <a:cxnLst/>
              <a:rect l="l" t="t" r="r" b="b"/>
              <a:pathLst>
                <a:path w="7228" h="1647" extrusionOk="0">
                  <a:moveTo>
                    <a:pt x="824" y="0"/>
                  </a:moveTo>
                  <a:cubicBezTo>
                    <a:pt x="597" y="0"/>
                    <a:pt x="396" y="92"/>
                    <a:pt x="246" y="246"/>
                  </a:cubicBezTo>
                  <a:cubicBezTo>
                    <a:pt x="92" y="381"/>
                    <a:pt x="1" y="593"/>
                    <a:pt x="1" y="824"/>
                  </a:cubicBezTo>
                  <a:cubicBezTo>
                    <a:pt x="1" y="1266"/>
                    <a:pt x="367" y="1647"/>
                    <a:pt x="824" y="1647"/>
                  </a:cubicBezTo>
                  <a:lnTo>
                    <a:pt x="7227" y="1647"/>
                  </a:lnTo>
                  <a:lnTo>
                    <a:pt x="7227"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2" name="Google Shape;1132;p50"/>
            <p:cNvSpPr/>
            <p:nvPr/>
          </p:nvSpPr>
          <p:spPr>
            <a:xfrm>
              <a:off x="5187865" y="4064654"/>
              <a:ext cx="1051081" cy="169787"/>
            </a:xfrm>
            <a:custGeom>
              <a:avLst/>
              <a:gdLst/>
              <a:ahLst/>
              <a:cxnLst/>
              <a:rect l="l" t="t" r="r" b="b"/>
              <a:pathLst>
                <a:path w="6983" h="1128" extrusionOk="0">
                  <a:moveTo>
                    <a:pt x="411" y="0"/>
                  </a:moveTo>
                  <a:cubicBezTo>
                    <a:pt x="184" y="0"/>
                    <a:pt x="1" y="168"/>
                    <a:pt x="1" y="395"/>
                  </a:cubicBezTo>
                  <a:lnTo>
                    <a:pt x="1" y="717"/>
                  </a:lnTo>
                  <a:cubicBezTo>
                    <a:pt x="1" y="944"/>
                    <a:pt x="184" y="1127"/>
                    <a:pt x="411" y="1127"/>
                  </a:cubicBezTo>
                  <a:lnTo>
                    <a:pt x="6982" y="1127"/>
                  </a:lnTo>
                  <a:lnTo>
                    <a:pt x="6982"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3" name="Google Shape;1133;p50"/>
            <p:cNvSpPr/>
            <p:nvPr/>
          </p:nvSpPr>
          <p:spPr>
            <a:xfrm>
              <a:off x="5265534" y="4094306"/>
              <a:ext cx="973413" cy="13998"/>
            </a:xfrm>
            <a:custGeom>
              <a:avLst/>
              <a:gdLst/>
              <a:ahLst/>
              <a:cxnLst/>
              <a:rect l="l" t="t" r="r" b="b"/>
              <a:pathLst>
                <a:path w="6467" h="93" extrusionOk="0">
                  <a:moveTo>
                    <a:pt x="6466" y="1"/>
                  </a:moveTo>
                  <a:lnTo>
                    <a:pt x="48" y="15"/>
                  </a:lnTo>
                  <a:cubicBezTo>
                    <a:pt x="19" y="15"/>
                    <a:pt x="1" y="30"/>
                    <a:pt x="1" y="63"/>
                  </a:cubicBezTo>
                  <a:cubicBezTo>
                    <a:pt x="1" y="78"/>
                    <a:pt x="19"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4" name="Google Shape;1134;p50"/>
            <p:cNvSpPr/>
            <p:nvPr/>
          </p:nvSpPr>
          <p:spPr>
            <a:xfrm>
              <a:off x="5265534" y="4137807"/>
              <a:ext cx="973413" cy="13998"/>
            </a:xfrm>
            <a:custGeom>
              <a:avLst/>
              <a:gdLst/>
              <a:ahLst/>
              <a:cxnLst/>
              <a:rect l="l" t="t" r="r" b="b"/>
              <a:pathLst>
                <a:path w="6467" h="93" extrusionOk="0">
                  <a:moveTo>
                    <a:pt x="48" y="1"/>
                  </a:moveTo>
                  <a:cubicBezTo>
                    <a:pt x="19" y="1"/>
                    <a:pt x="1" y="30"/>
                    <a:pt x="1" y="48"/>
                  </a:cubicBezTo>
                  <a:cubicBezTo>
                    <a:pt x="1" y="78"/>
                    <a:pt x="19" y="92"/>
                    <a:pt x="48" y="92"/>
                  </a:cubicBezTo>
                  <a:lnTo>
                    <a:pt x="6466" y="78"/>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5" name="Google Shape;1135;p50"/>
            <p:cNvSpPr/>
            <p:nvPr/>
          </p:nvSpPr>
          <p:spPr>
            <a:xfrm>
              <a:off x="5265534" y="4181307"/>
              <a:ext cx="973413" cy="13998"/>
            </a:xfrm>
            <a:custGeom>
              <a:avLst/>
              <a:gdLst/>
              <a:ahLst/>
              <a:cxnLst/>
              <a:rect l="l" t="t" r="r" b="b"/>
              <a:pathLst>
                <a:path w="6467" h="93" extrusionOk="0">
                  <a:moveTo>
                    <a:pt x="6466" y="1"/>
                  </a:moveTo>
                  <a:lnTo>
                    <a:pt x="48" y="15"/>
                  </a:lnTo>
                  <a:cubicBezTo>
                    <a:pt x="19" y="15"/>
                    <a:pt x="1" y="34"/>
                    <a:pt x="1" y="63"/>
                  </a:cubicBezTo>
                  <a:cubicBezTo>
                    <a:pt x="1" y="78"/>
                    <a:pt x="19"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6" name="Google Shape;1136;p50"/>
            <p:cNvSpPr/>
            <p:nvPr/>
          </p:nvSpPr>
          <p:spPr>
            <a:xfrm>
              <a:off x="4882760" y="3779869"/>
              <a:ext cx="1202504" cy="247906"/>
            </a:xfrm>
            <a:custGeom>
              <a:avLst/>
              <a:gdLst/>
              <a:ahLst/>
              <a:cxnLst/>
              <a:rect l="l" t="t" r="r" b="b"/>
              <a:pathLst>
                <a:path w="7989" h="1647" extrusionOk="0">
                  <a:moveTo>
                    <a:pt x="824" y="0"/>
                  </a:moveTo>
                  <a:cubicBezTo>
                    <a:pt x="593" y="0"/>
                    <a:pt x="396" y="92"/>
                    <a:pt x="242" y="246"/>
                  </a:cubicBezTo>
                  <a:cubicBezTo>
                    <a:pt x="92" y="381"/>
                    <a:pt x="1" y="597"/>
                    <a:pt x="1" y="824"/>
                  </a:cubicBezTo>
                  <a:cubicBezTo>
                    <a:pt x="1" y="1266"/>
                    <a:pt x="381" y="1647"/>
                    <a:pt x="824" y="1647"/>
                  </a:cubicBezTo>
                  <a:lnTo>
                    <a:pt x="7988" y="1647"/>
                  </a:lnTo>
                  <a:lnTo>
                    <a:pt x="7988"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7" name="Google Shape;1137;p50"/>
            <p:cNvSpPr/>
            <p:nvPr/>
          </p:nvSpPr>
          <p:spPr>
            <a:xfrm>
              <a:off x="4997306" y="3779869"/>
              <a:ext cx="1087959" cy="247906"/>
            </a:xfrm>
            <a:custGeom>
              <a:avLst/>
              <a:gdLst/>
              <a:ahLst/>
              <a:cxnLst/>
              <a:rect l="l" t="t" r="r" b="b"/>
              <a:pathLst>
                <a:path w="7228" h="1647" extrusionOk="0">
                  <a:moveTo>
                    <a:pt x="824" y="0"/>
                  </a:moveTo>
                  <a:cubicBezTo>
                    <a:pt x="594" y="0"/>
                    <a:pt x="396" y="92"/>
                    <a:pt x="246" y="246"/>
                  </a:cubicBezTo>
                  <a:cubicBezTo>
                    <a:pt x="92" y="381"/>
                    <a:pt x="1" y="597"/>
                    <a:pt x="1" y="824"/>
                  </a:cubicBezTo>
                  <a:cubicBezTo>
                    <a:pt x="1" y="1266"/>
                    <a:pt x="367" y="1647"/>
                    <a:pt x="824" y="1647"/>
                  </a:cubicBezTo>
                  <a:lnTo>
                    <a:pt x="7227" y="1647"/>
                  </a:lnTo>
                  <a:lnTo>
                    <a:pt x="7227"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8" name="Google Shape;1138;p50"/>
            <p:cNvSpPr/>
            <p:nvPr/>
          </p:nvSpPr>
          <p:spPr>
            <a:xfrm>
              <a:off x="5034184" y="3819004"/>
              <a:ext cx="1051081" cy="169787"/>
            </a:xfrm>
            <a:custGeom>
              <a:avLst/>
              <a:gdLst/>
              <a:ahLst/>
              <a:cxnLst/>
              <a:rect l="l" t="t" r="r" b="b"/>
              <a:pathLst>
                <a:path w="6983" h="1128" extrusionOk="0">
                  <a:moveTo>
                    <a:pt x="411" y="0"/>
                  </a:moveTo>
                  <a:cubicBezTo>
                    <a:pt x="184" y="0"/>
                    <a:pt x="1" y="169"/>
                    <a:pt x="1" y="395"/>
                  </a:cubicBezTo>
                  <a:lnTo>
                    <a:pt x="1" y="717"/>
                  </a:lnTo>
                  <a:cubicBezTo>
                    <a:pt x="1" y="944"/>
                    <a:pt x="184" y="1127"/>
                    <a:pt x="411" y="1127"/>
                  </a:cubicBezTo>
                  <a:lnTo>
                    <a:pt x="6982" y="1127"/>
                  </a:lnTo>
                  <a:lnTo>
                    <a:pt x="6982"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9" name="Google Shape;1139;p50"/>
            <p:cNvSpPr/>
            <p:nvPr/>
          </p:nvSpPr>
          <p:spPr>
            <a:xfrm>
              <a:off x="5111853" y="3848657"/>
              <a:ext cx="973413" cy="13998"/>
            </a:xfrm>
            <a:custGeom>
              <a:avLst/>
              <a:gdLst/>
              <a:ahLst/>
              <a:cxnLst/>
              <a:rect l="l" t="t" r="r" b="b"/>
              <a:pathLst>
                <a:path w="6467" h="93" extrusionOk="0">
                  <a:moveTo>
                    <a:pt x="6466" y="1"/>
                  </a:moveTo>
                  <a:lnTo>
                    <a:pt x="48" y="15"/>
                  </a:lnTo>
                  <a:cubicBezTo>
                    <a:pt x="16" y="15"/>
                    <a:pt x="1" y="30"/>
                    <a:pt x="1" y="63"/>
                  </a:cubicBezTo>
                  <a:cubicBezTo>
                    <a:pt x="1" y="78"/>
                    <a:pt x="16"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0" name="Google Shape;1140;p50"/>
            <p:cNvSpPr/>
            <p:nvPr/>
          </p:nvSpPr>
          <p:spPr>
            <a:xfrm>
              <a:off x="5111853" y="3892157"/>
              <a:ext cx="973413" cy="13998"/>
            </a:xfrm>
            <a:custGeom>
              <a:avLst/>
              <a:gdLst/>
              <a:ahLst/>
              <a:cxnLst/>
              <a:rect l="l" t="t" r="r" b="b"/>
              <a:pathLst>
                <a:path w="6467" h="93" extrusionOk="0">
                  <a:moveTo>
                    <a:pt x="48" y="1"/>
                  </a:moveTo>
                  <a:cubicBezTo>
                    <a:pt x="16" y="1"/>
                    <a:pt x="1" y="34"/>
                    <a:pt x="1" y="48"/>
                  </a:cubicBezTo>
                  <a:cubicBezTo>
                    <a:pt x="1" y="78"/>
                    <a:pt x="16" y="92"/>
                    <a:pt x="48" y="92"/>
                  </a:cubicBezTo>
                  <a:lnTo>
                    <a:pt x="6466" y="78"/>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1" name="Google Shape;1141;p50"/>
            <p:cNvSpPr/>
            <p:nvPr/>
          </p:nvSpPr>
          <p:spPr>
            <a:xfrm>
              <a:off x="5111853" y="3935658"/>
              <a:ext cx="973413" cy="13998"/>
            </a:xfrm>
            <a:custGeom>
              <a:avLst/>
              <a:gdLst/>
              <a:ahLst/>
              <a:cxnLst/>
              <a:rect l="l" t="t" r="r" b="b"/>
              <a:pathLst>
                <a:path w="6467" h="93" extrusionOk="0">
                  <a:moveTo>
                    <a:pt x="6466" y="1"/>
                  </a:moveTo>
                  <a:lnTo>
                    <a:pt x="48" y="19"/>
                  </a:lnTo>
                  <a:cubicBezTo>
                    <a:pt x="16" y="19"/>
                    <a:pt x="1" y="34"/>
                    <a:pt x="1" y="63"/>
                  </a:cubicBezTo>
                  <a:cubicBezTo>
                    <a:pt x="1" y="78"/>
                    <a:pt x="16"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2" name="Google Shape;1142;p50"/>
            <p:cNvSpPr/>
            <p:nvPr/>
          </p:nvSpPr>
          <p:spPr>
            <a:xfrm>
              <a:off x="5821256" y="3848657"/>
              <a:ext cx="77819" cy="124179"/>
            </a:xfrm>
            <a:custGeom>
              <a:avLst/>
              <a:gdLst/>
              <a:ahLst/>
              <a:cxnLst/>
              <a:rect l="l" t="t" r="r" b="b"/>
              <a:pathLst>
                <a:path w="517" h="825" extrusionOk="0">
                  <a:moveTo>
                    <a:pt x="517" y="1"/>
                  </a:moveTo>
                  <a:lnTo>
                    <a:pt x="1" y="15"/>
                  </a:lnTo>
                  <a:lnTo>
                    <a:pt x="1" y="809"/>
                  </a:lnTo>
                  <a:lnTo>
                    <a:pt x="242" y="564"/>
                  </a:lnTo>
                  <a:lnTo>
                    <a:pt x="517" y="824"/>
                  </a:lnTo>
                  <a:lnTo>
                    <a:pt x="517"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8" name="Rectangle 17">
            <a:extLst>
              <a:ext uri="{FF2B5EF4-FFF2-40B4-BE49-F238E27FC236}">
                <a16:creationId xmlns:a16="http://schemas.microsoft.com/office/drawing/2014/main" id="{B8DB1789-76FA-F83A-4545-A9A07C47F122}"/>
              </a:ext>
            </a:extLst>
          </p:cNvPr>
          <p:cNvSpPr/>
          <p:nvPr/>
        </p:nvSpPr>
        <p:spPr>
          <a:xfrm>
            <a:off x="5363029" y="1493388"/>
            <a:ext cx="2699656" cy="2893159"/>
          </a:xfrm>
          <a:prstGeom prst="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t>Hệ thống giám sát các thiết bị theo dõi (nhịp tim, nồng độ oxygen, hoạt động hô hấp, huyết áp) là ứng dụng máy tỉnh trong lĩnh vực y tế.</a:t>
            </a:r>
          </a:p>
        </p:txBody>
      </p:sp>
      <p:pic>
        <p:nvPicPr>
          <p:cNvPr id="19" name="Picture 2">
            <a:extLst>
              <a:ext uri="{FF2B5EF4-FFF2-40B4-BE49-F238E27FC236}">
                <a16:creationId xmlns:a16="http://schemas.microsoft.com/office/drawing/2014/main" id="{2E4078AE-AB71-14F7-1C14-08E6D97DCB60}"/>
              </a:ext>
            </a:extLst>
          </p:cNvPr>
          <p:cNvPicPr>
            <a:picLocks noChangeAspect="1" noChangeArrowheads="1"/>
          </p:cNvPicPr>
          <p:nvPr/>
        </p:nvPicPr>
        <p:blipFill rotWithShape="1">
          <a:blip r:embed="rId3"/>
          <a:srcRect l="4822" t="9085" r="3300" b="118"/>
          <a:stretch/>
        </p:blipFill>
        <p:spPr bwMode="auto">
          <a:xfrm>
            <a:off x="1270210" y="1482369"/>
            <a:ext cx="3693510" cy="2879038"/>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23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grpSp>
        <p:nvGrpSpPr>
          <p:cNvPr id="695" name="Google Shape;695;p43"/>
          <p:cNvGrpSpPr/>
          <p:nvPr/>
        </p:nvGrpSpPr>
        <p:grpSpPr>
          <a:xfrm>
            <a:off x="241447" y="1071268"/>
            <a:ext cx="3555135" cy="3532498"/>
            <a:chOff x="4920663" y="143224"/>
            <a:chExt cx="4782907" cy="4752452"/>
          </a:xfrm>
        </p:grpSpPr>
        <p:sp>
          <p:nvSpPr>
            <p:cNvPr id="696" name="Google Shape;696;p43"/>
            <p:cNvSpPr/>
            <p:nvPr/>
          </p:nvSpPr>
          <p:spPr>
            <a:xfrm>
              <a:off x="8325027" y="2036544"/>
              <a:ext cx="174161" cy="153107"/>
            </a:xfrm>
            <a:custGeom>
              <a:avLst/>
              <a:gdLst/>
              <a:ahLst/>
              <a:cxnLst/>
              <a:rect l="l" t="t" r="r" b="b"/>
              <a:pathLst>
                <a:path w="761" h="669" extrusionOk="0">
                  <a:moveTo>
                    <a:pt x="326" y="0"/>
                  </a:moveTo>
                  <a:lnTo>
                    <a:pt x="1" y="669"/>
                  </a:lnTo>
                  <a:lnTo>
                    <a:pt x="761" y="513"/>
                  </a:lnTo>
                  <a:lnTo>
                    <a:pt x="326"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7" name="Google Shape;697;p43"/>
            <p:cNvSpPr/>
            <p:nvPr/>
          </p:nvSpPr>
          <p:spPr>
            <a:xfrm>
              <a:off x="4920663" y="4559025"/>
              <a:ext cx="4782907" cy="336651"/>
            </a:xfrm>
            <a:custGeom>
              <a:avLst/>
              <a:gdLst/>
              <a:ahLst/>
              <a:cxnLst/>
              <a:rect l="l" t="t" r="r" b="b"/>
              <a:pathLst>
                <a:path w="8451" h="839" extrusionOk="0">
                  <a:moveTo>
                    <a:pt x="4217" y="0"/>
                  </a:moveTo>
                  <a:cubicBezTo>
                    <a:pt x="1887" y="0"/>
                    <a:pt x="1" y="188"/>
                    <a:pt x="1" y="417"/>
                  </a:cubicBezTo>
                  <a:cubicBezTo>
                    <a:pt x="1" y="646"/>
                    <a:pt x="1887" y="838"/>
                    <a:pt x="4217" y="838"/>
                  </a:cubicBezTo>
                  <a:cubicBezTo>
                    <a:pt x="6560" y="838"/>
                    <a:pt x="8451" y="646"/>
                    <a:pt x="8451" y="417"/>
                  </a:cubicBezTo>
                  <a:cubicBezTo>
                    <a:pt x="8451" y="188"/>
                    <a:pt x="6560" y="0"/>
                    <a:pt x="4217" y="0"/>
                  </a:cubicBezTo>
                  <a:close/>
                </a:path>
              </a:pathLst>
            </a:custGeom>
            <a:solidFill>
              <a:srgbClr val="54B2E0">
                <a:alpha val="2279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8" name="Google Shape;698;p43"/>
            <p:cNvSpPr/>
            <p:nvPr/>
          </p:nvSpPr>
          <p:spPr>
            <a:xfrm>
              <a:off x="5482871" y="1800823"/>
              <a:ext cx="3255727" cy="2957558"/>
            </a:xfrm>
            <a:custGeom>
              <a:avLst/>
              <a:gdLst/>
              <a:ahLst/>
              <a:cxnLst/>
              <a:rect l="l" t="t" r="r" b="b"/>
              <a:pathLst>
                <a:path w="14226" h="12923" extrusionOk="0">
                  <a:moveTo>
                    <a:pt x="5020" y="1"/>
                  </a:moveTo>
                  <a:cubicBezTo>
                    <a:pt x="3680" y="1"/>
                    <a:pt x="2375" y="581"/>
                    <a:pt x="1489" y="1657"/>
                  </a:cubicBezTo>
                  <a:cubicBezTo>
                    <a:pt x="1434" y="1735"/>
                    <a:pt x="1374" y="1813"/>
                    <a:pt x="1319" y="1886"/>
                  </a:cubicBezTo>
                  <a:cubicBezTo>
                    <a:pt x="1164" y="2097"/>
                    <a:pt x="1012" y="2326"/>
                    <a:pt x="880" y="2555"/>
                  </a:cubicBezTo>
                  <a:cubicBezTo>
                    <a:pt x="326" y="3548"/>
                    <a:pt x="1" y="4843"/>
                    <a:pt x="500" y="6578"/>
                  </a:cubicBezTo>
                  <a:cubicBezTo>
                    <a:pt x="2193" y="12378"/>
                    <a:pt x="5439" y="12799"/>
                    <a:pt x="8584" y="12914"/>
                  </a:cubicBezTo>
                  <a:cubicBezTo>
                    <a:pt x="8767" y="12920"/>
                    <a:pt x="8945" y="12923"/>
                    <a:pt x="9118" y="12923"/>
                  </a:cubicBezTo>
                  <a:cubicBezTo>
                    <a:pt x="13574" y="12923"/>
                    <a:pt x="14226" y="10859"/>
                    <a:pt x="14058" y="9114"/>
                  </a:cubicBezTo>
                  <a:cubicBezTo>
                    <a:pt x="14040" y="8963"/>
                    <a:pt x="14022" y="8794"/>
                    <a:pt x="13981" y="8638"/>
                  </a:cubicBezTo>
                  <a:cubicBezTo>
                    <a:pt x="13944" y="8354"/>
                    <a:pt x="13866" y="8084"/>
                    <a:pt x="13811" y="7837"/>
                  </a:cubicBezTo>
                  <a:cubicBezTo>
                    <a:pt x="13047" y="5017"/>
                    <a:pt x="12493" y="3374"/>
                    <a:pt x="10131" y="1927"/>
                  </a:cubicBezTo>
                  <a:cubicBezTo>
                    <a:pt x="8968" y="1200"/>
                    <a:pt x="7650" y="646"/>
                    <a:pt x="6620" y="284"/>
                  </a:cubicBezTo>
                  <a:cubicBezTo>
                    <a:pt x="6097" y="93"/>
                    <a:pt x="5556" y="1"/>
                    <a:pt x="502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9" name="Google Shape;699;p43"/>
            <p:cNvSpPr/>
            <p:nvPr/>
          </p:nvSpPr>
          <p:spPr>
            <a:xfrm>
              <a:off x="5631627" y="2232444"/>
              <a:ext cx="3068750" cy="2304849"/>
            </a:xfrm>
            <a:custGeom>
              <a:avLst/>
              <a:gdLst/>
              <a:ahLst/>
              <a:cxnLst/>
              <a:rect l="l" t="t" r="r" b="b"/>
              <a:pathLst>
                <a:path w="13409" h="10071" extrusionOk="0">
                  <a:moveTo>
                    <a:pt x="669" y="0"/>
                  </a:moveTo>
                  <a:lnTo>
                    <a:pt x="669" y="0"/>
                  </a:lnTo>
                  <a:cubicBezTo>
                    <a:pt x="514" y="211"/>
                    <a:pt x="362" y="440"/>
                    <a:pt x="230" y="669"/>
                  </a:cubicBezTo>
                  <a:cubicBezTo>
                    <a:pt x="115" y="1126"/>
                    <a:pt x="56" y="1584"/>
                    <a:pt x="56" y="2060"/>
                  </a:cubicBezTo>
                  <a:cubicBezTo>
                    <a:pt x="56" y="2843"/>
                    <a:pt x="248" y="3644"/>
                    <a:pt x="610" y="4427"/>
                  </a:cubicBezTo>
                  <a:cubicBezTo>
                    <a:pt x="1525" y="6409"/>
                    <a:pt x="2422" y="7686"/>
                    <a:pt x="3512" y="8565"/>
                  </a:cubicBezTo>
                  <a:cubicBezTo>
                    <a:pt x="4157" y="9082"/>
                    <a:pt x="4862" y="9462"/>
                    <a:pt x="5663" y="9709"/>
                  </a:cubicBezTo>
                  <a:cubicBezTo>
                    <a:pt x="6446" y="9956"/>
                    <a:pt x="7307" y="10071"/>
                    <a:pt x="8259" y="10071"/>
                  </a:cubicBezTo>
                  <a:cubicBezTo>
                    <a:pt x="8373" y="10071"/>
                    <a:pt x="8488" y="10071"/>
                    <a:pt x="8602" y="10053"/>
                  </a:cubicBezTo>
                  <a:cubicBezTo>
                    <a:pt x="11120" y="9998"/>
                    <a:pt x="12360" y="8968"/>
                    <a:pt x="12951" y="8107"/>
                  </a:cubicBezTo>
                  <a:cubicBezTo>
                    <a:pt x="13161" y="7823"/>
                    <a:pt x="13294" y="7535"/>
                    <a:pt x="13408" y="7228"/>
                  </a:cubicBezTo>
                  <a:cubicBezTo>
                    <a:pt x="13390" y="7077"/>
                    <a:pt x="13372" y="6908"/>
                    <a:pt x="13331" y="6752"/>
                  </a:cubicBezTo>
                  <a:cubicBezTo>
                    <a:pt x="13257" y="7137"/>
                    <a:pt x="13083" y="7572"/>
                    <a:pt x="12800" y="7993"/>
                  </a:cubicBezTo>
                  <a:cubicBezTo>
                    <a:pt x="12227" y="8812"/>
                    <a:pt x="11024" y="9805"/>
                    <a:pt x="8584" y="9860"/>
                  </a:cubicBezTo>
                  <a:cubicBezTo>
                    <a:pt x="8473" y="9863"/>
                    <a:pt x="8365" y="9865"/>
                    <a:pt x="8257" y="9865"/>
                  </a:cubicBezTo>
                  <a:cubicBezTo>
                    <a:pt x="4176" y="9865"/>
                    <a:pt x="2363" y="7752"/>
                    <a:pt x="784" y="4349"/>
                  </a:cubicBezTo>
                  <a:cubicBezTo>
                    <a:pt x="1" y="2632"/>
                    <a:pt x="230" y="1186"/>
                    <a:pt x="555" y="289"/>
                  </a:cubicBezTo>
                  <a:cubicBezTo>
                    <a:pt x="591" y="193"/>
                    <a:pt x="628" y="96"/>
                    <a:pt x="66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0" name="Google Shape;700;p43"/>
            <p:cNvSpPr/>
            <p:nvPr/>
          </p:nvSpPr>
          <p:spPr>
            <a:xfrm>
              <a:off x="7604361" y="1438316"/>
              <a:ext cx="725021" cy="1527641"/>
            </a:xfrm>
            <a:custGeom>
              <a:avLst/>
              <a:gdLst/>
              <a:ahLst/>
              <a:cxnLst/>
              <a:rect l="l" t="t" r="r" b="b"/>
              <a:pathLst>
                <a:path w="3168" h="6675" extrusionOk="0">
                  <a:moveTo>
                    <a:pt x="289" y="1"/>
                  </a:moveTo>
                  <a:lnTo>
                    <a:pt x="289" y="1"/>
                  </a:lnTo>
                  <a:cubicBezTo>
                    <a:pt x="0" y="1964"/>
                    <a:pt x="1049" y="6675"/>
                    <a:pt x="1049" y="6675"/>
                  </a:cubicBezTo>
                  <a:lnTo>
                    <a:pt x="2060" y="6295"/>
                  </a:lnTo>
                  <a:cubicBezTo>
                    <a:pt x="2060" y="6295"/>
                    <a:pt x="3168" y="5361"/>
                    <a:pt x="2710" y="4024"/>
                  </a:cubicBezTo>
                  <a:cubicBezTo>
                    <a:pt x="2252" y="2688"/>
                    <a:pt x="289" y="1"/>
                    <a:pt x="28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1" name="Google Shape;701;p43"/>
            <p:cNvSpPr/>
            <p:nvPr/>
          </p:nvSpPr>
          <p:spPr>
            <a:xfrm>
              <a:off x="6482283" y="1315650"/>
              <a:ext cx="1532888" cy="2025182"/>
            </a:xfrm>
            <a:custGeom>
              <a:avLst/>
              <a:gdLst/>
              <a:ahLst/>
              <a:cxnLst/>
              <a:rect l="l" t="t" r="r" b="b"/>
              <a:pathLst>
                <a:path w="6698" h="8849" extrusionOk="0">
                  <a:moveTo>
                    <a:pt x="2692" y="1"/>
                  </a:moveTo>
                  <a:cubicBezTo>
                    <a:pt x="2427" y="1"/>
                    <a:pt x="2061" y="115"/>
                    <a:pt x="1855" y="175"/>
                  </a:cubicBezTo>
                  <a:cubicBezTo>
                    <a:pt x="1488" y="248"/>
                    <a:pt x="939" y="440"/>
                    <a:pt x="500" y="688"/>
                  </a:cubicBezTo>
                  <a:cubicBezTo>
                    <a:pt x="1" y="976"/>
                    <a:pt x="193" y="1759"/>
                    <a:pt x="230" y="2903"/>
                  </a:cubicBezTo>
                  <a:cubicBezTo>
                    <a:pt x="253" y="3205"/>
                    <a:pt x="253" y="3512"/>
                    <a:pt x="253" y="3796"/>
                  </a:cubicBezTo>
                  <a:cubicBezTo>
                    <a:pt x="253" y="3988"/>
                    <a:pt x="230" y="4180"/>
                    <a:pt x="211" y="4350"/>
                  </a:cubicBezTo>
                  <a:cubicBezTo>
                    <a:pt x="60" y="5686"/>
                    <a:pt x="422" y="7993"/>
                    <a:pt x="765" y="8529"/>
                  </a:cubicBezTo>
                  <a:cubicBezTo>
                    <a:pt x="825" y="8625"/>
                    <a:pt x="916" y="8680"/>
                    <a:pt x="1012" y="8739"/>
                  </a:cubicBezTo>
                  <a:cubicBezTo>
                    <a:pt x="1054" y="8758"/>
                    <a:pt x="1090" y="8776"/>
                    <a:pt x="1127" y="8776"/>
                  </a:cubicBezTo>
                  <a:cubicBezTo>
                    <a:pt x="1278" y="8827"/>
                    <a:pt x="1462" y="8849"/>
                    <a:pt x="1667" y="8849"/>
                  </a:cubicBezTo>
                  <a:cubicBezTo>
                    <a:pt x="2704" y="8849"/>
                    <a:pt x="4288" y="8290"/>
                    <a:pt x="5018" y="8053"/>
                  </a:cubicBezTo>
                  <a:cubicBezTo>
                    <a:pt x="6698" y="7481"/>
                    <a:pt x="5402" y="6698"/>
                    <a:pt x="5457" y="5439"/>
                  </a:cubicBezTo>
                  <a:cubicBezTo>
                    <a:pt x="5494" y="4427"/>
                    <a:pt x="5439" y="4675"/>
                    <a:pt x="5764" y="4047"/>
                  </a:cubicBezTo>
                  <a:cubicBezTo>
                    <a:pt x="6144" y="3338"/>
                    <a:pt x="6048" y="2693"/>
                    <a:pt x="5668" y="2043"/>
                  </a:cubicBezTo>
                  <a:cubicBezTo>
                    <a:pt x="5265" y="1393"/>
                    <a:pt x="5150" y="688"/>
                    <a:pt x="4945" y="518"/>
                  </a:cubicBezTo>
                  <a:cubicBezTo>
                    <a:pt x="4716" y="363"/>
                    <a:pt x="3777" y="212"/>
                    <a:pt x="3777" y="212"/>
                  </a:cubicBezTo>
                  <a:lnTo>
                    <a:pt x="2692"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2" name="Google Shape;702;p43"/>
            <p:cNvSpPr/>
            <p:nvPr/>
          </p:nvSpPr>
          <p:spPr>
            <a:xfrm>
              <a:off x="6967456" y="1790067"/>
              <a:ext cx="624552" cy="285388"/>
            </a:xfrm>
            <a:custGeom>
              <a:avLst/>
              <a:gdLst/>
              <a:ahLst/>
              <a:cxnLst/>
              <a:rect l="l" t="t" r="r" b="b"/>
              <a:pathLst>
                <a:path w="2729" h="1247" extrusionOk="0">
                  <a:moveTo>
                    <a:pt x="1383" y="0"/>
                  </a:moveTo>
                  <a:cubicBezTo>
                    <a:pt x="552" y="0"/>
                    <a:pt x="0" y="143"/>
                    <a:pt x="0" y="143"/>
                  </a:cubicBezTo>
                  <a:lnTo>
                    <a:pt x="18" y="1247"/>
                  </a:lnTo>
                  <a:cubicBezTo>
                    <a:pt x="447" y="1138"/>
                    <a:pt x="977" y="1106"/>
                    <a:pt x="1455" y="1106"/>
                  </a:cubicBezTo>
                  <a:cubicBezTo>
                    <a:pt x="2147" y="1106"/>
                    <a:pt x="2728" y="1173"/>
                    <a:pt x="2728" y="1173"/>
                  </a:cubicBezTo>
                  <a:lnTo>
                    <a:pt x="2687" y="121"/>
                  </a:lnTo>
                  <a:cubicBezTo>
                    <a:pt x="2211" y="31"/>
                    <a:pt x="1767" y="0"/>
                    <a:pt x="1383"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3" name="Google Shape;703;p43"/>
            <p:cNvSpPr/>
            <p:nvPr/>
          </p:nvSpPr>
          <p:spPr>
            <a:xfrm>
              <a:off x="6971576" y="1460286"/>
              <a:ext cx="467556" cy="161575"/>
            </a:xfrm>
            <a:custGeom>
              <a:avLst/>
              <a:gdLst/>
              <a:ahLst/>
              <a:cxnLst/>
              <a:rect l="l" t="t" r="r" b="b"/>
              <a:pathLst>
                <a:path w="2043" h="706" extrusionOk="0">
                  <a:moveTo>
                    <a:pt x="2005" y="1"/>
                  </a:moveTo>
                  <a:cubicBezTo>
                    <a:pt x="1964" y="1"/>
                    <a:pt x="1946" y="19"/>
                    <a:pt x="1946" y="37"/>
                  </a:cubicBezTo>
                  <a:cubicBezTo>
                    <a:pt x="1946" y="55"/>
                    <a:pt x="1873" y="611"/>
                    <a:pt x="1346" y="611"/>
                  </a:cubicBezTo>
                  <a:cubicBezTo>
                    <a:pt x="1330" y="611"/>
                    <a:pt x="1313" y="611"/>
                    <a:pt x="1296" y="609"/>
                  </a:cubicBezTo>
                  <a:cubicBezTo>
                    <a:pt x="669" y="591"/>
                    <a:pt x="97" y="19"/>
                    <a:pt x="78" y="19"/>
                  </a:cubicBezTo>
                  <a:cubicBezTo>
                    <a:pt x="69" y="10"/>
                    <a:pt x="59" y="5"/>
                    <a:pt x="49" y="5"/>
                  </a:cubicBezTo>
                  <a:cubicBezTo>
                    <a:pt x="38" y="5"/>
                    <a:pt x="28" y="10"/>
                    <a:pt x="19" y="19"/>
                  </a:cubicBezTo>
                  <a:cubicBezTo>
                    <a:pt x="0" y="37"/>
                    <a:pt x="0" y="56"/>
                    <a:pt x="19" y="74"/>
                  </a:cubicBezTo>
                  <a:cubicBezTo>
                    <a:pt x="37" y="97"/>
                    <a:pt x="632" y="669"/>
                    <a:pt x="1278" y="706"/>
                  </a:cubicBezTo>
                  <a:lnTo>
                    <a:pt x="1337" y="706"/>
                  </a:lnTo>
                  <a:cubicBezTo>
                    <a:pt x="1964" y="706"/>
                    <a:pt x="2042" y="56"/>
                    <a:pt x="2042" y="56"/>
                  </a:cubicBezTo>
                  <a:cubicBezTo>
                    <a:pt x="2042" y="19"/>
                    <a:pt x="2024" y="1"/>
                    <a:pt x="2005"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4" name="Google Shape;704;p43"/>
            <p:cNvSpPr/>
            <p:nvPr/>
          </p:nvSpPr>
          <p:spPr>
            <a:xfrm>
              <a:off x="6848909" y="2620811"/>
              <a:ext cx="738981" cy="200481"/>
            </a:xfrm>
            <a:custGeom>
              <a:avLst/>
              <a:gdLst/>
              <a:ahLst/>
              <a:cxnLst/>
              <a:rect l="l" t="t" r="r" b="b"/>
              <a:pathLst>
                <a:path w="3229" h="876" extrusionOk="0">
                  <a:moveTo>
                    <a:pt x="2799" y="0"/>
                  </a:moveTo>
                  <a:cubicBezTo>
                    <a:pt x="2643" y="0"/>
                    <a:pt x="2445" y="9"/>
                    <a:pt x="2216" y="38"/>
                  </a:cubicBezTo>
                  <a:cubicBezTo>
                    <a:pt x="1681" y="98"/>
                    <a:pt x="880" y="290"/>
                    <a:pt x="42" y="784"/>
                  </a:cubicBezTo>
                  <a:cubicBezTo>
                    <a:pt x="24" y="803"/>
                    <a:pt x="1" y="821"/>
                    <a:pt x="24" y="862"/>
                  </a:cubicBezTo>
                  <a:lnTo>
                    <a:pt x="42" y="862"/>
                  </a:lnTo>
                  <a:cubicBezTo>
                    <a:pt x="42" y="871"/>
                    <a:pt x="51" y="876"/>
                    <a:pt x="60" y="876"/>
                  </a:cubicBezTo>
                  <a:cubicBezTo>
                    <a:pt x="70" y="876"/>
                    <a:pt x="79" y="871"/>
                    <a:pt x="79" y="862"/>
                  </a:cubicBezTo>
                  <a:cubicBezTo>
                    <a:pt x="916" y="363"/>
                    <a:pt x="1699" y="194"/>
                    <a:pt x="2216" y="134"/>
                  </a:cubicBezTo>
                  <a:cubicBezTo>
                    <a:pt x="2445" y="105"/>
                    <a:pt x="2641" y="96"/>
                    <a:pt x="2794" y="96"/>
                  </a:cubicBezTo>
                  <a:cubicBezTo>
                    <a:pt x="3023" y="96"/>
                    <a:pt x="3158" y="116"/>
                    <a:pt x="3169" y="116"/>
                  </a:cubicBezTo>
                  <a:cubicBezTo>
                    <a:pt x="3187" y="116"/>
                    <a:pt x="3205" y="98"/>
                    <a:pt x="3205" y="79"/>
                  </a:cubicBezTo>
                  <a:cubicBezTo>
                    <a:pt x="3228" y="61"/>
                    <a:pt x="3205" y="38"/>
                    <a:pt x="3169" y="20"/>
                  </a:cubicBezTo>
                  <a:cubicBezTo>
                    <a:pt x="3169" y="20"/>
                    <a:pt x="3032" y="0"/>
                    <a:pt x="2799" y="0"/>
                  </a:cubicBezTo>
                  <a:close/>
                </a:path>
              </a:pathLst>
            </a:custGeom>
            <a:solidFill>
              <a:srgbClr val="54B2E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5" name="Google Shape;705;p43"/>
            <p:cNvSpPr/>
            <p:nvPr/>
          </p:nvSpPr>
          <p:spPr>
            <a:xfrm>
              <a:off x="6425755" y="1251112"/>
              <a:ext cx="720901" cy="2002983"/>
            </a:xfrm>
            <a:custGeom>
              <a:avLst/>
              <a:gdLst/>
              <a:ahLst/>
              <a:cxnLst/>
              <a:rect l="l" t="t" r="r" b="b"/>
              <a:pathLst>
                <a:path w="3150" h="8752" extrusionOk="0">
                  <a:moveTo>
                    <a:pt x="2300" y="0"/>
                  </a:moveTo>
                  <a:cubicBezTo>
                    <a:pt x="2083" y="0"/>
                    <a:pt x="1821" y="22"/>
                    <a:pt x="1681" y="114"/>
                  </a:cubicBezTo>
                  <a:cubicBezTo>
                    <a:pt x="1415" y="301"/>
                    <a:pt x="1566" y="475"/>
                    <a:pt x="1566" y="475"/>
                  </a:cubicBezTo>
                  <a:cubicBezTo>
                    <a:pt x="1566" y="475"/>
                    <a:pt x="573" y="645"/>
                    <a:pt x="289" y="1144"/>
                  </a:cubicBezTo>
                  <a:cubicBezTo>
                    <a:pt x="1" y="1638"/>
                    <a:pt x="536" y="3048"/>
                    <a:pt x="422" y="3812"/>
                  </a:cubicBezTo>
                  <a:cubicBezTo>
                    <a:pt x="289" y="4577"/>
                    <a:pt x="115" y="6673"/>
                    <a:pt x="422" y="7209"/>
                  </a:cubicBezTo>
                  <a:cubicBezTo>
                    <a:pt x="500" y="7342"/>
                    <a:pt x="669" y="7209"/>
                    <a:pt x="916" y="7456"/>
                  </a:cubicBezTo>
                  <a:cubicBezTo>
                    <a:pt x="957" y="7493"/>
                    <a:pt x="994" y="7534"/>
                    <a:pt x="1031" y="7552"/>
                  </a:cubicBezTo>
                  <a:cubicBezTo>
                    <a:pt x="1507" y="8010"/>
                    <a:pt x="2216" y="8504"/>
                    <a:pt x="2976" y="8751"/>
                  </a:cubicBezTo>
                  <a:cubicBezTo>
                    <a:pt x="3150" y="6408"/>
                    <a:pt x="2674" y="3336"/>
                    <a:pt x="2651" y="17"/>
                  </a:cubicBezTo>
                  <a:cubicBezTo>
                    <a:pt x="2651" y="17"/>
                    <a:pt x="2494" y="0"/>
                    <a:pt x="2300"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6" name="Google Shape;706;p43"/>
            <p:cNvSpPr/>
            <p:nvPr/>
          </p:nvSpPr>
          <p:spPr>
            <a:xfrm>
              <a:off x="6840670" y="1490724"/>
              <a:ext cx="105046" cy="1545492"/>
            </a:xfrm>
            <a:custGeom>
              <a:avLst/>
              <a:gdLst/>
              <a:ahLst/>
              <a:cxnLst/>
              <a:rect l="l" t="t" r="r" b="b"/>
              <a:pathLst>
                <a:path w="459" h="6753" extrusionOk="0">
                  <a:moveTo>
                    <a:pt x="403" y="0"/>
                  </a:moveTo>
                  <a:cubicBezTo>
                    <a:pt x="380" y="0"/>
                    <a:pt x="362" y="19"/>
                    <a:pt x="362" y="37"/>
                  </a:cubicBezTo>
                  <a:cubicBezTo>
                    <a:pt x="362" y="78"/>
                    <a:pt x="0" y="4404"/>
                    <a:pt x="362" y="6716"/>
                  </a:cubicBezTo>
                  <a:cubicBezTo>
                    <a:pt x="362" y="6734"/>
                    <a:pt x="380" y="6752"/>
                    <a:pt x="403" y="6752"/>
                  </a:cubicBezTo>
                  <a:lnTo>
                    <a:pt x="421" y="6752"/>
                  </a:lnTo>
                  <a:cubicBezTo>
                    <a:pt x="440" y="6752"/>
                    <a:pt x="458" y="6716"/>
                    <a:pt x="458" y="6693"/>
                  </a:cubicBezTo>
                  <a:cubicBezTo>
                    <a:pt x="96" y="4404"/>
                    <a:pt x="440" y="97"/>
                    <a:pt x="458" y="37"/>
                  </a:cubicBezTo>
                  <a:cubicBezTo>
                    <a:pt x="458" y="19"/>
                    <a:pt x="440" y="0"/>
                    <a:pt x="403"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7" name="Google Shape;707;p43"/>
            <p:cNvSpPr/>
            <p:nvPr/>
          </p:nvSpPr>
          <p:spPr>
            <a:xfrm>
              <a:off x="6971576" y="1438316"/>
              <a:ext cx="135255" cy="1676400"/>
            </a:xfrm>
            <a:custGeom>
              <a:avLst/>
              <a:gdLst/>
              <a:ahLst/>
              <a:cxnLst/>
              <a:rect l="l" t="t" r="r" b="b"/>
              <a:pathLst>
                <a:path w="591" h="7325" extrusionOk="0">
                  <a:moveTo>
                    <a:pt x="37" y="1"/>
                  </a:moveTo>
                  <a:cubicBezTo>
                    <a:pt x="19" y="1"/>
                    <a:pt x="0" y="19"/>
                    <a:pt x="0" y="37"/>
                  </a:cubicBezTo>
                  <a:cubicBezTo>
                    <a:pt x="0" y="78"/>
                    <a:pt x="37" y="4633"/>
                    <a:pt x="495" y="7288"/>
                  </a:cubicBezTo>
                  <a:cubicBezTo>
                    <a:pt x="518" y="7306"/>
                    <a:pt x="536" y="7325"/>
                    <a:pt x="554" y="7325"/>
                  </a:cubicBezTo>
                  <a:cubicBezTo>
                    <a:pt x="573" y="7325"/>
                    <a:pt x="591" y="7288"/>
                    <a:pt x="591" y="7265"/>
                  </a:cubicBezTo>
                  <a:cubicBezTo>
                    <a:pt x="133" y="4633"/>
                    <a:pt x="97" y="78"/>
                    <a:pt x="97" y="37"/>
                  </a:cubicBezTo>
                  <a:cubicBezTo>
                    <a:pt x="97" y="19"/>
                    <a:pt x="78" y="1"/>
                    <a:pt x="37"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8" name="Google Shape;708;p43"/>
            <p:cNvSpPr/>
            <p:nvPr/>
          </p:nvSpPr>
          <p:spPr>
            <a:xfrm>
              <a:off x="6775675" y="1347460"/>
              <a:ext cx="157454" cy="95206"/>
            </a:xfrm>
            <a:custGeom>
              <a:avLst/>
              <a:gdLst/>
              <a:ahLst/>
              <a:cxnLst/>
              <a:rect l="l" t="t" r="r" b="b"/>
              <a:pathLst>
                <a:path w="688" h="416" extrusionOk="0">
                  <a:moveTo>
                    <a:pt x="53" y="0"/>
                  </a:moveTo>
                  <a:cubicBezTo>
                    <a:pt x="42" y="0"/>
                    <a:pt x="28" y="6"/>
                    <a:pt x="19" y="18"/>
                  </a:cubicBezTo>
                  <a:cubicBezTo>
                    <a:pt x="0" y="36"/>
                    <a:pt x="0" y="73"/>
                    <a:pt x="19" y="91"/>
                  </a:cubicBezTo>
                  <a:cubicBezTo>
                    <a:pt x="37" y="91"/>
                    <a:pt x="266" y="301"/>
                    <a:pt x="628" y="416"/>
                  </a:cubicBezTo>
                  <a:cubicBezTo>
                    <a:pt x="646" y="416"/>
                    <a:pt x="664" y="398"/>
                    <a:pt x="687" y="379"/>
                  </a:cubicBezTo>
                  <a:cubicBezTo>
                    <a:pt x="687" y="361"/>
                    <a:pt x="664" y="320"/>
                    <a:pt x="646" y="320"/>
                  </a:cubicBezTo>
                  <a:cubicBezTo>
                    <a:pt x="303" y="224"/>
                    <a:pt x="92" y="18"/>
                    <a:pt x="74" y="18"/>
                  </a:cubicBezTo>
                  <a:cubicBezTo>
                    <a:pt x="74" y="6"/>
                    <a:pt x="65" y="0"/>
                    <a:pt x="53"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9" name="Google Shape;709;p43"/>
            <p:cNvSpPr/>
            <p:nvPr/>
          </p:nvSpPr>
          <p:spPr>
            <a:xfrm>
              <a:off x="7399078" y="1291162"/>
              <a:ext cx="519735" cy="1946225"/>
            </a:xfrm>
            <a:custGeom>
              <a:avLst/>
              <a:gdLst/>
              <a:ahLst/>
              <a:cxnLst/>
              <a:rect l="l" t="t" r="r" b="b"/>
              <a:pathLst>
                <a:path w="2271" h="8504" extrusionOk="0">
                  <a:moveTo>
                    <a:pt x="140" y="1"/>
                  </a:moveTo>
                  <a:cubicBezTo>
                    <a:pt x="59" y="1"/>
                    <a:pt x="0" y="12"/>
                    <a:pt x="0" y="12"/>
                  </a:cubicBezTo>
                  <a:cubicBezTo>
                    <a:pt x="366" y="3083"/>
                    <a:pt x="668" y="5963"/>
                    <a:pt x="783" y="8503"/>
                  </a:cubicBezTo>
                  <a:cubicBezTo>
                    <a:pt x="1813" y="8064"/>
                    <a:pt x="2101" y="7130"/>
                    <a:pt x="2101" y="7130"/>
                  </a:cubicBezTo>
                  <a:cubicBezTo>
                    <a:pt x="2101" y="7130"/>
                    <a:pt x="1511" y="5336"/>
                    <a:pt x="1662" y="4685"/>
                  </a:cubicBezTo>
                  <a:cubicBezTo>
                    <a:pt x="1795" y="4058"/>
                    <a:pt x="2271" y="3582"/>
                    <a:pt x="2101" y="2836"/>
                  </a:cubicBezTo>
                  <a:cubicBezTo>
                    <a:pt x="1909" y="2072"/>
                    <a:pt x="1355" y="1522"/>
                    <a:pt x="1318" y="1179"/>
                  </a:cubicBezTo>
                  <a:cubicBezTo>
                    <a:pt x="1259" y="813"/>
                    <a:pt x="1282" y="662"/>
                    <a:pt x="1071" y="566"/>
                  </a:cubicBezTo>
                  <a:cubicBezTo>
                    <a:pt x="842" y="470"/>
                    <a:pt x="650" y="433"/>
                    <a:pt x="650" y="433"/>
                  </a:cubicBezTo>
                  <a:cubicBezTo>
                    <a:pt x="650" y="433"/>
                    <a:pt x="632" y="264"/>
                    <a:pt x="554" y="167"/>
                  </a:cubicBezTo>
                  <a:cubicBezTo>
                    <a:pt x="451" y="28"/>
                    <a:pt x="267" y="1"/>
                    <a:pt x="14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0" name="Google Shape;710;p43"/>
            <p:cNvSpPr/>
            <p:nvPr/>
          </p:nvSpPr>
          <p:spPr>
            <a:xfrm>
              <a:off x="7495426" y="1490724"/>
              <a:ext cx="191783" cy="1519173"/>
            </a:xfrm>
            <a:custGeom>
              <a:avLst/>
              <a:gdLst/>
              <a:ahLst/>
              <a:cxnLst/>
              <a:rect l="l" t="t" r="r" b="b"/>
              <a:pathLst>
                <a:path w="838" h="6638" extrusionOk="0">
                  <a:moveTo>
                    <a:pt x="37" y="0"/>
                  </a:moveTo>
                  <a:cubicBezTo>
                    <a:pt x="19" y="0"/>
                    <a:pt x="0" y="19"/>
                    <a:pt x="19" y="55"/>
                  </a:cubicBezTo>
                  <a:cubicBezTo>
                    <a:pt x="19" y="78"/>
                    <a:pt x="650" y="3168"/>
                    <a:pt x="746" y="6601"/>
                  </a:cubicBezTo>
                  <a:cubicBezTo>
                    <a:pt x="746" y="6620"/>
                    <a:pt x="765" y="6638"/>
                    <a:pt x="801" y="6638"/>
                  </a:cubicBezTo>
                  <a:cubicBezTo>
                    <a:pt x="820" y="6638"/>
                    <a:pt x="838" y="6620"/>
                    <a:pt x="838" y="6601"/>
                  </a:cubicBezTo>
                  <a:cubicBezTo>
                    <a:pt x="746" y="3145"/>
                    <a:pt x="115" y="55"/>
                    <a:pt x="96" y="37"/>
                  </a:cubicBezTo>
                  <a:cubicBezTo>
                    <a:pt x="96" y="19"/>
                    <a:pt x="78" y="0"/>
                    <a:pt x="3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1" name="Google Shape;711;p43"/>
            <p:cNvSpPr/>
            <p:nvPr/>
          </p:nvSpPr>
          <p:spPr>
            <a:xfrm>
              <a:off x="7447137" y="1377669"/>
              <a:ext cx="109165" cy="86967"/>
            </a:xfrm>
            <a:custGeom>
              <a:avLst/>
              <a:gdLst/>
              <a:ahLst/>
              <a:cxnLst/>
              <a:rect l="l" t="t" r="r" b="b"/>
              <a:pathLst>
                <a:path w="477" h="380" extrusionOk="0">
                  <a:moveTo>
                    <a:pt x="440" y="0"/>
                  </a:moveTo>
                  <a:cubicBezTo>
                    <a:pt x="422" y="0"/>
                    <a:pt x="404" y="18"/>
                    <a:pt x="385" y="37"/>
                  </a:cubicBezTo>
                  <a:cubicBezTo>
                    <a:pt x="326" y="229"/>
                    <a:pt x="60" y="284"/>
                    <a:pt x="42" y="284"/>
                  </a:cubicBezTo>
                  <a:cubicBezTo>
                    <a:pt x="19" y="284"/>
                    <a:pt x="1" y="302"/>
                    <a:pt x="19" y="343"/>
                  </a:cubicBezTo>
                  <a:cubicBezTo>
                    <a:pt x="19" y="362"/>
                    <a:pt x="42" y="380"/>
                    <a:pt x="60" y="380"/>
                  </a:cubicBezTo>
                  <a:cubicBezTo>
                    <a:pt x="79" y="362"/>
                    <a:pt x="404" y="302"/>
                    <a:pt x="477" y="55"/>
                  </a:cubicBezTo>
                  <a:cubicBezTo>
                    <a:pt x="477" y="37"/>
                    <a:pt x="458" y="18"/>
                    <a:pt x="44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2" name="Google Shape;712;p43"/>
            <p:cNvSpPr/>
            <p:nvPr/>
          </p:nvSpPr>
          <p:spPr>
            <a:xfrm>
              <a:off x="7460869" y="1472873"/>
              <a:ext cx="205514" cy="1537024"/>
            </a:xfrm>
            <a:custGeom>
              <a:avLst/>
              <a:gdLst/>
              <a:ahLst/>
              <a:cxnLst/>
              <a:rect l="l" t="t" r="r" b="b"/>
              <a:pathLst>
                <a:path w="898" h="6716" extrusionOk="0">
                  <a:moveTo>
                    <a:pt x="37" y="1"/>
                  </a:moveTo>
                  <a:cubicBezTo>
                    <a:pt x="19" y="1"/>
                    <a:pt x="0" y="19"/>
                    <a:pt x="0" y="42"/>
                  </a:cubicBezTo>
                  <a:cubicBezTo>
                    <a:pt x="19" y="97"/>
                    <a:pt x="495" y="4139"/>
                    <a:pt x="801" y="6679"/>
                  </a:cubicBezTo>
                  <a:cubicBezTo>
                    <a:pt x="801" y="6698"/>
                    <a:pt x="820" y="6716"/>
                    <a:pt x="838" y="6716"/>
                  </a:cubicBezTo>
                  <a:cubicBezTo>
                    <a:pt x="874" y="6716"/>
                    <a:pt x="897" y="6698"/>
                    <a:pt x="874" y="6679"/>
                  </a:cubicBezTo>
                  <a:cubicBezTo>
                    <a:pt x="572" y="4139"/>
                    <a:pt x="96" y="78"/>
                    <a:pt x="96" y="42"/>
                  </a:cubicBezTo>
                  <a:cubicBezTo>
                    <a:pt x="96" y="19"/>
                    <a:pt x="73" y="1"/>
                    <a:pt x="37"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3" name="Google Shape;713;p43"/>
            <p:cNvSpPr/>
            <p:nvPr/>
          </p:nvSpPr>
          <p:spPr>
            <a:xfrm>
              <a:off x="6399666" y="2708005"/>
              <a:ext cx="1942314" cy="828931"/>
            </a:xfrm>
            <a:custGeom>
              <a:avLst/>
              <a:gdLst/>
              <a:ahLst/>
              <a:cxnLst/>
              <a:rect l="l" t="t" r="r" b="b"/>
              <a:pathLst>
                <a:path w="8487" h="3622" extrusionOk="0">
                  <a:moveTo>
                    <a:pt x="8487" y="0"/>
                  </a:moveTo>
                  <a:cubicBezTo>
                    <a:pt x="7553" y="765"/>
                    <a:pt x="6409" y="1030"/>
                    <a:pt x="5511" y="1566"/>
                  </a:cubicBezTo>
                  <a:cubicBezTo>
                    <a:pt x="5264" y="1717"/>
                    <a:pt x="5035" y="1854"/>
                    <a:pt x="4866" y="1946"/>
                  </a:cubicBezTo>
                  <a:cubicBezTo>
                    <a:pt x="4688" y="2049"/>
                    <a:pt x="4487" y="2084"/>
                    <a:pt x="4278" y="2084"/>
                  </a:cubicBezTo>
                  <a:cubicBezTo>
                    <a:pt x="4171" y="2084"/>
                    <a:pt x="4061" y="2074"/>
                    <a:pt x="3951" y="2060"/>
                  </a:cubicBezTo>
                  <a:cubicBezTo>
                    <a:pt x="3319" y="1987"/>
                    <a:pt x="2710" y="1662"/>
                    <a:pt x="2710" y="1662"/>
                  </a:cubicBezTo>
                  <a:cubicBezTo>
                    <a:pt x="2710" y="1662"/>
                    <a:pt x="765" y="782"/>
                    <a:pt x="331" y="782"/>
                  </a:cubicBezTo>
                  <a:cubicBezTo>
                    <a:pt x="322" y="782"/>
                    <a:pt x="314" y="783"/>
                    <a:pt x="307" y="783"/>
                  </a:cubicBezTo>
                  <a:cubicBezTo>
                    <a:pt x="0" y="802"/>
                    <a:pt x="1602" y="2463"/>
                    <a:pt x="2921" y="3150"/>
                  </a:cubicBezTo>
                  <a:cubicBezTo>
                    <a:pt x="3053" y="3246"/>
                    <a:pt x="3264" y="3342"/>
                    <a:pt x="3566" y="3434"/>
                  </a:cubicBezTo>
                  <a:cubicBezTo>
                    <a:pt x="3989" y="3570"/>
                    <a:pt x="4403" y="3622"/>
                    <a:pt x="4788" y="3622"/>
                  </a:cubicBezTo>
                  <a:cubicBezTo>
                    <a:pt x="6022" y="3622"/>
                    <a:pt x="6963" y="3090"/>
                    <a:pt x="6963" y="3090"/>
                  </a:cubicBezTo>
                  <a:cubicBezTo>
                    <a:pt x="7059" y="2596"/>
                    <a:pt x="6999" y="2060"/>
                    <a:pt x="6830" y="1854"/>
                  </a:cubicBezTo>
                  <a:cubicBezTo>
                    <a:pt x="6885" y="1777"/>
                    <a:pt x="6848" y="1699"/>
                    <a:pt x="6848" y="1699"/>
                  </a:cubicBezTo>
                  <a:lnTo>
                    <a:pt x="8487" y="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4" name="Google Shape;714;p43"/>
            <p:cNvSpPr/>
            <p:nvPr/>
          </p:nvSpPr>
          <p:spPr>
            <a:xfrm>
              <a:off x="7543486" y="3676979"/>
              <a:ext cx="288360" cy="284244"/>
            </a:xfrm>
            <a:custGeom>
              <a:avLst/>
              <a:gdLst/>
              <a:ahLst/>
              <a:cxnLst/>
              <a:rect l="l" t="t" r="r" b="b"/>
              <a:pathLst>
                <a:path w="1260" h="1242" extrusionOk="0">
                  <a:moveTo>
                    <a:pt x="362" y="1"/>
                  </a:moveTo>
                  <a:lnTo>
                    <a:pt x="1" y="861"/>
                  </a:lnTo>
                  <a:lnTo>
                    <a:pt x="1241" y="1241"/>
                  </a:lnTo>
                  <a:cubicBezTo>
                    <a:pt x="1241" y="1241"/>
                    <a:pt x="1260" y="500"/>
                    <a:pt x="1049" y="326"/>
                  </a:cubicBezTo>
                  <a:cubicBezTo>
                    <a:pt x="1049" y="326"/>
                    <a:pt x="536" y="175"/>
                    <a:pt x="362" y="1"/>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5" name="Google Shape;715;p43"/>
            <p:cNvSpPr/>
            <p:nvPr/>
          </p:nvSpPr>
          <p:spPr>
            <a:xfrm>
              <a:off x="7713296" y="3505566"/>
              <a:ext cx="755459" cy="842205"/>
            </a:xfrm>
            <a:custGeom>
              <a:avLst/>
              <a:gdLst/>
              <a:ahLst/>
              <a:cxnLst/>
              <a:rect l="l" t="t" r="r" b="b"/>
              <a:pathLst>
                <a:path w="3301" h="3680" extrusionOk="0">
                  <a:moveTo>
                    <a:pt x="1650" y="1"/>
                  </a:moveTo>
                  <a:cubicBezTo>
                    <a:pt x="1601" y="1"/>
                    <a:pt x="1540" y="18"/>
                    <a:pt x="1470" y="45"/>
                  </a:cubicBezTo>
                  <a:cubicBezTo>
                    <a:pt x="1168" y="159"/>
                    <a:pt x="728" y="466"/>
                    <a:pt x="458" y="658"/>
                  </a:cubicBezTo>
                  <a:cubicBezTo>
                    <a:pt x="422" y="676"/>
                    <a:pt x="385" y="695"/>
                    <a:pt x="367" y="713"/>
                  </a:cubicBezTo>
                  <a:cubicBezTo>
                    <a:pt x="307" y="731"/>
                    <a:pt x="270" y="750"/>
                    <a:pt x="252" y="773"/>
                  </a:cubicBezTo>
                  <a:cubicBezTo>
                    <a:pt x="0" y="887"/>
                    <a:pt x="115" y="1020"/>
                    <a:pt x="115" y="1020"/>
                  </a:cubicBezTo>
                  <a:cubicBezTo>
                    <a:pt x="595" y="1249"/>
                    <a:pt x="307" y="1935"/>
                    <a:pt x="595" y="2086"/>
                  </a:cubicBezTo>
                  <a:cubicBezTo>
                    <a:pt x="595" y="2086"/>
                    <a:pt x="710" y="2164"/>
                    <a:pt x="1090" y="2315"/>
                  </a:cubicBezTo>
                  <a:cubicBezTo>
                    <a:pt x="1470" y="2489"/>
                    <a:pt x="1854" y="2887"/>
                    <a:pt x="2198" y="3231"/>
                  </a:cubicBezTo>
                  <a:cubicBezTo>
                    <a:pt x="2582" y="3584"/>
                    <a:pt x="2843" y="3680"/>
                    <a:pt x="3020" y="3680"/>
                  </a:cubicBezTo>
                  <a:cubicBezTo>
                    <a:pt x="3054" y="3680"/>
                    <a:pt x="3085" y="3676"/>
                    <a:pt x="3113" y="3670"/>
                  </a:cubicBezTo>
                  <a:cubicBezTo>
                    <a:pt x="3246" y="3634"/>
                    <a:pt x="3301" y="3537"/>
                    <a:pt x="3301" y="3537"/>
                  </a:cubicBezTo>
                  <a:lnTo>
                    <a:pt x="1699" y="8"/>
                  </a:lnTo>
                  <a:cubicBezTo>
                    <a:pt x="1684" y="3"/>
                    <a:pt x="1668" y="1"/>
                    <a:pt x="165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6" name="Google Shape;716;p43"/>
            <p:cNvSpPr/>
            <p:nvPr/>
          </p:nvSpPr>
          <p:spPr>
            <a:xfrm>
              <a:off x="8049485" y="3505566"/>
              <a:ext cx="419267" cy="840145"/>
            </a:xfrm>
            <a:custGeom>
              <a:avLst/>
              <a:gdLst/>
              <a:ahLst/>
              <a:cxnLst/>
              <a:rect l="l" t="t" r="r" b="b"/>
              <a:pathLst>
                <a:path w="1832" h="3671" extrusionOk="0">
                  <a:moveTo>
                    <a:pt x="181" y="1"/>
                  </a:moveTo>
                  <a:cubicBezTo>
                    <a:pt x="132" y="1"/>
                    <a:pt x="71" y="18"/>
                    <a:pt x="1" y="45"/>
                  </a:cubicBezTo>
                  <a:lnTo>
                    <a:pt x="1644" y="3670"/>
                  </a:lnTo>
                  <a:cubicBezTo>
                    <a:pt x="1777" y="3634"/>
                    <a:pt x="1832" y="3537"/>
                    <a:pt x="1832" y="3537"/>
                  </a:cubicBezTo>
                  <a:lnTo>
                    <a:pt x="230" y="8"/>
                  </a:lnTo>
                  <a:cubicBezTo>
                    <a:pt x="215" y="3"/>
                    <a:pt x="199" y="1"/>
                    <a:pt x="18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7" name="Google Shape;717;p43"/>
            <p:cNvSpPr/>
            <p:nvPr/>
          </p:nvSpPr>
          <p:spPr>
            <a:xfrm>
              <a:off x="7797057" y="3563924"/>
              <a:ext cx="340769" cy="140291"/>
            </a:xfrm>
            <a:custGeom>
              <a:avLst/>
              <a:gdLst/>
              <a:ahLst/>
              <a:cxnLst/>
              <a:rect l="l" t="t" r="r" b="b"/>
              <a:pathLst>
                <a:path w="1489" h="613" extrusionOk="0">
                  <a:moveTo>
                    <a:pt x="1447" y="0"/>
                  </a:moveTo>
                  <a:cubicBezTo>
                    <a:pt x="1374" y="151"/>
                    <a:pt x="1237" y="344"/>
                    <a:pt x="971" y="440"/>
                  </a:cubicBezTo>
                  <a:cubicBezTo>
                    <a:pt x="841" y="494"/>
                    <a:pt x="716" y="514"/>
                    <a:pt x="600" y="514"/>
                  </a:cubicBezTo>
                  <a:cubicBezTo>
                    <a:pt x="393" y="514"/>
                    <a:pt x="215" y="450"/>
                    <a:pt x="92" y="403"/>
                  </a:cubicBezTo>
                  <a:cubicBezTo>
                    <a:pt x="56" y="421"/>
                    <a:pt x="19" y="440"/>
                    <a:pt x="1" y="458"/>
                  </a:cubicBezTo>
                  <a:cubicBezTo>
                    <a:pt x="127" y="523"/>
                    <a:pt x="342" y="612"/>
                    <a:pt x="597" y="612"/>
                  </a:cubicBezTo>
                  <a:cubicBezTo>
                    <a:pt x="720" y="612"/>
                    <a:pt x="853" y="591"/>
                    <a:pt x="989" y="536"/>
                  </a:cubicBezTo>
                  <a:cubicBezTo>
                    <a:pt x="1259" y="440"/>
                    <a:pt x="1410" y="266"/>
                    <a:pt x="1488" y="115"/>
                  </a:cubicBezTo>
                  <a:lnTo>
                    <a:pt x="1447"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8" name="Google Shape;718;p43"/>
            <p:cNvSpPr/>
            <p:nvPr/>
          </p:nvSpPr>
          <p:spPr>
            <a:xfrm>
              <a:off x="7975107" y="3991197"/>
              <a:ext cx="40050" cy="88340"/>
            </a:xfrm>
            <a:custGeom>
              <a:avLst/>
              <a:gdLst/>
              <a:ahLst/>
              <a:cxnLst/>
              <a:rect l="l" t="t" r="r" b="b"/>
              <a:pathLst>
                <a:path w="175" h="386" extrusionOk="0">
                  <a:moveTo>
                    <a:pt x="60" y="1"/>
                  </a:moveTo>
                  <a:cubicBezTo>
                    <a:pt x="24" y="24"/>
                    <a:pt x="1" y="42"/>
                    <a:pt x="1" y="79"/>
                  </a:cubicBezTo>
                  <a:lnTo>
                    <a:pt x="42" y="326"/>
                  </a:lnTo>
                  <a:cubicBezTo>
                    <a:pt x="60" y="367"/>
                    <a:pt x="79" y="385"/>
                    <a:pt x="115" y="385"/>
                  </a:cubicBezTo>
                  <a:cubicBezTo>
                    <a:pt x="156" y="385"/>
                    <a:pt x="175" y="344"/>
                    <a:pt x="175" y="308"/>
                  </a:cubicBezTo>
                  <a:lnTo>
                    <a:pt x="138" y="60"/>
                  </a:lnTo>
                  <a:lnTo>
                    <a:pt x="115" y="42"/>
                  </a:lnTo>
                  <a:cubicBezTo>
                    <a:pt x="115" y="24"/>
                    <a:pt x="79" y="1"/>
                    <a:pt x="60"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9" name="Google Shape;719;p43"/>
            <p:cNvSpPr/>
            <p:nvPr/>
          </p:nvSpPr>
          <p:spPr>
            <a:xfrm>
              <a:off x="7910112" y="3960988"/>
              <a:ext cx="39135" cy="88111"/>
            </a:xfrm>
            <a:custGeom>
              <a:avLst/>
              <a:gdLst/>
              <a:ahLst/>
              <a:cxnLst/>
              <a:rect l="l" t="t" r="r" b="b"/>
              <a:pathLst>
                <a:path w="171" h="385" extrusionOk="0">
                  <a:moveTo>
                    <a:pt x="56" y="0"/>
                  </a:moveTo>
                  <a:cubicBezTo>
                    <a:pt x="19" y="19"/>
                    <a:pt x="1" y="41"/>
                    <a:pt x="1" y="78"/>
                  </a:cubicBezTo>
                  <a:lnTo>
                    <a:pt x="38" y="325"/>
                  </a:lnTo>
                  <a:cubicBezTo>
                    <a:pt x="56" y="362"/>
                    <a:pt x="79" y="385"/>
                    <a:pt x="115" y="385"/>
                  </a:cubicBezTo>
                  <a:cubicBezTo>
                    <a:pt x="152" y="362"/>
                    <a:pt x="170" y="344"/>
                    <a:pt x="170" y="307"/>
                  </a:cubicBezTo>
                  <a:lnTo>
                    <a:pt x="134" y="60"/>
                  </a:lnTo>
                  <a:lnTo>
                    <a:pt x="115" y="41"/>
                  </a:lnTo>
                  <a:cubicBezTo>
                    <a:pt x="115" y="19"/>
                    <a:pt x="79" y="0"/>
                    <a:pt x="56"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0" name="Google Shape;720;p43"/>
            <p:cNvSpPr/>
            <p:nvPr/>
          </p:nvSpPr>
          <p:spPr>
            <a:xfrm>
              <a:off x="8027515" y="4031018"/>
              <a:ext cx="40050" cy="84678"/>
            </a:xfrm>
            <a:custGeom>
              <a:avLst/>
              <a:gdLst/>
              <a:ahLst/>
              <a:cxnLst/>
              <a:rect l="l" t="t" r="r" b="b"/>
              <a:pathLst>
                <a:path w="175" h="370" extrusionOk="0">
                  <a:moveTo>
                    <a:pt x="60" y="1"/>
                  </a:moveTo>
                  <a:cubicBezTo>
                    <a:pt x="24" y="1"/>
                    <a:pt x="1" y="38"/>
                    <a:pt x="1" y="79"/>
                  </a:cubicBezTo>
                  <a:lnTo>
                    <a:pt x="42" y="326"/>
                  </a:lnTo>
                  <a:cubicBezTo>
                    <a:pt x="55" y="353"/>
                    <a:pt x="69" y="370"/>
                    <a:pt x="89" y="370"/>
                  </a:cubicBezTo>
                  <a:cubicBezTo>
                    <a:pt x="97" y="370"/>
                    <a:pt x="105" y="367"/>
                    <a:pt x="115" y="363"/>
                  </a:cubicBezTo>
                  <a:cubicBezTo>
                    <a:pt x="156" y="363"/>
                    <a:pt x="175" y="326"/>
                    <a:pt x="175" y="308"/>
                  </a:cubicBezTo>
                  <a:lnTo>
                    <a:pt x="138" y="56"/>
                  </a:lnTo>
                  <a:lnTo>
                    <a:pt x="115" y="38"/>
                  </a:lnTo>
                  <a:cubicBezTo>
                    <a:pt x="115" y="19"/>
                    <a:pt x="78" y="1"/>
                    <a:pt x="60"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1" name="Google Shape;721;p43"/>
            <p:cNvSpPr/>
            <p:nvPr/>
          </p:nvSpPr>
          <p:spPr>
            <a:xfrm>
              <a:off x="8075803" y="4068321"/>
              <a:ext cx="44169" cy="85594"/>
            </a:xfrm>
            <a:custGeom>
              <a:avLst/>
              <a:gdLst/>
              <a:ahLst/>
              <a:cxnLst/>
              <a:rect l="l" t="t" r="r" b="b"/>
              <a:pathLst>
                <a:path w="193" h="374" extrusionOk="0">
                  <a:moveTo>
                    <a:pt x="85" y="0"/>
                  </a:moveTo>
                  <a:cubicBezTo>
                    <a:pt x="78" y="0"/>
                    <a:pt x="69" y="2"/>
                    <a:pt x="60" y="7"/>
                  </a:cubicBezTo>
                  <a:cubicBezTo>
                    <a:pt x="19" y="7"/>
                    <a:pt x="0" y="48"/>
                    <a:pt x="19" y="85"/>
                  </a:cubicBezTo>
                  <a:lnTo>
                    <a:pt x="60" y="314"/>
                  </a:lnTo>
                  <a:cubicBezTo>
                    <a:pt x="60" y="351"/>
                    <a:pt x="96" y="373"/>
                    <a:pt x="133" y="373"/>
                  </a:cubicBezTo>
                  <a:cubicBezTo>
                    <a:pt x="174" y="373"/>
                    <a:pt x="192" y="332"/>
                    <a:pt x="192" y="296"/>
                  </a:cubicBezTo>
                  <a:lnTo>
                    <a:pt x="133" y="48"/>
                  </a:lnTo>
                  <a:cubicBezTo>
                    <a:pt x="119" y="18"/>
                    <a:pt x="106" y="0"/>
                    <a:pt x="85"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2" name="Google Shape;722;p43"/>
            <p:cNvSpPr/>
            <p:nvPr/>
          </p:nvSpPr>
          <p:spPr>
            <a:xfrm>
              <a:off x="8128211" y="4112262"/>
              <a:ext cx="44169" cy="84678"/>
            </a:xfrm>
            <a:custGeom>
              <a:avLst/>
              <a:gdLst/>
              <a:ahLst/>
              <a:cxnLst/>
              <a:rect l="l" t="t" r="r" b="b"/>
              <a:pathLst>
                <a:path w="193" h="370" extrusionOk="0">
                  <a:moveTo>
                    <a:pt x="85" y="0"/>
                  </a:moveTo>
                  <a:cubicBezTo>
                    <a:pt x="78" y="0"/>
                    <a:pt x="69" y="3"/>
                    <a:pt x="60" y="8"/>
                  </a:cubicBezTo>
                  <a:cubicBezTo>
                    <a:pt x="18" y="8"/>
                    <a:pt x="0" y="44"/>
                    <a:pt x="0" y="85"/>
                  </a:cubicBezTo>
                  <a:lnTo>
                    <a:pt x="60" y="314"/>
                  </a:lnTo>
                  <a:cubicBezTo>
                    <a:pt x="60" y="351"/>
                    <a:pt x="96" y="369"/>
                    <a:pt x="133" y="369"/>
                  </a:cubicBezTo>
                  <a:cubicBezTo>
                    <a:pt x="156" y="369"/>
                    <a:pt x="192" y="333"/>
                    <a:pt x="174" y="296"/>
                  </a:cubicBezTo>
                  <a:lnTo>
                    <a:pt x="133" y="44"/>
                  </a:lnTo>
                  <a:cubicBezTo>
                    <a:pt x="119" y="17"/>
                    <a:pt x="106" y="0"/>
                    <a:pt x="85"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3" name="Google Shape;723;p43"/>
            <p:cNvSpPr/>
            <p:nvPr/>
          </p:nvSpPr>
          <p:spPr>
            <a:xfrm>
              <a:off x="8176271" y="4162152"/>
              <a:ext cx="44169" cy="87196"/>
            </a:xfrm>
            <a:custGeom>
              <a:avLst/>
              <a:gdLst/>
              <a:ahLst/>
              <a:cxnLst/>
              <a:rect l="l" t="t" r="r" b="b"/>
              <a:pathLst>
                <a:path w="193" h="381" extrusionOk="0">
                  <a:moveTo>
                    <a:pt x="60" y="0"/>
                  </a:moveTo>
                  <a:cubicBezTo>
                    <a:pt x="19" y="0"/>
                    <a:pt x="1" y="37"/>
                    <a:pt x="19" y="78"/>
                  </a:cubicBezTo>
                  <a:lnTo>
                    <a:pt x="60" y="325"/>
                  </a:lnTo>
                  <a:cubicBezTo>
                    <a:pt x="60" y="362"/>
                    <a:pt x="97" y="380"/>
                    <a:pt x="133" y="380"/>
                  </a:cubicBezTo>
                  <a:cubicBezTo>
                    <a:pt x="175" y="362"/>
                    <a:pt x="193" y="325"/>
                    <a:pt x="193" y="307"/>
                  </a:cubicBezTo>
                  <a:lnTo>
                    <a:pt x="133" y="55"/>
                  </a:lnTo>
                  <a:lnTo>
                    <a:pt x="133" y="37"/>
                  </a:lnTo>
                  <a:cubicBezTo>
                    <a:pt x="115" y="18"/>
                    <a:pt x="97" y="0"/>
                    <a:pt x="6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4" name="Google Shape;724;p43"/>
            <p:cNvSpPr/>
            <p:nvPr/>
          </p:nvSpPr>
          <p:spPr>
            <a:xfrm>
              <a:off x="5692503" y="2802523"/>
              <a:ext cx="2064981" cy="1095324"/>
            </a:xfrm>
            <a:custGeom>
              <a:avLst/>
              <a:gdLst/>
              <a:ahLst/>
              <a:cxnLst/>
              <a:rect l="l" t="t" r="r" b="b"/>
              <a:pathLst>
                <a:path w="9023" h="4786" extrusionOk="0">
                  <a:moveTo>
                    <a:pt x="2073" y="0"/>
                  </a:moveTo>
                  <a:cubicBezTo>
                    <a:pt x="1825" y="0"/>
                    <a:pt x="1579" y="53"/>
                    <a:pt x="1374" y="201"/>
                  </a:cubicBezTo>
                  <a:cubicBezTo>
                    <a:pt x="0" y="1190"/>
                    <a:pt x="2307" y="3080"/>
                    <a:pt x="4962" y="3996"/>
                  </a:cubicBezTo>
                  <a:cubicBezTo>
                    <a:pt x="7003" y="4705"/>
                    <a:pt x="7976" y="4785"/>
                    <a:pt x="8310" y="4785"/>
                  </a:cubicBezTo>
                  <a:cubicBezTo>
                    <a:pt x="8407" y="4785"/>
                    <a:pt x="8450" y="4778"/>
                    <a:pt x="8450" y="4778"/>
                  </a:cubicBezTo>
                  <a:cubicBezTo>
                    <a:pt x="8450" y="4778"/>
                    <a:pt x="9023" y="4623"/>
                    <a:pt x="8812" y="3689"/>
                  </a:cubicBezTo>
                  <a:cubicBezTo>
                    <a:pt x="8812" y="3689"/>
                    <a:pt x="7306" y="3117"/>
                    <a:pt x="6505" y="2508"/>
                  </a:cubicBezTo>
                  <a:cubicBezTo>
                    <a:pt x="5722" y="1917"/>
                    <a:pt x="5168" y="1171"/>
                    <a:pt x="3397" y="370"/>
                  </a:cubicBezTo>
                  <a:cubicBezTo>
                    <a:pt x="3397" y="370"/>
                    <a:pt x="2726" y="0"/>
                    <a:pt x="2073"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5" name="Google Shape;725;p43"/>
            <p:cNvSpPr/>
            <p:nvPr/>
          </p:nvSpPr>
          <p:spPr>
            <a:xfrm>
              <a:off x="6439487" y="2948990"/>
              <a:ext cx="1252995" cy="763935"/>
            </a:xfrm>
            <a:custGeom>
              <a:avLst/>
              <a:gdLst/>
              <a:ahLst/>
              <a:cxnLst/>
              <a:rect l="l" t="t" r="r" b="b"/>
              <a:pathLst>
                <a:path w="5475" h="3338" extrusionOk="0">
                  <a:moveTo>
                    <a:pt x="398" y="0"/>
                  </a:moveTo>
                  <a:cubicBezTo>
                    <a:pt x="325" y="0"/>
                    <a:pt x="115" y="19"/>
                    <a:pt x="55" y="133"/>
                  </a:cubicBezTo>
                  <a:cubicBezTo>
                    <a:pt x="0" y="206"/>
                    <a:pt x="18" y="321"/>
                    <a:pt x="115" y="458"/>
                  </a:cubicBezTo>
                  <a:cubicBezTo>
                    <a:pt x="284" y="705"/>
                    <a:pt x="1428" y="1392"/>
                    <a:pt x="2440" y="1946"/>
                  </a:cubicBezTo>
                  <a:cubicBezTo>
                    <a:pt x="3777" y="2687"/>
                    <a:pt x="4903" y="3205"/>
                    <a:pt x="5452" y="3337"/>
                  </a:cubicBezTo>
                  <a:lnTo>
                    <a:pt x="5475" y="3260"/>
                  </a:lnTo>
                  <a:cubicBezTo>
                    <a:pt x="4825" y="3090"/>
                    <a:pt x="3506" y="2440"/>
                    <a:pt x="2477" y="1868"/>
                  </a:cubicBezTo>
                  <a:cubicBezTo>
                    <a:pt x="1277" y="1218"/>
                    <a:pt x="325" y="609"/>
                    <a:pt x="188" y="399"/>
                  </a:cubicBezTo>
                  <a:cubicBezTo>
                    <a:pt x="133" y="344"/>
                    <a:pt x="73" y="229"/>
                    <a:pt x="115" y="170"/>
                  </a:cubicBezTo>
                  <a:cubicBezTo>
                    <a:pt x="169" y="92"/>
                    <a:pt x="325" y="74"/>
                    <a:pt x="398" y="74"/>
                  </a:cubicBezTo>
                  <a:cubicBezTo>
                    <a:pt x="417" y="74"/>
                    <a:pt x="440" y="55"/>
                    <a:pt x="440" y="37"/>
                  </a:cubicBezTo>
                  <a:cubicBezTo>
                    <a:pt x="440" y="19"/>
                    <a:pt x="417" y="0"/>
                    <a:pt x="398"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6" name="Google Shape;726;p43"/>
            <p:cNvSpPr/>
            <p:nvPr/>
          </p:nvSpPr>
          <p:spPr>
            <a:xfrm>
              <a:off x="7556073" y="3616332"/>
              <a:ext cx="215126" cy="317429"/>
            </a:xfrm>
            <a:custGeom>
              <a:avLst/>
              <a:gdLst/>
              <a:ahLst/>
              <a:cxnLst/>
              <a:rect l="l" t="t" r="r" b="b"/>
              <a:pathLst>
                <a:path w="940" h="1387" extrusionOk="0">
                  <a:moveTo>
                    <a:pt x="571" y="0"/>
                  </a:moveTo>
                  <a:cubicBezTo>
                    <a:pt x="536" y="0"/>
                    <a:pt x="505" y="6"/>
                    <a:pt x="481" y="19"/>
                  </a:cubicBezTo>
                  <a:cubicBezTo>
                    <a:pt x="404" y="517"/>
                    <a:pt x="289" y="952"/>
                    <a:pt x="1" y="1296"/>
                  </a:cubicBezTo>
                  <a:cubicBezTo>
                    <a:pt x="1" y="1296"/>
                    <a:pt x="133" y="1387"/>
                    <a:pt x="284" y="1387"/>
                  </a:cubicBezTo>
                  <a:cubicBezTo>
                    <a:pt x="341" y="1387"/>
                    <a:pt x="402" y="1374"/>
                    <a:pt x="458" y="1337"/>
                  </a:cubicBezTo>
                  <a:cubicBezTo>
                    <a:pt x="632" y="1241"/>
                    <a:pt x="939" y="476"/>
                    <a:pt x="825" y="78"/>
                  </a:cubicBezTo>
                  <a:cubicBezTo>
                    <a:pt x="733" y="26"/>
                    <a:pt x="642" y="0"/>
                    <a:pt x="571"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7" name="Google Shape;727;p43"/>
            <p:cNvSpPr/>
            <p:nvPr/>
          </p:nvSpPr>
          <p:spPr>
            <a:xfrm>
              <a:off x="6854173" y="3664392"/>
              <a:ext cx="292480" cy="296831"/>
            </a:xfrm>
            <a:custGeom>
              <a:avLst/>
              <a:gdLst/>
              <a:ahLst/>
              <a:cxnLst/>
              <a:rect l="l" t="t" r="r" b="b"/>
              <a:pathLst>
                <a:path w="1278" h="1297" extrusionOk="0">
                  <a:moveTo>
                    <a:pt x="857" y="1"/>
                  </a:moveTo>
                  <a:cubicBezTo>
                    <a:pt x="706" y="193"/>
                    <a:pt x="188" y="285"/>
                    <a:pt x="188" y="285"/>
                  </a:cubicBezTo>
                  <a:cubicBezTo>
                    <a:pt x="1" y="477"/>
                    <a:pt x="74" y="1296"/>
                    <a:pt x="74" y="1296"/>
                  </a:cubicBezTo>
                  <a:lnTo>
                    <a:pt x="1278" y="838"/>
                  </a:lnTo>
                  <a:lnTo>
                    <a:pt x="857" y="1"/>
                  </a:ln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8" name="Google Shape;728;p43"/>
            <p:cNvSpPr/>
            <p:nvPr/>
          </p:nvSpPr>
          <p:spPr>
            <a:xfrm>
              <a:off x="6256174" y="3522959"/>
              <a:ext cx="715637" cy="859369"/>
            </a:xfrm>
            <a:custGeom>
              <a:avLst/>
              <a:gdLst/>
              <a:ahLst/>
              <a:cxnLst/>
              <a:rect l="l" t="t" r="r" b="b"/>
              <a:pathLst>
                <a:path w="3127" h="3755" extrusionOk="0">
                  <a:moveTo>
                    <a:pt x="1428" y="0"/>
                  </a:moveTo>
                  <a:cubicBezTo>
                    <a:pt x="1408" y="0"/>
                    <a:pt x="1390" y="3"/>
                    <a:pt x="1373" y="10"/>
                  </a:cubicBezTo>
                  <a:lnTo>
                    <a:pt x="0" y="3649"/>
                  </a:lnTo>
                  <a:cubicBezTo>
                    <a:pt x="0" y="3649"/>
                    <a:pt x="55" y="3727"/>
                    <a:pt x="188" y="3745"/>
                  </a:cubicBezTo>
                  <a:cubicBezTo>
                    <a:pt x="214" y="3751"/>
                    <a:pt x="242" y="3755"/>
                    <a:pt x="273" y="3755"/>
                  </a:cubicBezTo>
                  <a:cubicBezTo>
                    <a:pt x="449" y="3755"/>
                    <a:pt x="708" y="3640"/>
                    <a:pt x="1067" y="3251"/>
                  </a:cubicBezTo>
                  <a:cubicBezTo>
                    <a:pt x="1410" y="2908"/>
                    <a:pt x="1753" y="2468"/>
                    <a:pt x="2133" y="2276"/>
                  </a:cubicBezTo>
                  <a:cubicBezTo>
                    <a:pt x="2499" y="2088"/>
                    <a:pt x="2614" y="2010"/>
                    <a:pt x="2614" y="2010"/>
                  </a:cubicBezTo>
                  <a:cubicBezTo>
                    <a:pt x="2879" y="1841"/>
                    <a:pt x="2518" y="1077"/>
                    <a:pt x="3012" y="848"/>
                  </a:cubicBezTo>
                  <a:cubicBezTo>
                    <a:pt x="3012" y="848"/>
                    <a:pt x="3126" y="770"/>
                    <a:pt x="2861" y="674"/>
                  </a:cubicBezTo>
                  <a:cubicBezTo>
                    <a:pt x="2843" y="674"/>
                    <a:pt x="2783" y="655"/>
                    <a:pt x="2747" y="619"/>
                  </a:cubicBezTo>
                  <a:cubicBezTo>
                    <a:pt x="2705" y="600"/>
                    <a:pt x="2687" y="600"/>
                    <a:pt x="2650" y="559"/>
                  </a:cubicBezTo>
                  <a:cubicBezTo>
                    <a:pt x="2362" y="408"/>
                    <a:pt x="1904" y="124"/>
                    <a:pt x="1584" y="28"/>
                  </a:cubicBezTo>
                  <a:cubicBezTo>
                    <a:pt x="1529" y="15"/>
                    <a:pt x="1475" y="0"/>
                    <a:pt x="142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9" name="Google Shape;729;p43"/>
            <p:cNvSpPr/>
            <p:nvPr/>
          </p:nvSpPr>
          <p:spPr>
            <a:xfrm>
              <a:off x="6256174" y="3522959"/>
              <a:ext cx="362510" cy="857310"/>
            </a:xfrm>
            <a:custGeom>
              <a:avLst/>
              <a:gdLst/>
              <a:ahLst/>
              <a:cxnLst/>
              <a:rect l="l" t="t" r="r" b="b"/>
              <a:pathLst>
                <a:path w="1584" h="3746" extrusionOk="0">
                  <a:moveTo>
                    <a:pt x="1428" y="0"/>
                  </a:moveTo>
                  <a:cubicBezTo>
                    <a:pt x="1408" y="0"/>
                    <a:pt x="1390" y="3"/>
                    <a:pt x="1373" y="10"/>
                  </a:cubicBezTo>
                  <a:lnTo>
                    <a:pt x="0" y="3649"/>
                  </a:lnTo>
                  <a:cubicBezTo>
                    <a:pt x="0" y="3649"/>
                    <a:pt x="55" y="3727"/>
                    <a:pt x="188" y="3745"/>
                  </a:cubicBezTo>
                  <a:lnTo>
                    <a:pt x="1584" y="28"/>
                  </a:lnTo>
                  <a:cubicBezTo>
                    <a:pt x="1529" y="15"/>
                    <a:pt x="1475" y="0"/>
                    <a:pt x="14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0" name="Google Shape;730;p43"/>
            <p:cNvSpPr/>
            <p:nvPr/>
          </p:nvSpPr>
          <p:spPr>
            <a:xfrm>
              <a:off x="6534691" y="3585894"/>
              <a:ext cx="350152" cy="124500"/>
            </a:xfrm>
            <a:custGeom>
              <a:avLst/>
              <a:gdLst/>
              <a:ahLst/>
              <a:cxnLst/>
              <a:rect l="l" t="t" r="r" b="b"/>
              <a:pathLst>
                <a:path w="1530" h="544" extrusionOk="0">
                  <a:moveTo>
                    <a:pt x="42" y="0"/>
                  </a:moveTo>
                  <a:lnTo>
                    <a:pt x="1" y="97"/>
                  </a:lnTo>
                  <a:cubicBezTo>
                    <a:pt x="97" y="248"/>
                    <a:pt x="271" y="422"/>
                    <a:pt x="536" y="495"/>
                  </a:cubicBezTo>
                  <a:cubicBezTo>
                    <a:pt x="650" y="529"/>
                    <a:pt x="759" y="543"/>
                    <a:pt x="861" y="543"/>
                  </a:cubicBezTo>
                  <a:cubicBezTo>
                    <a:pt x="1152" y="543"/>
                    <a:pt x="1387" y="429"/>
                    <a:pt x="1530" y="344"/>
                  </a:cubicBezTo>
                  <a:cubicBezTo>
                    <a:pt x="1488" y="325"/>
                    <a:pt x="1470" y="325"/>
                    <a:pt x="1433" y="284"/>
                  </a:cubicBezTo>
                  <a:cubicBezTo>
                    <a:pt x="1297" y="365"/>
                    <a:pt x="1095" y="446"/>
                    <a:pt x="860" y="446"/>
                  </a:cubicBezTo>
                  <a:cubicBezTo>
                    <a:pt x="763" y="446"/>
                    <a:pt x="660" y="432"/>
                    <a:pt x="555" y="399"/>
                  </a:cubicBezTo>
                  <a:cubicBezTo>
                    <a:pt x="289" y="325"/>
                    <a:pt x="138" y="152"/>
                    <a:pt x="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1" name="Google Shape;731;p43"/>
            <p:cNvSpPr/>
            <p:nvPr/>
          </p:nvSpPr>
          <p:spPr>
            <a:xfrm>
              <a:off x="6691914" y="4003327"/>
              <a:ext cx="35702" cy="85594"/>
            </a:xfrm>
            <a:custGeom>
              <a:avLst/>
              <a:gdLst/>
              <a:ahLst/>
              <a:cxnLst/>
              <a:rect l="l" t="t" r="r" b="b"/>
              <a:pathLst>
                <a:path w="156" h="374" extrusionOk="0">
                  <a:moveTo>
                    <a:pt x="79" y="0"/>
                  </a:moveTo>
                  <a:cubicBezTo>
                    <a:pt x="61" y="0"/>
                    <a:pt x="41" y="17"/>
                    <a:pt x="41" y="44"/>
                  </a:cubicBezTo>
                  <a:lnTo>
                    <a:pt x="23" y="62"/>
                  </a:lnTo>
                  <a:lnTo>
                    <a:pt x="0" y="314"/>
                  </a:lnTo>
                  <a:cubicBezTo>
                    <a:pt x="0" y="351"/>
                    <a:pt x="23" y="369"/>
                    <a:pt x="60" y="369"/>
                  </a:cubicBezTo>
                  <a:cubicBezTo>
                    <a:pt x="67" y="372"/>
                    <a:pt x="73" y="374"/>
                    <a:pt x="78" y="374"/>
                  </a:cubicBezTo>
                  <a:cubicBezTo>
                    <a:pt x="103" y="374"/>
                    <a:pt x="119" y="344"/>
                    <a:pt x="138" y="314"/>
                  </a:cubicBezTo>
                  <a:lnTo>
                    <a:pt x="156" y="62"/>
                  </a:lnTo>
                  <a:cubicBezTo>
                    <a:pt x="156" y="44"/>
                    <a:pt x="138" y="7"/>
                    <a:pt x="96" y="7"/>
                  </a:cubicBezTo>
                  <a:cubicBezTo>
                    <a:pt x="92" y="3"/>
                    <a:pt x="85" y="0"/>
                    <a:pt x="7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2" name="Google Shape;732;p43"/>
            <p:cNvSpPr/>
            <p:nvPr/>
          </p:nvSpPr>
          <p:spPr>
            <a:xfrm>
              <a:off x="6753705" y="3968312"/>
              <a:ext cx="38906" cy="85136"/>
            </a:xfrm>
            <a:custGeom>
              <a:avLst/>
              <a:gdLst/>
              <a:ahLst/>
              <a:cxnLst/>
              <a:rect l="l" t="t" r="r" b="b"/>
              <a:pathLst>
                <a:path w="170" h="372" extrusionOk="0">
                  <a:moveTo>
                    <a:pt x="75" y="0"/>
                  </a:moveTo>
                  <a:cubicBezTo>
                    <a:pt x="56" y="0"/>
                    <a:pt x="37" y="20"/>
                    <a:pt x="37" y="46"/>
                  </a:cubicBezTo>
                  <a:lnTo>
                    <a:pt x="0" y="293"/>
                  </a:lnTo>
                  <a:cubicBezTo>
                    <a:pt x="0" y="330"/>
                    <a:pt x="19" y="371"/>
                    <a:pt x="55" y="371"/>
                  </a:cubicBezTo>
                  <a:cubicBezTo>
                    <a:pt x="96" y="371"/>
                    <a:pt x="133" y="353"/>
                    <a:pt x="133" y="312"/>
                  </a:cubicBezTo>
                  <a:lnTo>
                    <a:pt x="151" y="64"/>
                  </a:lnTo>
                  <a:cubicBezTo>
                    <a:pt x="170" y="28"/>
                    <a:pt x="133" y="9"/>
                    <a:pt x="96" y="9"/>
                  </a:cubicBezTo>
                  <a:cubicBezTo>
                    <a:pt x="90" y="3"/>
                    <a:pt x="83" y="0"/>
                    <a:pt x="75"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3" name="Google Shape;733;p43"/>
            <p:cNvSpPr/>
            <p:nvPr/>
          </p:nvSpPr>
          <p:spPr>
            <a:xfrm>
              <a:off x="6639506" y="4043605"/>
              <a:ext cx="40050" cy="88340"/>
            </a:xfrm>
            <a:custGeom>
              <a:avLst/>
              <a:gdLst/>
              <a:ahLst/>
              <a:cxnLst/>
              <a:rect l="l" t="t" r="r" b="b"/>
              <a:pathLst>
                <a:path w="175" h="386" extrusionOk="0">
                  <a:moveTo>
                    <a:pt x="115" y="1"/>
                  </a:moveTo>
                  <a:cubicBezTo>
                    <a:pt x="78" y="1"/>
                    <a:pt x="60" y="24"/>
                    <a:pt x="42" y="42"/>
                  </a:cubicBezTo>
                  <a:lnTo>
                    <a:pt x="42" y="60"/>
                  </a:lnTo>
                  <a:lnTo>
                    <a:pt x="23" y="308"/>
                  </a:lnTo>
                  <a:cubicBezTo>
                    <a:pt x="0" y="344"/>
                    <a:pt x="42" y="385"/>
                    <a:pt x="60" y="385"/>
                  </a:cubicBezTo>
                  <a:cubicBezTo>
                    <a:pt x="97" y="385"/>
                    <a:pt x="138" y="367"/>
                    <a:pt x="138" y="326"/>
                  </a:cubicBezTo>
                  <a:lnTo>
                    <a:pt x="174" y="79"/>
                  </a:lnTo>
                  <a:cubicBezTo>
                    <a:pt x="174" y="42"/>
                    <a:pt x="156" y="1"/>
                    <a:pt x="11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4" name="Google Shape;734;p43"/>
            <p:cNvSpPr/>
            <p:nvPr/>
          </p:nvSpPr>
          <p:spPr>
            <a:xfrm>
              <a:off x="6592362" y="4083426"/>
              <a:ext cx="38906" cy="87196"/>
            </a:xfrm>
            <a:custGeom>
              <a:avLst/>
              <a:gdLst/>
              <a:ahLst/>
              <a:cxnLst/>
              <a:rect l="l" t="t" r="r" b="b"/>
              <a:pathLst>
                <a:path w="170" h="381" extrusionOk="0">
                  <a:moveTo>
                    <a:pt x="115" y="1"/>
                  </a:moveTo>
                  <a:cubicBezTo>
                    <a:pt x="74" y="1"/>
                    <a:pt x="55" y="19"/>
                    <a:pt x="37" y="56"/>
                  </a:cubicBezTo>
                  <a:lnTo>
                    <a:pt x="0" y="307"/>
                  </a:lnTo>
                  <a:cubicBezTo>
                    <a:pt x="0" y="344"/>
                    <a:pt x="37" y="381"/>
                    <a:pt x="55" y="381"/>
                  </a:cubicBezTo>
                  <a:cubicBezTo>
                    <a:pt x="92" y="381"/>
                    <a:pt x="133" y="362"/>
                    <a:pt x="133" y="326"/>
                  </a:cubicBezTo>
                  <a:lnTo>
                    <a:pt x="170" y="79"/>
                  </a:lnTo>
                  <a:cubicBezTo>
                    <a:pt x="170" y="37"/>
                    <a:pt x="133" y="19"/>
                    <a:pt x="11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5" name="Google Shape;735;p43"/>
            <p:cNvSpPr/>
            <p:nvPr/>
          </p:nvSpPr>
          <p:spPr>
            <a:xfrm>
              <a:off x="6544074" y="4131714"/>
              <a:ext cx="39135" cy="87196"/>
            </a:xfrm>
            <a:custGeom>
              <a:avLst/>
              <a:gdLst/>
              <a:ahLst/>
              <a:cxnLst/>
              <a:rect l="l" t="t" r="r" b="b"/>
              <a:pathLst>
                <a:path w="171" h="381" extrusionOk="0">
                  <a:moveTo>
                    <a:pt x="115" y="0"/>
                  </a:moveTo>
                  <a:cubicBezTo>
                    <a:pt x="74" y="0"/>
                    <a:pt x="56" y="19"/>
                    <a:pt x="37" y="37"/>
                  </a:cubicBezTo>
                  <a:lnTo>
                    <a:pt x="37" y="55"/>
                  </a:lnTo>
                  <a:lnTo>
                    <a:pt x="1" y="302"/>
                  </a:lnTo>
                  <a:cubicBezTo>
                    <a:pt x="1" y="344"/>
                    <a:pt x="37" y="380"/>
                    <a:pt x="56" y="380"/>
                  </a:cubicBezTo>
                  <a:cubicBezTo>
                    <a:pt x="97" y="380"/>
                    <a:pt x="134" y="362"/>
                    <a:pt x="134" y="325"/>
                  </a:cubicBezTo>
                  <a:lnTo>
                    <a:pt x="170" y="74"/>
                  </a:lnTo>
                  <a:cubicBezTo>
                    <a:pt x="170" y="37"/>
                    <a:pt x="134" y="0"/>
                    <a:pt x="115"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6" name="Google Shape;736;p43"/>
            <p:cNvSpPr/>
            <p:nvPr/>
          </p:nvSpPr>
          <p:spPr>
            <a:xfrm>
              <a:off x="6500133" y="4184122"/>
              <a:ext cx="34786" cy="87196"/>
            </a:xfrm>
            <a:custGeom>
              <a:avLst/>
              <a:gdLst/>
              <a:ahLst/>
              <a:cxnLst/>
              <a:rect l="l" t="t" r="r" b="b"/>
              <a:pathLst>
                <a:path w="152" h="381" extrusionOk="0">
                  <a:moveTo>
                    <a:pt x="97" y="0"/>
                  </a:moveTo>
                  <a:cubicBezTo>
                    <a:pt x="78" y="0"/>
                    <a:pt x="37" y="19"/>
                    <a:pt x="37" y="37"/>
                  </a:cubicBezTo>
                  <a:lnTo>
                    <a:pt x="19" y="55"/>
                  </a:lnTo>
                  <a:lnTo>
                    <a:pt x="1" y="302"/>
                  </a:lnTo>
                  <a:cubicBezTo>
                    <a:pt x="1" y="344"/>
                    <a:pt x="19" y="380"/>
                    <a:pt x="60" y="380"/>
                  </a:cubicBezTo>
                  <a:cubicBezTo>
                    <a:pt x="97" y="380"/>
                    <a:pt x="115" y="362"/>
                    <a:pt x="133" y="325"/>
                  </a:cubicBezTo>
                  <a:lnTo>
                    <a:pt x="152" y="73"/>
                  </a:lnTo>
                  <a:cubicBezTo>
                    <a:pt x="152" y="37"/>
                    <a:pt x="133" y="19"/>
                    <a:pt x="9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7" name="Google Shape;737;p43"/>
            <p:cNvSpPr/>
            <p:nvPr/>
          </p:nvSpPr>
          <p:spPr>
            <a:xfrm>
              <a:off x="7028103" y="2645299"/>
              <a:ext cx="1982364" cy="1224859"/>
            </a:xfrm>
            <a:custGeom>
              <a:avLst/>
              <a:gdLst/>
              <a:ahLst/>
              <a:cxnLst/>
              <a:rect l="l" t="t" r="r" b="b"/>
              <a:pathLst>
                <a:path w="8662" h="5352" extrusionOk="0">
                  <a:moveTo>
                    <a:pt x="6642" y="0"/>
                  </a:moveTo>
                  <a:cubicBezTo>
                    <a:pt x="5946" y="0"/>
                    <a:pt x="5210" y="485"/>
                    <a:pt x="5210" y="485"/>
                  </a:cubicBezTo>
                  <a:cubicBezTo>
                    <a:pt x="3512" y="1460"/>
                    <a:pt x="3036" y="2243"/>
                    <a:pt x="2308" y="2907"/>
                  </a:cubicBezTo>
                  <a:cubicBezTo>
                    <a:pt x="1584" y="3593"/>
                    <a:pt x="115" y="4303"/>
                    <a:pt x="115" y="4303"/>
                  </a:cubicBezTo>
                  <a:cubicBezTo>
                    <a:pt x="1" y="5255"/>
                    <a:pt x="573" y="5351"/>
                    <a:pt x="573" y="5351"/>
                  </a:cubicBezTo>
                  <a:cubicBezTo>
                    <a:pt x="573" y="5351"/>
                    <a:pt x="579" y="5351"/>
                    <a:pt x="593" y="5351"/>
                  </a:cubicBezTo>
                  <a:cubicBezTo>
                    <a:pt x="737" y="5351"/>
                    <a:pt x="1671" y="5306"/>
                    <a:pt x="3988" y="4243"/>
                  </a:cubicBezTo>
                  <a:cubicBezTo>
                    <a:pt x="6542" y="3081"/>
                    <a:pt x="8661" y="1002"/>
                    <a:pt x="7210" y="142"/>
                  </a:cubicBezTo>
                  <a:cubicBezTo>
                    <a:pt x="7036" y="40"/>
                    <a:pt x="6841" y="0"/>
                    <a:pt x="6642"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8" name="Google Shape;738;p43"/>
            <p:cNvSpPr/>
            <p:nvPr/>
          </p:nvSpPr>
          <p:spPr>
            <a:xfrm>
              <a:off x="7198829" y="3716800"/>
              <a:ext cx="514701" cy="165695"/>
            </a:xfrm>
            <a:custGeom>
              <a:avLst/>
              <a:gdLst/>
              <a:ahLst/>
              <a:cxnLst/>
              <a:rect l="l" t="t" r="r" b="b"/>
              <a:pathLst>
                <a:path w="2249" h="724" extrusionOk="0">
                  <a:moveTo>
                    <a:pt x="2248" y="1"/>
                  </a:moveTo>
                  <a:cubicBezTo>
                    <a:pt x="2097" y="37"/>
                    <a:pt x="1965" y="97"/>
                    <a:pt x="1814" y="133"/>
                  </a:cubicBezTo>
                  <a:cubicBezTo>
                    <a:pt x="1241" y="307"/>
                    <a:pt x="591" y="495"/>
                    <a:pt x="1" y="651"/>
                  </a:cubicBezTo>
                  <a:lnTo>
                    <a:pt x="1" y="724"/>
                  </a:lnTo>
                  <a:cubicBezTo>
                    <a:pt x="532" y="609"/>
                    <a:pt x="1164" y="422"/>
                    <a:pt x="1832" y="211"/>
                  </a:cubicBezTo>
                  <a:cubicBezTo>
                    <a:pt x="1965" y="170"/>
                    <a:pt x="2097" y="133"/>
                    <a:pt x="2248" y="78"/>
                  </a:cubicBezTo>
                  <a:lnTo>
                    <a:pt x="2248" y="1"/>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9" name="Google Shape;739;p43"/>
            <p:cNvSpPr/>
            <p:nvPr/>
          </p:nvSpPr>
          <p:spPr>
            <a:xfrm>
              <a:off x="7076392" y="2824264"/>
              <a:ext cx="1182964" cy="866693"/>
            </a:xfrm>
            <a:custGeom>
              <a:avLst/>
              <a:gdLst/>
              <a:ahLst/>
              <a:cxnLst/>
              <a:rect l="l" t="t" r="r" b="b"/>
              <a:pathLst>
                <a:path w="5169" h="3787" extrusionOk="0">
                  <a:moveTo>
                    <a:pt x="4850" y="1"/>
                  </a:moveTo>
                  <a:cubicBezTo>
                    <a:pt x="4812" y="1"/>
                    <a:pt x="4778" y="5"/>
                    <a:pt x="4752" y="10"/>
                  </a:cubicBezTo>
                  <a:cubicBezTo>
                    <a:pt x="4729" y="10"/>
                    <a:pt x="4711" y="28"/>
                    <a:pt x="4711" y="46"/>
                  </a:cubicBezTo>
                  <a:cubicBezTo>
                    <a:pt x="4729" y="65"/>
                    <a:pt x="4752" y="88"/>
                    <a:pt x="4770" y="88"/>
                  </a:cubicBezTo>
                  <a:cubicBezTo>
                    <a:pt x="4843" y="88"/>
                    <a:pt x="4999" y="88"/>
                    <a:pt x="5054" y="143"/>
                  </a:cubicBezTo>
                  <a:cubicBezTo>
                    <a:pt x="5095" y="220"/>
                    <a:pt x="5054" y="316"/>
                    <a:pt x="5017" y="390"/>
                  </a:cubicBezTo>
                  <a:cubicBezTo>
                    <a:pt x="4903" y="600"/>
                    <a:pt x="3987" y="1305"/>
                    <a:pt x="2861" y="2070"/>
                  </a:cubicBezTo>
                  <a:cubicBezTo>
                    <a:pt x="1891" y="2720"/>
                    <a:pt x="632" y="3498"/>
                    <a:pt x="0" y="3708"/>
                  </a:cubicBezTo>
                  <a:lnTo>
                    <a:pt x="37" y="3786"/>
                  </a:lnTo>
                  <a:cubicBezTo>
                    <a:pt x="572" y="3594"/>
                    <a:pt x="1639" y="2985"/>
                    <a:pt x="2921" y="2125"/>
                  </a:cubicBezTo>
                  <a:cubicBezTo>
                    <a:pt x="3855" y="1497"/>
                    <a:pt x="4939" y="696"/>
                    <a:pt x="5072" y="431"/>
                  </a:cubicBezTo>
                  <a:cubicBezTo>
                    <a:pt x="5168" y="294"/>
                    <a:pt x="5168" y="179"/>
                    <a:pt x="5132" y="106"/>
                  </a:cubicBezTo>
                  <a:cubicBezTo>
                    <a:pt x="5063" y="24"/>
                    <a:pt x="4945" y="1"/>
                    <a:pt x="4850"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0" name="Google Shape;740;p43"/>
            <p:cNvSpPr/>
            <p:nvPr/>
          </p:nvSpPr>
          <p:spPr>
            <a:xfrm>
              <a:off x="7002014" y="3595278"/>
              <a:ext cx="231604" cy="311250"/>
            </a:xfrm>
            <a:custGeom>
              <a:avLst/>
              <a:gdLst/>
              <a:ahLst/>
              <a:cxnLst/>
              <a:rect l="l" t="t" r="r" b="b"/>
              <a:pathLst>
                <a:path w="1012" h="1360" extrusionOk="0">
                  <a:moveTo>
                    <a:pt x="344" y="0"/>
                  </a:moveTo>
                  <a:cubicBezTo>
                    <a:pt x="265" y="0"/>
                    <a:pt x="177" y="39"/>
                    <a:pt x="78" y="111"/>
                  </a:cubicBezTo>
                  <a:cubicBezTo>
                    <a:pt x="0" y="513"/>
                    <a:pt x="385" y="1255"/>
                    <a:pt x="554" y="1333"/>
                  </a:cubicBezTo>
                  <a:cubicBezTo>
                    <a:pt x="600" y="1352"/>
                    <a:pt x="646" y="1360"/>
                    <a:pt x="690" y="1360"/>
                  </a:cubicBezTo>
                  <a:cubicBezTo>
                    <a:pt x="865" y="1360"/>
                    <a:pt x="1012" y="1237"/>
                    <a:pt x="1012" y="1237"/>
                  </a:cubicBezTo>
                  <a:cubicBezTo>
                    <a:pt x="705" y="930"/>
                    <a:pt x="536" y="495"/>
                    <a:pt x="421" y="14"/>
                  </a:cubicBezTo>
                  <a:cubicBezTo>
                    <a:pt x="397" y="5"/>
                    <a:pt x="371" y="0"/>
                    <a:pt x="344"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1" name="Google Shape;741;p43"/>
            <p:cNvSpPr/>
            <p:nvPr/>
          </p:nvSpPr>
          <p:spPr>
            <a:xfrm>
              <a:off x="6115656" y="1476993"/>
              <a:ext cx="948385" cy="1559223"/>
            </a:xfrm>
            <a:custGeom>
              <a:avLst/>
              <a:gdLst/>
              <a:ahLst/>
              <a:cxnLst/>
              <a:rect l="l" t="t" r="r" b="b"/>
              <a:pathLst>
                <a:path w="4144" h="6813" extrusionOk="0">
                  <a:moveTo>
                    <a:pt x="1777" y="1"/>
                  </a:moveTo>
                  <a:cubicBezTo>
                    <a:pt x="1777" y="1"/>
                    <a:pt x="783" y="1699"/>
                    <a:pt x="193" y="3722"/>
                  </a:cubicBezTo>
                  <a:cubicBezTo>
                    <a:pt x="78" y="4066"/>
                    <a:pt x="42" y="4372"/>
                    <a:pt x="24" y="4638"/>
                  </a:cubicBezTo>
                  <a:cubicBezTo>
                    <a:pt x="1" y="5439"/>
                    <a:pt x="367" y="5860"/>
                    <a:pt x="825" y="6107"/>
                  </a:cubicBezTo>
                  <a:cubicBezTo>
                    <a:pt x="1053" y="6222"/>
                    <a:pt x="1319" y="6295"/>
                    <a:pt x="1566" y="6373"/>
                  </a:cubicBezTo>
                  <a:cubicBezTo>
                    <a:pt x="2386" y="6565"/>
                    <a:pt x="4029" y="6812"/>
                    <a:pt x="4029" y="6812"/>
                  </a:cubicBezTo>
                  <a:lnTo>
                    <a:pt x="4143" y="5421"/>
                  </a:lnTo>
                  <a:cubicBezTo>
                    <a:pt x="4143" y="5421"/>
                    <a:pt x="2234" y="5059"/>
                    <a:pt x="1777" y="4505"/>
                  </a:cubicBezTo>
                  <a:cubicBezTo>
                    <a:pt x="1777" y="4505"/>
                    <a:pt x="2578" y="2427"/>
                    <a:pt x="2939" y="1452"/>
                  </a:cubicBezTo>
                  <a:cubicBezTo>
                    <a:pt x="2939" y="1452"/>
                    <a:pt x="3036" y="536"/>
                    <a:pt x="1777"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2" name="Google Shape;742;p43"/>
            <p:cNvSpPr/>
            <p:nvPr/>
          </p:nvSpPr>
          <p:spPr>
            <a:xfrm>
              <a:off x="6387079" y="2426284"/>
              <a:ext cx="143723" cy="90171"/>
            </a:xfrm>
            <a:custGeom>
              <a:avLst/>
              <a:gdLst/>
              <a:ahLst/>
              <a:cxnLst/>
              <a:rect l="l" t="t" r="r" b="b"/>
              <a:pathLst>
                <a:path w="628" h="394" extrusionOk="0">
                  <a:moveTo>
                    <a:pt x="419" y="0"/>
                  </a:moveTo>
                  <a:cubicBezTo>
                    <a:pt x="404" y="0"/>
                    <a:pt x="389" y="5"/>
                    <a:pt x="380" y="14"/>
                  </a:cubicBezTo>
                  <a:cubicBezTo>
                    <a:pt x="362" y="32"/>
                    <a:pt x="362" y="50"/>
                    <a:pt x="380" y="69"/>
                  </a:cubicBezTo>
                  <a:cubicBezTo>
                    <a:pt x="440" y="147"/>
                    <a:pt x="476" y="202"/>
                    <a:pt x="513" y="261"/>
                  </a:cubicBezTo>
                  <a:cubicBezTo>
                    <a:pt x="325" y="183"/>
                    <a:pt x="55" y="128"/>
                    <a:pt x="55" y="128"/>
                  </a:cubicBezTo>
                  <a:cubicBezTo>
                    <a:pt x="44" y="123"/>
                    <a:pt x="35" y="121"/>
                    <a:pt x="28" y="121"/>
                  </a:cubicBezTo>
                  <a:cubicBezTo>
                    <a:pt x="9" y="121"/>
                    <a:pt x="0" y="134"/>
                    <a:pt x="0" y="147"/>
                  </a:cubicBezTo>
                  <a:cubicBezTo>
                    <a:pt x="0" y="183"/>
                    <a:pt x="0" y="202"/>
                    <a:pt x="37" y="202"/>
                  </a:cubicBezTo>
                  <a:cubicBezTo>
                    <a:pt x="37" y="202"/>
                    <a:pt x="417" y="298"/>
                    <a:pt x="554" y="376"/>
                  </a:cubicBezTo>
                  <a:cubicBezTo>
                    <a:pt x="572" y="394"/>
                    <a:pt x="572" y="394"/>
                    <a:pt x="591" y="394"/>
                  </a:cubicBezTo>
                  <a:lnTo>
                    <a:pt x="609" y="376"/>
                  </a:lnTo>
                  <a:cubicBezTo>
                    <a:pt x="627" y="376"/>
                    <a:pt x="627" y="357"/>
                    <a:pt x="627" y="339"/>
                  </a:cubicBezTo>
                  <a:cubicBezTo>
                    <a:pt x="609" y="243"/>
                    <a:pt x="554" y="128"/>
                    <a:pt x="458" y="14"/>
                  </a:cubicBezTo>
                  <a:cubicBezTo>
                    <a:pt x="449" y="5"/>
                    <a:pt x="434" y="0"/>
                    <a:pt x="419"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3" name="Google Shape;743;p43"/>
            <p:cNvSpPr/>
            <p:nvPr/>
          </p:nvSpPr>
          <p:spPr>
            <a:xfrm>
              <a:off x="6115656" y="2538195"/>
              <a:ext cx="227484" cy="336653"/>
            </a:xfrm>
            <a:custGeom>
              <a:avLst/>
              <a:gdLst/>
              <a:ahLst/>
              <a:cxnLst/>
              <a:rect l="l" t="t" r="r" b="b"/>
              <a:pathLst>
                <a:path w="994" h="1471" extrusionOk="0">
                  <a:moveTo>
                    <a:pt x="24" y="1"/>
                  </a:moveTo>
                  <a:lnTo>
                    <a:pt x="24" y="1"/>
                  </a:lnTo>
                  <a:cubicBezTo>
                    <a:pt x="1" y="802"/>
                    <a:pt x="367" y="1223"/>
                    <a:pt x="825" y="1470"/>
                  </a:cubicBezTo>
                  <a:cubicBezTo>
                    <a:pt x="994" y="628"/>
                    <a:pt x="385" y="193"/>
                    <a:pt x="24"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4" name="Google Shape;744;p43"/>
            <p:cNvSpPr/>
            <p:nvPr/>
          </p:nvSpPr>
          <p:spPr>
            <a:xfrm>
              <a:off x="6508601" y="1835380"/>
              <a:ext cx="323833" cy="834195"/>
            </a:xfrm>
            <a:custGeom>
              <a:avLst/>
              <a:gdLst/>
              <a:ahLst/>
              <a:cxnLst/>
              <a:rect l="l" t="t" r="r" b="b"/>
              <a:pathLst>
                <a:path w="1415" h="3645" extrusionOk="0">
                  <a:moveTo>
                    <a:pt x="1222" y="0"/>
                  </a:moveTo>
                  <a:cubicBezTo>
                    <a:pt x="1204" y="0"/>
                    <a:pt x="1186" y="0"/>
                    <a:pt x="1186" y="37"/>
                  </a:cubicBezTo>
                  <a:cubicBezTo>
                    <a:pt x="975" y="838"/>
                    <a:pt x="595" y="1754"/>
                    <a:pt x="23" y="2898"/>
                  </a:cubicBezTo>
                  <a:cubicBezTo>
                    <a:pt x="0" y="2921"/>
                    <a:pt x="0" y="2958"/>
                    <a:pt x="23" y="2958"/>
                  </a:cubicBezTo>
                  <a:cubicBezTo>
                    <a:pt x="41" y="2976"/>
                    <a:pt x="536" y="3415"/>
                    <a:pt x="1355" y="3644"/>
                  </a:cubicBezTo>
                  <a:lnTo>
                    <a:pt x="1373" y="3644"/>
                  </a:lnTo>
                  <a:cubicBezTo>
                    <a:pt x="1396" y="3644"/>
                    <a:pt x="1415" y="3626"/>
                    <a:pt x="1415" y="3608"/>
                  </a:cubicBezTo>
                  <a:cubicBezTo>
                    <a:pt x="1415" y="3585"/>
                    <a:pt x="1415" y="3548"/>
                    <a:pt x="1373" y="3548"/>
                  </a:cubicBezTo>
                  <a:cubicBezTo>
                    <a:pt x="687" y="3379"/>
                    <a:pt x="211" y="3012"/>
                    <a:pt x="96" y="2921"/>
                  </a:cubicBezTo>
                  <a:cubicBezTo>
                    <a:pt x="687" y="1776"/>
                    <a:pt x="1053" y="861"/>
                    <a:pt x="1259" y="60"/>
                  </a:cubicBezTo>
                  <a:cubicBezTo>
                    <a:pt x="1259" y="37"/>
                    <a:pt x="1259" y="0"/>
                    <a:pt x="1222"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5" name="Google Shape;745;p43"/>
            <p:cNvSpPr/>
            <p:nvPr/>
          </p:nvSpPr>
          <p:spPr>
            <a:xfrm>
              <a:off x="6735855" y="1883440"/>
              <a:ext cx="92458" cy="105047"/>
            </a:xfrm>
            <a:custGeom>
              <a:avLst/>
              <a:gdLst/>
              <a:ahLst/>
              <a:cxnLst/>
              <a:rect l="l" t="t" r="r" b="b"/>
              <a:pathLst>
                <a:path w="404" h="459" extrusionOk="0">
                  <a:moveTo>
                    <a:pt x="380" y="1"/>
                  </a:moveTo>
                  <a:cubicBezTo>
                    <a:pt x="362" y="1"/>
                    <a:pt x="344" y="1"/>
                    <a:pt x="326" y="19"/>
                  </a:cubicBezTo>
                  <a:lnTo>
                    <a:pt x="19" y="399"/>
                  </a:lnTo>
                  <a:cubicBezTo>
                    <a:pt x="1" y="422"/>
                    <a:pt x="1" y="440"/>
                    <a:pt x="19" y="459"/>
                  </a:cubicBezTo>
                  <a:lnTo>
                    <a:pt x="78" y="459"/>
                  </a:lnTo>
                  <a:lnTo>
                    <a:pt x="380" y="79"/>
                  </a:lnTo>
                  <a:cubicBezTo>
                    <a:pt x="403" y="56"/>
                    <a:pt x="403" y="19"/>
                    <a:pt x="380"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6" name="Google Shape;746;p43"/>
            <p:cNvSpPr/>
            <p:nvPr/>
          </p:nvSpPr>
          <p:spPr>
            <a:xfrm>
              <a:off x="6828999" y="348049"/>
              <a:ext cx="924355" cy="885230"/>
            </a:xfrm>
            <a:custGeom>
              <a:avLst/>
              <a:gdLst/>
              <a:ahLst/>
              <a:cxnLst/>
              <a:rect l="l" t="t" r="r" b="b"/>
              <a:pathLst>
                <a:path w="4039" h="3868" extrusionOk="0">
                  <a:moveTo>
                    <a:pt x="1934" y="0"/>
                  </a:moveTo>
                  <a:cubicBezTo>
                    <a:pt x="1526" y="0"/>
                    <a:pt x="989" y="137"/>
                    <a:pt x="587" y="626"/>
                  </a:cubicBezTo>
                  <a:cubicBezTo>
                    <a:pt x="569" y="645"/>
                    <a:pt x="184" y="1043"/>
                    <a:pt x="88" y="1904"/>
                  </a:cubicBezTo>
                  <a:cubicBezTo>
                    <a:pt x="0" y="2687"/>
                    <a:pt x="499" y="3663"/>
                    <a:pt x="995" y="3663"/>
                  </a:cubicBezTo>
                  <a:cubicBezTo>
                    <a:pt x="1018" y="3663"/>
                    <a:pt x="1040" y="3661"/>
                    <a:pt x="1063" y="3657"/>
                  </a:cubicBezTo>
                  <a:lnTo>
                    <a:pt x="2532" y="3867"/>
                  </a:lnTo>
                  <a:cubicBezTo>
                    <a:pt x="3484" y="3771"/>
                    <a:pt x="3791" y="3391"/>
                    <a:pt x="3961" y="2590"/>
                  </a:cubicBezTo>
                  <a:cubicBezTo>
                    <a:pt x="4038" y="2187"/>
                    <a:pt x="3979" y="1826"/>
                    <a:pt x="3906" y="1560"/>
                  </a:cubicBezTo>
                  <a:cubicBezTo>
                    <a:pt x="3887" y="1272"/>
                    <a:pt x="3809" y="1006"/>
                    <a:pt x="3677" y="837"/>
                  </a:cubicBezTo>
                  <a:cubicBezTo>
                    <a:pt x="3082" y="121"/>
                    <a:pt x="2553" y="91"/>
                    <a:pt x="2467" y="91"/>
                  </a:cubicBezTo>
                  <a:cubicBezTo>
                    <a:pt x="2459" y="91"/>
                    <a:pt x="2454" y="91"/>
                    <a:pt x="2454" y="91"/>
                  </a:cubicBezTo>
                  <a:cubicBezTo>
                    <a:pt x="2353" y="43"/>
                    <a:pt x="2164" y="0"/>
                    <a:pt x="193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7" name="Google Shape;747;p43"/>
            <p:cNvSpPr/>
            <p:nvPr/>
          </p:nvSpPr>
          <p:spPr>
            <a:xfrm>
              <a:off x="6727387" y="143224"/>
              <a:ext cx="562989" cy="413321"/>
            </a:xfrm>
            <a:custGeom>
              <a:avLst/>
              <a:gdLst/>
              <a:ahLst/>
              <a:cxnLst/>
              <a:rect l="l" t="t" r="r" b="b"/>
              <a:pathLst>
                <a:path w="2460" h="1806" extrusionOk="0">
                  <a:moveTo>
                    <a:pt x="1481" y="0"/>
                  </a:moveTo>
                  <a:cubicBezTo>
                    <a:pt x="1418" y="0"/>
                    <a:pt x="1350" y="5"/>
                    <a:pt x="1278" y="15"/>
                  </a:cubicBezTo>
                  <a:cubicBezTo>
                    <a:pt x="495" y="130"/>
                    <a:pt x="1" y="1178"/>
                    <a:pt x="724" y="1673"/>
                  </a:cubicBezTo>
                  <a:cubicBezTo>
                    <a:pt x="869" y="1768"/>
                    <a:pt x="1020" y="1806"/>
                    <a:pt x="1169" y="1806"/>
                  </a:cubicBezTo>
                  <a:cubicBezTo>
                    <a:pt x="1764" y="1806"/>
                    <a:pt x="2326" y="1196"/>
                    <a:pt x="2326" y="1196"/>
                  </a:cubicBezTo>
                  <a:cubicBezTo>
                    <a:pt x="2326" y="1196"/>
                    <a:pt x="2460" y="0"/>
                    <a:pt x="148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8" name="Google Shape;748;p43"/>
            <p:cNvSpPr/>
            <p:nvPr/>
          </p:nvSpPr>
          <p:spPr>
            <a:xfrm>
              <a:off x="6910700" y="333860"/>
              <a:ext cx="357475" cy="222681"/>
            </a:xfrm>
            <a:custGeom>
              <a:avLst/>
              <a:gdLst/>
              <a:ahLst/>
              <a:cxnLst/>
              <a:rect l="l" t="t" r="r" b="b"/>
              <a:pathLst>
                <a:path w="1562" h="973" extrusionOk="0">
                  <a:moveTo>
                    <a:pt x="1484" y="1"/>
                  </a:moveTo>
                  <a:cubicBezTo>
                    <a:pt x="1402" y="1"/>
                    <a:pt x="1204" y="11"/>
                    <a:pt x="971" y="98"/>
                  </a:cubicBezTo>
                  <a:cubicBezTo>
                    <a:pt x="688" y="190"/>
                    <a:pt x="285" y="418"/>
                    <a:pt x="19" y="917"/>
                  </a:cubicBezTo>
                  <a:cubicBezTo>
                    <a:pt x="1" y="936"/>
                    <a:pt x="1" y="954"/>
                    <a:pt x="19" y="972"/>
                  </a:cubicBezTo>
                  <a:lnTo>
                    <a:pt x="38" y="972"/>
                  </a:lnTo>
                  <a:cubicBezTo>
                    <a:pt x="56" y="972"/>
                    <a:pt x="74" y="972"/>
                    <a:pt x="74" y="954"/>
                  </a:cubicBezTo>
                  <a:cubicBezTo>
                    <a:pt x="537" y="118"/>
                    <a:pt x="1333" y="74"/>
                    <a:pt x="1496" y="74"/>
                  </a:cubicBezTo>
                  <a:cubicBezTo>
                    <a:pt x="1515" y="74"/>
                    <a:pt x="1525" y="75"/>
                    <a:pt x="1525" y="75"/>
                  </a:cubicBezTo>
                  <a:cubicBezTo>
                    <a:pt x="1544" y="75"/>
                    <a:pt x="1562" y="57"/>
                    <a:pt x="1562" y="38"/>
                  </a:cubicBezTo>
                  <a:cubicBezTo>
                    <a:pt x="1562" y="20"/>
                    <a:pt x="1544" y="2"/>
                    <a:pt x="1525" y="2"/>
                  </a:cubicBezTo>
                  <a:cubicBezTo>
                    <a:pt x="1525" y="2"/>
                    <a:pt x="1511" y="1"/>
                    <a:pt x="1484"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9" name="Google Shape;749;p43"/>
            <p:cNvSpPr/>
            <p:nvPr/>
          </p:nvSpPr>
          <p:spPr>
            <a:xfrm>
              <a:off x="6884611" y="397940"/>
              <a:ext cx="502113" cy="718620"/>
            </a:xfrm>
            <a:custGeom>
              <a:avLst/>
              <a:gdLst/>
              <a:ahLst/>
              <a:cxnLst/>
              <a:rect l="l" t="t" r="r" b="b"/>
              <a:pathLst>
                <a:path w="2194" h="3140" extrusionOk="0">
                  <a:moveTo>
                    <a:pt x="1656" y="1"/>
                  </a:moveTo>
                  <a:cubicBezTo>
                    <a:pt x="853" y="1"/>
                    <a:pt x="332" y="614"/>
                    <a:pt x="188" y="1512"/>
                  </a:cubicBezTo>
                  <a:cubicBezTo>
                    <a:pt x="1" y="2619"/>
                    <a:pt x="934" y="3137"/>
                    <a:pt x="934" y="3137"/>
                  </a:cubicBezTo>
                  <a:cubicBezTo>
                    <a:pt x="955" y="3139"/>
                    <a:pt x="975" y="3140"/>
                    <a:pt x="994" y="3140"/>
                  </a:cubicBezTo>
                  <a:cubicBezTo>
                    <a:pt x="2083" y="3140"/>
                    <a:pt x="2193" y="83"/>
                    <a:pt x="2193" y="83"/>
                  </a:cubicBezTo>
                  <a:cubicBezTo>
                    <a:pt x="2002" y="27"/>
                    <a:pt x="1823" y="1"/>
                    <a:pt x="165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0" name="Google Shape;750;p43"/>
            <p:cNvSpPr/>
            <p:nvPr/>
          </p:nvSpPr>
          <p:spPr>
            <a:xfrm>
              <a:off x="7600242" y="656775"/>
              <a:ext cx="118548" cy="251517"/>
            </a:xfrm>
            <a:custGeom>
              <a:avLst/>
              <a:gdLst/>
              <a:ahLst/>
              <a:cxnLst/>
              <a:rect l="l" t="t" r="r" b="b"/>
              <a:pathLst>
                <a:path w="518" h="1099" extrusionOk="0">
                  <a:moveTo>
                    <a:pt x="421" y="1"/>
                  </a:moveTo>
                  <a:cubicBezTo>
                    <a:pt x="247" y="1"/>
                    <a:pt x="0" y="838"/>
                    <a:pt x="0" y="838"/>
                  </a:cubicBezTo>
                  <a:cubicBezTo>
                    <a:pt x="0" y="838"/>
                    <a:pt x="123" y="1098"/>
                    <a:pt x="263" y="1098"/>
                  </a:cubicBezTo>
                  <a:cubicBezTo>
                    <a:pt x="290" y="1098"/>
                    <a:pt x="317" y="1089"/>
                    <a:pt x="343" y="1067"/>
                  </a:cubicBezTo>
                  <a:cubicBezTo>
                    <a:pt x="517" y="935"/>
                    <a:pt x="421" y="1"/>
                    <a:pt x="421" y="1"/>
                  </a:cubicBezTo>
                  <a:close/>
                </a:path>
              </a:pathLst>
            </a:custGeom>
            <a:solidFill>
              <a:srgbClr val="00312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1" name="Google Shape;751;p43"/>
            <p:cNvSpPr/>
            <p:nvPr/>
          </p:nvSpPr>
          <p:spPr>
            <a:xfrm>
              <a:off x="7582391" y="901421"/>
              <a:ext cx="120379" cy="201397"/>
            </a:xfrm>
            <a:custGeom>
              <a:avLst/>
              <a:gdLst/>
              <a:ahLst/>
              <a:cxnLst/>
              <a:rect l="l" t="t" r="r" b="b"/>
              <a:pathLst>
                <a:path w="526" h="880" extrusionOk="0">
                  <a:moveTo>
                    <a:pt x="273" y="0"/>
                  </a:moveTo>
                  <a:cubicBezTo>
                    <a:pt x="168" y="0"/>
                    <a:pt x="60" y="94"/>
                    <a:pt x="60" y="94"/>
                  </a:cubicBezTo>
                  <a:lnTo>
                    <a:pt x="0" y="859"/>
                  </a:lnTo>
                  <a:cubicBezTo>
                    <a:pt x="36" y="873"/>
                    <a:pt x="70" y="879"/>
                    <a:pt x="102" y="879"/>
                  </a:cubicBezTo>
                  <a:cubicBezTo>
                    <a:pt x="380" y="879"/>
                    <a:pt x="526" y="408"/>
                    <a:pt x="440" y="154"/>
                  </a:cubicBezTo>
                  <a:cubicBezTo>
                    <a:pt x="403" y="36"/>
                    <a:pt x="339" y="0"/>
                    <a:pt x="273" y="0"/>
                  </a:cubicBezTo>
                  <a:close/>
                </a:path>
              </a:pathLst>
            </a:custGeom>
            <a:solidFill>
              <a:srgbClr val="EF6A3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2" name="Google Shape;752;p43"/>
            <p:cNvSpPr/>
            <p:nvPr/>
          </p:nvSpPr>
          <p:spPr>
            <a:xfrm>
              <a:off x="7412580" y="796148"/>
              <a:ext cx="340769" cy="321777"/>
            </a:xfrm>
            <a:custGeom>
              <a:avLst/>
              <a:gdLst/>
              <a:ahLst/>
              <a:cxnLst/>
              <a:rect l="l" t="t" r="r" b="b"/>
              <a:pathLst>
                <a:path w="1489" h="1406" extrusionOk="0">
                  <a:moveTo>
                    <a:pt x="739" y="1"/>
                  </a:moveTo>
                  <a:cubicBezTo>
                    <a:pt x="609" y="1"/>
                    <a:pt x="513" y="23"/>
                    <a:pt x="513" y="23"/>
                  </a:cubicBezTo>
                  <a:cubicBezTo>
                    <a:pt x="1" y="843"/>
                    <a:pt x="344" y="1301"/>
                    <a:pt x="344" y="1301"/>
                  </a:cubicBezTo>
                  <a:cubicBezTo>
                    <a:pt x="497" y="1372"/>
                    <a:pt x="635" y="1405"/>
                    <a:pt x="756" y="1405"/>
                  </a:cubicBezTo>
                  <a:cubicBezTo>
                    <a:pt x="859" y="1405"/>
                    <a:pt x="951" y="1381"/>
                    <a:pt x="1031" y="1337"/>
                  </a:cubicBezTo>
                  <a:cubicBezTo>
                    <a:pt x="1067" y="1319"/>
                    <a:pt x="1108" y="1282"/>
                    <a:pt x="1145" y="1241"/>
                  </a:cubicBezTo>
                  <a:cubicBezTo>
                    <a:pt x="1392" y="1030"/>
                    <a:pt x="1488" y="632"/>
                    <a:pt x="1392" y="385"/>
                  </a:cubicBezTo>
                  <a:cubicBezTo>
                    <a:pt x="1374" y="344"/>
                    <a:pt x="1356" y="326"/>
                    <a:pt x="1356" y="307"/>
                  </a:cubicBezTo>
                  <a:cubicBezTo>
                    <a:pt x="1314" y="252"/>
                    <a:pt x="1296" y="211"/>
                    <a:pt x="1259" y="193"/>
                  </a:cubicBezTo>
                  <a:cubicBezTo>
                    <a:pt x="1112" y="36"/>
                    <a:pt x="900" y="1"/>
                    <a:pt x="739"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3" name="Google Shape;753;p43"/>
            <p:cNvSpPr/>
            <p:nvPr/>
          </p:nvSpPr>
          <p:spPr>
            <a:xfrm>
              <a:off x="7648301" y="722914"/>
              <a:ext cx="38906" cy="95435"/>
            </a:xfrm>
            <a:custGeom>
              <a:avLst/>
              <a:gdLst/>
              <a:ahLst/>
              <a:cxnLst/>
              <a:rect l="l" t="t" r="r" b="b"/>
              <a:pathLst>
                <a:path w="170" h="417" extrusionOk="0">
                  <a:moveTo>
                    <a:pt x="55" y="0"/>
                  </a:moveTo>
                  <a:cubicBezTo>
                    <a:pt x="55" y="133"/>
                    <a:pt x="19" y="266"/>
                    <a:pt x="1" y="362"/>
                  </a:cubicBezTo>
                  <a:lnTo>
                    <a:pt x="115" y="417"/>
                  </a:lnTo>
                  <a:cubicBezTo>
                    <a:pt x="133" y="302"/>
                    <a:pt x="152" y="169"/>
                    <a:pt x="170" y="18"/>
                  </a:cubicBezTo>
                  <a:lnTo>
                    <a:pt x="152" y="18"/>
                  </a:lnTo>
                  <a:cubicBezTo>
                    <a:pt x="141" y="24"/>
                    <a:pt x="132" y="26"/>
                    <a:pt x="123" y="26"/>
                  </a:cubicBezTo>
                  <a:cubicBezTo>
                    <a:pt x="102" y="26"/>
                    <a:pt x="85" y="13"/>
                    <a:pt x="55" y="0"/>
                  </a:cubicBezTo>
                  <a:close/>
                </a:path>
              </a:pathLst>
            </a:custGeom>
            <a:solidFill>
              <a:srgbClr val="ECEEF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4" name="Google Shape;754;p43"/>
            <p:cNvSpPr/>
            <p:nvPr/>
          </p:nvSpPr>
          <p:spPr>
            <a:xfrm>
              <a:off x="7648301" y="840088"/>
              <a:ext cx="74608" cy="262274"/>
            </a:xfrm>
            <a:custGeom>
              <a:avLst/>
              <a:gdLst/>
              <a:ahLst/>
              <a:cxnLst/>
              <a:rect l="l" t="t" r="r" b="b"/>
              <a:pathLst>
                <a:path w="326" h="1146" extrusionOk="0">
                  <a:moveTo>
                    <a:pt x="229" y="1"/>
                  </a:moveTo>
                  <a:lnTo>
                    <a:pt x="229" y="1"/>
                  </a:lnTo>
                  <a:cubicBezTo>
                    <a:pt x="248" y="193"/>
                    <a:pt x="248" y="651"/>
                    <a:pt x="1" y="1145"/>
                  </a:cubicBezTo>
                  <a:cubicBezTo>
                    <a:pt x="37" y="1127"/>
                    <a:pt x="78" y="1090"/>
                    <a:pt x="115" y="1049"/>
                  </a:cubicBezTo>
                  <a:cubicBezTo>
                    <a:pt x="284" y="669"/>
                    <a:pt x="326" y="326"/>
                    <a:pt x="326" y="115"/>
                  </a:cubicBezTo>
                  <a:cubicBezTo>
                    <a:pt x="284" y="60"/>
                    <a:pt x="266" y="19"/>
                    <a:pt x="229"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5" name="Google Shape;755;p43"/>
            <p:cNvSpPr/>
            <p:nvPr/>
          </p:nvSpPr>
          <p:spPr>
            <a:xfrm>
              <a:off x="7023984" y="1084277"/>
              <a:ext cx="388829" cy="366176"/>
            </a:xfrm>
            <a:custGeom>
              <a:avLst/>
              <a:gdLst/>
              <a:ahLst/>
              <a:cxnLst/>
              <a:rect l="l" t="t" r="r" b="b"/>
              <a:pathLst>
                <a:path w="1699" h="1600" extrusionOk="0">
                  <a:moveTo>
                    <a:pt x="266" y="0"/>
                  </a:moveTo>
                  <a:cubicBezTo>
                    <a:pt x="325" y="307"/>
                    <a:pt x="115" y="728"/>
                    <a:pt x="0" y="1030"/>
                  </a:cubicBezTo>
                  <a:cubicBezTo>
                    <a:pt x="498" y="1477"/>
                    <a:pt x="868" y="1599"/>
                    <a:pt x="1125" y="1599"/>
                  </a:cubicBezTo>
                  <a:cubicBezTo>
                    <a:pt x="1440" y="1599"/>
                    <a:pt x="1584" y="1415"/>
                    <a:pt x="1584" y="1415"/>
                  </a:cubicBezTo>
                  <a:lnTo>
                    <a:pt x="1699" y="650"/>
                  </a:lnTo>
                  <a:cubicBezTo>
                    <a:pt x="1296" y="614"/>
                    <a:pt x="861" y="403"/>
                    <a:pt x="573" y="211"/>
                  </a:cubicBezTo>
                  <a:cubicBezTo>
                    <a:pt x="536" y="193"/>
                    <a:pt x="518" y="174"/>
                    <a:pt x="476" y="156"/>
                  </a:cubicBezTo>
                  <a:cubicBezTo>
                    <a:pt x="344" y="78"/>
                    <a:pt x="266" y="0"/>
                    <a:pt x="266"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6" name="Google Shape;756;p43"/>
            <p:cNvSpPr/>
            <p:nvPr/>
          </p:nvSpPr>
          <p:spPr>
            <a:xfrm>
              <a:off x="7132919" y="1119749"/>
              <a:ext cx="279893" cy="196133"/>
            </a:xfrm>
            <a:custGeom>
              <a:avLst/>
              <a:gdLst/>
              <a:ahLst/>
              <a:cxnLst/>
              <a:rect l="l" t="t" r="r" b="b"/>
              <a:pathLst>
                <a:path w="1223" h="857" extrusionOk="0">
                  <a:moveTo>
                    <a:pt x="0" y="1"/>
                  </a:moveTo>
                  <a:lnTo>
                    <a:pt x="0" y="1"/>
                  </a:lnTo>
                  <a:cubicBezTo>
                    <a:pt x="289" y="459"/>
                    <a:pt x="843" y="724"/>
                    <a:pt x="1163" y="857"/>
                  </a:cubicBezTo>
                  <a:lnTo>
                    <a:pt x="1223" y="495"/>
                  </a:lnTo>
                  <a:cubicBezTo>
                    <a:pt x="820" y="459"/>
                    <a:pt x="385" y="248"/>
                    <a:pt x="97" y="56"/>
                  </a:cubicBezTo>
                  <a:cubicBezTo>
                    <a:pt x="60" y="38"/>
                    <a:pt x="42" y="19"/>
                    <a:pt x="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7" name="Google Shape;757;p43"/>
            <p:cNvSpPr/>
            <p:nvPr/>
          </p:nvSpPr>
          <p:spPr>
            <a:xfrm>
              <a:off x="7080511" y="494974"/>
              <a:ext cx="602582" cy="743337"/>
            </a:xfrm>
            <a:custGeom>
              <a:avLst/>
              <a:gdLst/>
              <a:ahLst/>
              <a:cxnLst/>
              <a:rect l="l" t="t" r="r" b="b"/>
              <a:pathLst>
                <a:path w="2633" h="3248" extrusionOk="0">
                  <a:moveTo>
                    <a:pt x="1234" y="1"/>
                  </a:moveTo>
                  <a:cubicBezTo>
                    <a:pt x="1168" y="1"/>
                    <a:pt x="1100" y="7"/>
                    <a:pt x="1030" y="21"/>
                  </a:cubicBezTo>
                  <a:cubicBezTo>
                    <a:pt x="554" y="117"/>
                    <a:pt x="211" y="515"/>
                    <a:pt x="174" y="973"/>
                  </a:cubicBezTo>
                  <a:cubicBezTo>
                    <a:pt x="60" y="1413"/>
                    <a:pt x="1" y="1889"/>
                    <a:pt x="1" y="2406"/>
                  </a:cubicBezTo>
                  <a:cubicBezTo>
                    <a:pt x="19" y="2461"/>
                    <a:pt x="19" y="2520"/>
                    <a:pt x="19" y="2575"/>
                  </a:cubicBezTo>
                  <a:lnTo>
                    <a:pt x="19" y="2598"/>
                  </a:lnTo>
                  <a:cubicBezTo>
                    <a:pt x="51" y="2613"/>
                    <a:pt x="875" y="3247"/>
                    <a:pt x="1589" y="3247"/>
                  </a:cubicBezTo>
                  <a:cubicBezTo>
                    <a:pt x="1787" y="3247"/>
                    <a:pt x="1976" y="3198"/>
                    <a:pt x="2138" y="3074"/>
                  </a:cubicBezTo>
                  <a:cubicBezTo>
                    <a:pt x="2289" y="2960"/>
                    <a:pt x="2367" y="2653"/>
                    <a:pt x="2463" y="2118"/>
                  </a:cubicBezTo>
                  <a:cubicBezTo>
                    <a:pt x="2482" y="2063"/>
                    <a:pt x="2482" y="1985"/>
                    <a:pt x="2500" y="1889"/>
                  </a:cubicBezTo>
                  <a:cubicBezTo>
                    <a:pt x="2500" y="1834"/>
                    <a:pt x="2518" y="1738"/>
                    <a:pt x="2536" y="1660"/>
                  </a:cubicBezTo>
                  <a:cubicBezTo>
                    <a:pt x="2633" y="973"/>
                    <a:pt x="2463" y="461"/>
                    <a:pt x="2120" y="309"/>
                  </a:cubicBezTo>
                  <a:cubicBezTo>
                    <a:pt x="1925" y="212"/>
                    <a:pt x="1616" y="1"/>
                    <a:pt x="1234" y="1"/>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8" name="Google Shape;758;p43"/>
            <p:cNvSpPr/>
            <p:nvPr/>
          </p:nvSpPr>
          <p:spPr>
            <a:xfrm>
              <a:off x="7360172" y="966874"/>
              <a:ext cx="179424" cy="105047"/>
            </a:xfrm>
            <a:custGeom>
              <a:avLst/>
              <a:gdLst/>
              <a:ahLst/>
              <a:cxnLst/>
              <a:rect l="l" t="t" r="r" b="b"/>
              <a:pathLst>
                <a:path w="784" h="459" extrusionOk="0">
                  <a:moveTo>
                    <a:pt x="37" y="1"/>
                  </a:moveTo>
                  <a:cubicBezTo>
                    <a:pt x="19" y="19"/>
                    <a:pt x="1" y="37"/>
                    <a:pt x="19" y="56"/>
                  </a:cubicBezTo>
                  <a:cubicBezTo>
                    <a:pt x="19" y="56"/>
                    <a:pt x="193" y="458"/>
                    <a:pt x="610" y="458"/>
                  </a:cubicBezTo>
                  <a:cubicBezTo>
                    <a:pt x="651" y="458"/>
                    <a:pt x="687" y="458"/>
                    <a:pt x="742" y="440"/>
                  </a:cubicBezTo>
                  <a:cubicBezTo>
                    <a:pt x="765" y="440"/>
                    <a:pt x="784" y="422"/>
                    <a:pt x="765" y="399"/>
                  </a:cubicBezTo>
                  <a:cubicBezTo>
                    <a:pt x="765" y="381"/>
                    <a:pt x="742" y="362"/>
                    <a:pt x="724" y="362"/>
                  </a:cubicBezTo>
                  <a:cubicBezTo>
                    <a:pt x="677" y="372"/>
                    <a:pt x="633" y="377"/>
                    <a:pt x="593" y="377"/>
                  </a:cubicBezTo>
                  <a:cubicBezTo>
                    <a:pt x="233" y="377"/>
                    <a:pt x="95" y="35"/>
                    <a:pt x="79" y="19"/>
                  </a:cubicBezTo>
                  <a:cubicBezTo>
                    <a:pt x="79" y="1"/>
                    <a:pt x="56" y="1"/>
                    <a:pt x="3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59" name="Google Shape;759;p43"/>
            <p:cNvSpPr/>
            <p:nvPr/>
          </p:nvSpPr>
          <p:spPr>
            <a:xfrm>
              <a:off x="7290371" y="691332"/>
              <a:ext cx="156996" cy="68658"/>
            </a:xfrm>
            <a:custGeom>
              <a:avLst/>
              <a:gdLst/>
              <a:ahLst/>
              <a:cxnLst/>
              <a:rect l="l" t="t" r="r" b="b"/>
              <a:pathLst>
                <a:path w="686" h="300" extrusionOk="0">
                  <a:moveTo>
                    <a:pt x="553" y="1"/>
                  </a:moveTo>
                  <a:cubicBezTo>
                    <a:pt x="361" y="1"/>
                    <a:pt x="59" y="1"/>
                    <a:pt x="17" y="156"/>
                  </a:cubicBezTo>
                  <a:cubicBezTo>
                    <a:pt x="0" y="263"/>
                    <a:pt x="70" y="299"/>
                    <a:pt x="173" y="299"/>
                  </a:cubicBezTo>
                  <a:cubicBezTo>
                    <a:pt x="290" y="299"/>
                    <a:pt x="449" y="253"/>
                    <a:pt x="571" y="211"/>
                  </a:cubicBezTo>
                  <a:lnTo>
                    <a:pt x="590" y="211"/>
                  </a:lnTo>
                  <a:cubicBezTo>
                    <a:pt x="686" y="175"/>
                    <a:pt x="667" y="24"/>
                    <a:pt x="55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0" name="Google Shape;760;p43"/>
            <p:cNvSpPr/>
            <p:nvPr/>
          </p:nvSpPr>
          <p:spPr>
            <a:xfrm>
              <a:off x="7537535" y="711929"/>
              <a:ext cx="149673" cy="103902"/>
            </a:xfrm>
            <a:custGeom>
              <a:avLst/>
              <a:gdLst/>
              <a:ahLst/>
              <a:cxnLst/>
              <a:rect l="l" t="t" r="r" b="b"/>
              <a:pathLst>
                <a:path w="654" h="454" extrusionOk="0">
                  <a:moveTo>
                    <a:pt x="145" y="1"/>
                  </a:moveTo>
                  <a:cubicBezTo>
                    <a:pt x="63" y="1"/>
                    <a:pt x="1" y="112"/>
                    <a:pt x="82" y="181"/>
                  </a:cubicBezTo>
                  <a:lnTo>
                    <a:pt x="82" y="199"/>
                  </a:lnTo>
                  <a:cubicBezTo>
                    <a:pt x="205" y="307"/>
                    <a:pt x="396" y="453"/>
                    <a:pt x="516" y="453"/>
                  </a:cubicBezTo>
                  <a:cubicBezTo>
                    <a:pt x="565" y="453"/>
                    <a:pt x="601" y="429"/>
                    <a:pt x="617" y="369"/>
                  </a:cubicBezTo>
                  <a:cubicBezTo>
                    <a:pt x="654" y="217"/>
                    <a:pt x="370" y="85"/>
                    <a:pt x="178" y="7"/>
                  </a:cubicBezTo>
                  <a:cubicBezTo>
                    <a:pt x="167" y="3"/>
                    <a:pt x="155" y="1"/>
                    <a:pt x="14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1" name="Google Shape;761;p43"/>
            <p:cNvSpPr/>
            <p:nvPr/>
          </p:nvSpPr>
          <p:spPr>
            <a:xfrm>
              <a:off x="7482839" y="862058"/>
              <a:ext cx="65224" cy="135485"/>
            </a:xfrm>
            <a:custGeom>
              <a:avLst/>
              <a:gdLst/>
              <a:ahLst/>
              <a:cxnLst/>
              <a:rect l="l" t="t" r="r" b="b"/>
              <a:pathLst>
                <a:path w="285" h="592" extrusionOk="0">
                  <a:moveTo>
                    <a:pt x="151" y="1"/>
                  </a:moveTo>
                  <a:cubicBezTo>
                    <a:pt x="133" y="1"/>
                    <a:pt x="133" y="19"/>
                    <a:pt x="133" y="38"/>
                  </a:cubicBezTo>
                  <a:lnTo>
                    <a:pt x="92" y="344"/>
                  </a:lnTo>
                  <a:lnTo>
                    <a:pt x="92" y="363"/>
                  </a:lnTo>
                  <a:lnTo>
                    <a:pt x="206" y="477"/>
                  </a:lnTo>
                  <a:lnTo>
                    <a:pt x="19" y="536"/>
                  </a:lnTo>
                  <a:cubicBezTo>
                    <a:pt x="19" y="536"/>
                    <a:pt x="0" y="555"/>
                    <a:pt x="0" y="573"/>
                  </a:cubicBezTo>
                  <a:cubicBezTo>
                    <a:pt x="19" y="573"/>
                    <a:pt x="19" y="573"/>
                    <a:pt x="19" y="591"/>
                  </a:cubicBezTo>
                  <a:lnTo>
                    <a:pt x="37" y="591"/>
                  </a:lnTo>
                  <a:lnTo>
                    <a:pt x="266" y="514"/>
                  </a:lnTo>
                  <a:cubicBezTo>
                    <a:pt x="284" y="514"/>
                    <a:pt x="284" y="495"/>
                    <a:pt x="284" y="495"/>
                  </a:cubicBezTo>
                  <a:lnTo>
                    <a:pt x="284" y="459"/>
                  </a:lnTo>
                  <a:lnTo>
                    <a:pt x="151" y="326"/>
                  </a:lnTo>
                  <a:lnTo>
                    <a:pt x="188" y="38"/>
                  </a:lnTo>
                  <a:cubicBezTo>
                    <a:pt x="188" y="19"/>
                    <a:pt x="170" y="19"/>
                    <a:pt x="1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2" name="Google Shape;762;p43"/>
            <p:cNvSpPr/>
            <p:nvPr/>
          </p:nvSpPr>
          <p:spPr>
            <a:xfrm>
              <a:off x="7241854" y="891123"/>
              <a:ext cx="140519" cy="55613"/>
            </a:xfrm>
            <a:custGeom>
              <a:avLst/>
              <a:gdLst/>
              <a:ahLst/>
              <a:cxnLst/>
              <a:rect l="l" t="t" r="r" b="b"/>
              <a:pathLst>
                <a:path w="614" h="243" extrusionOk="0">
                  <a:moveTo>
                    <a:pt x="214" y="0"/>
                  </a:moveTo>
                  <a:cubicBezTo>
                    <a:pt x="101" y="0"/>
                    <a:pt x="23" y="25"/>
                    <a:pt x="23" y="84"/>
                  </a:cubicBezTo>
                  <a:cubicBezTo>
                    <a:pt x="0" y="139"/>
                    <a:pt x="138" y="217"/>
                    <a:pt x="289" y="236"/>
                  </a:cubicBezTo>
                  <a:cubicBezTo>
                    <a:pt x="328" y="240"/>
                    <a:pt x="366" y="242"/>
                    <a:pt x="401" y="242"/>
                  </a:cubicBezTo>
                  <a:cubicBezTo>
                    <a:pt x="515" y="242"/>
                    <a:pt x="596" y="217"/>
                    <a:pt x="596" y="158"/>
                  </a:cubicBezTo>
                  <a:cubicBezTo>
                    <a:pt x="614" y="103"/>
                    <a:pt x="481" y="25"/>
                    <a:pt x="325" y="7"/>
                  </a:cubicBezTo>
                  <a:cubicBezTo>
                    <a:pt x="286" y="2"/>
                    <a:pt x="249" y="0"/>
                    <a:pt x="214" y="0"/>
                  </a:cubicBezTo>
                  <a:close/>
                </a:path>
              </a:pathLst>
            </a:custGeom>
            <a:solidFill>
              <a:srgbClr val="EF6A3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3" name="Google Shape;763;p43"/>
            <p:cNvSpPr/>
            <p:nvPr/>
          </p:nvSpPr>
          <p:spPr>
            <a:xfrm>
              <a:off x="7587655" y="943760"/>
              <a:ext cx="64996" cy="53782"/>
            </a:xfrm>
            <a:custGeom>
              <a:avLst/>
              <a:gdLst/>
              <a:ahLst/>
              <a:cxnLst/>
              <a:rect l="l" t="t" r="r" b="b"/>
              <a:pathLst>
                <a:path w="284" h="235" extrusionOk="0">
                  <a:moveTo>
                    <a:pt x="208" y="1"/>
                  </a:moveTo>
                  <a:cubicBezTo>
                    <a:pt x="96" y="1"/>
                    <a:pt x="15" y="34"/>
                    <a:pt x="0" y="83"/>
                  </a:cubicBezTo>
                  <a:cubicBezTo>
                    <a:pt x="0" y="138"/>
                    <a:pt x="92" y="216"/>
                    <a:pt x="247" y="234"/>
                  </a:cubicBezTo>
                  <a:cubicBezTo>
                    <a:pt x="266" y="157"/>
                    <a:pt x="266" y="83"/>
                    <a:pt x="284" y="6"/>
                  </a:cubicBezTo>
                  <a:cubicBezTo>
                    <a:pt x="257" y="2"/>
                    <a:pt x="232" y="1"/>
                    <a:pt x="208" y="1"/>
                  </a:cubicBezTo>
                  <a:close/>
                </a:path>
              </a:pathLst>
            </a:custGeom>
            <a:solidFill>
              <a:srgbClr val="EF6A3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4" name="Google Shape;764;p43"/>
            <p:cNvSpPr/>
            <p:nvPr/>
          </p:nvSpPr>
          <p:spPr>
            <a:xfrm>
              <a:off x="7372759" y="839630"/>
              <a:ext cx="44169" cy="70947"/>
            </a:xfrm>
            <a:custGeom>
              <a:avLst/>
              <a:gdLst/>
              <a:ahLst/>
              <a:cxnLst/>
              <a:rect l="l" t="t" r="r" b="b"/>
              <a:pathLst>
                <a:path w="193" h="310" extrusionOk="0">
                  <a:moveTo>
                    <a:pt x="99" y="0"/>
                  </a:moveTo>
                  <a:cubicBezTo>
                    <a:pt x="53" y="0"/>
                    <a:pt x="21" y="70"/>
                    <a:pt x="1" y="136"/>
                  </a:cubicBezTo>
                  <a:cubicBezTo>
                    <a:pt x="1" y="232"/>
                    <a:pt x="24" y="309"/>
                    <a:pt x="78" y="309"/>
                  </a:cubicBezTo>
                  <a:cubicBezTo>
                    <a:pt x="115" y="309"/>
                    <a:pt x="175" y="250"/>
                    <a:pt x="175" y="154"/>
                  </a:cubicBezTo>
                  <a:cubicBezTo>
                    <a:pt x="193" y="81"/>
                    <a:pt x="175" y="3"/>
                    <a:pt x="115" y="3"/>
                  </a:cubicBezTo>
                  <a:cubicBezTo>
                    <a:pt x="110" y="1"/>
                    <a:pt x="104" y="0"/>
                    <a:pt x="9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5" name="Google Shape;765;p43"/>
            <p:cNvSpPr/>
            <p:nvPr/>
          </p:nvSpPr>
          <p:spPr>
            <a:xfrm>
              <a:off x="7569804" y="866407"/>
              <a:ext cx="44169" cy="74608"/>
            </a:xfrm>
            <a:custGeom>
              <a:avLst/>
              <a:gdLst/>
              <a:ahLst/>
              <a:cxnLst/>
              <a:rect l="l" t="t" r="r" b="b"/>
              <a:pathLst>
                <a:path w="193" h="326" extrusionOk="0">
                  <a:moveTo>
                    <a:pt x="115" y="0"/>
                  </a:moveTo>
                  <a:cubicBezTo>
                    <a:pt x="55" y="0"/>
                    <a:pt x="19" y="60"/>
                    <a:pt x="0" y="151"/>
                  </a:cubicBezTo>
                  <a:cubicBezTo>
                    <a:pt x="0" y="229"/>
                    <a:pt x="19" y="307"/>
                    <a:pt x="78" y="325"/>
                  </a:cubicBezTo>
                  <a:cubicBezTo>
                    <a:pt x="115" y="325"/>
                    <a:pt x="170" y="266"/>
                    <a:pt x="170" y="174"/>
                  </a:cubicBezTo>
                  <a:cubicBezTo>
                    <a:pt x="193" y="96"/>
                    <a:pt x="170" y="19"/>
                    <a:pt x="11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6" name="Google Shape;766;p43"/>
            <p:cNvSpPr/>
            <p:nvPr/>
          </p:nvSpPr>
          <p:spPr>
            <a:xfrm>
              <a:off x="7080511" y="1015162"/>
              <a:ext cx="83075" cy="74608"/>
            </a:xfrm>
            <a:custGeom>
              <a:avLst/>
              <a:gdLst/>
              <a:ahLst/>
              <a:cxnLst/>
              <a:rect l="l" t="t" r="r" b="b"/>
              <a:pathLst>
                <a:path w="363" h="326" extrusionOk="0">
                  <a:moveTo>
                    <a:pt x="362" y="0"/>
                  </a:moveTo>
                  <a:cubicBezTo>
                    <a:pt x="193" y="133"/>
                    <a:pt x="19" y="133"/>
                    <a:pt x="1" y="133"/>
                  </a:cubicBezTo>
                  <a:cubicBezTo>
                    <a:pt x="19" y="188"/>
                    <a:pt x="19" y="247"/>
                    <a:pt x="19" y="302"/>
                  </a:cubicBezTo>
                  <a:lnTo>
                    <a:pt x="19" y="325"/>
                  </a:lnTo>
                  <a:cubicBezTo>
                    <a:pt x="193" y="266"/>
                    <a:pt x="344" y="19"/>
                    <a:pt x="36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7" name="Google Shape;767;p43"/>
            <p:cNvSpPr/>
            <p:nvPr/>
          </p:nvSpPr>
          <p:spPr>
            <a:xfrm>
              <a:off x="6960362" y="804616"/>
              <a:ext cx="186290" cy="241447"/>
            </a:xfrm>
            <a:custGeom>
              <a:avLst/>
              <a:gdLst/>
              <a:ahLst/>
              <a:cxnLst/>
              <a:rect l="l" t="t" r="r" b="b"/>
              <a:pathLst>
                <a:path w="814" h="1055" extrusionOk="0">
                  <a:moveTo>
                    <a:pt x="444" y="1"/>
                  </a:moveTo>
                  <a:cubicBezTo>
                    <a:pt x="374" y="1"/>
                    <a:pt x="299" y="33"/>
                    <a:pt x="223" y="119"/>
                  </a:cubicBezTo>
                  <a:cubicBezTo>
                    <a:pt x="1" y="354"/>
                    <a:pt x="186" y="1055"/>
                    <a:pt x="562" y="1055"/>
                  </a:cubicBezTo>
                  <a:cubicBezTo>
                    <a:pt x="611" y="1055"/>
                    <a:pt x="663" y="1043"/>
                    <a:pt x="718" y="1016"/>
                  </a:cubicBezTo>
                  <a:lnTo>
                    <a:pt x="814" y="289"/>
                  </a:lnTo>
                  <a:cubicBezTo>
                    <a:pt x="814" y="289"/>
                    <a:pt x="652" y="1"/>
                    <a:pt x="444" y="1"/>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8" name="Google Shape;768;p43"/>
            <p:cNvSpPr/>
            <p:nvPr/>
          </p:nvSpPr>
          <p:spPr>
            <a:xfrm>
              <a:off x="7041834" y="857939"/>
              <a:ext cx="87195" cy="143724"/>
            </a:xfrm>
            <a:custGeom>
              <a:avLst/>
              <a:gdLst/>
              <a:ahLst/>
              <a:cxnLst/>
              <a:rect l="l" t="t" r="r" b="b"/>
              <a:pathLst>
                <a:path w="381" h="628" extrusionOk="0">
                  <a:moveTo>
                    <a:pt x="55" y="1"/>
                  </a:moveTo>
                  <a:cubicBezTo>
                    <a:pt x="37" y="1"/>
                    <a:pt x="18" y="1"/>
                    <a:pt x="0" y="19"/>
                  </a:cubicBezTo>
                  <a:cubicBezTo>
                    <a:pt x="0" y="37"/>
                    <a:pt x="0" y="56"/>
                    <a:pt x="18" y="74"/>
                  </a:cubicBezTo>
                  <a:cubicBezTo>
                    <a:pt x="37" y="74"/>
                    <a:pt x="302" y="248"/>
                    <a:pt x="284" y="591"/>
                  </a:cubicBezTo>
                  <a:cubicBezTo>
                    <a:pt x="284" y="609"/>
                    <a:pt x="302" y="628"/>
                    <a:pt x="325" y="628"/>
                  </a:cubicBezTo>
                  <a:cubicBezTo>
                    <a:pt x="343" y="628"/>
                    <a:pt x="362" y="628"/>
                    <a:pt x="362" y="609"/>
                  </a:cubicBezTo>
                  <a:cubicBezTo>
                    <a:pt x="380" y="211"/>
                    <a:pt x="73" y="19"/>
                    <a:pt x="55" y="1"/>
                  </a:cubicBezTo>
                  <a:close/>
                </a:path>
              </a:pathLst>
            </a:custGeom>
            <a:solidFill>
              <a:srgbClr val="00312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69" name="Google Shape;769;p43"/>
            <p:cNvSpPr/>
            <p:nvPr/>
          </p:nvSpPr>
          <p:spPr>
            <a:xfrm>
              <a:off x="7037486" y="912635"/>
              <a:ext cx="73692" cy="30210"/>
            </a:xfrm>
            <a:custGeom>
              <a:avLst/>
              <a:gdLst/>
              <a:ahLst/>
              <a:cxnLst/>
              <a:rect l="l" t="t" r="r" b="b"/>
              <a:pathLst>
                <a:path w="322" h="132" extrusionOk="0">
                  <a:moveTo>
                    <a:pt x="233" y="0"/>
                  </a:moveTo>
                  <a:cubicBezTo>
                    <a:pt x="142" y="0"/>
                    <a:pt x="34" y="64"/>
                    <a:pt x="19" y="64"/>
                  </a:cubicBezTo>
                  <a:cubicBezTo>
                    <a:pt x="19" y="87"/>
                    <a:pt x="1" y="105"/>
                    <a:pt x="19" y="123"/>
                  </a:cubicBezTo>
                  <a:lnTo>
                    <a:pt x="37" y="123"/>
                  </a:lnTo>
                  <a:cubicBezTo>
                    <a:pt x="44" y="129"/>
                    <a:pt x="48" y="131"/>
                    <a:pt x="50" y="131"/>
                  </a:cubicBezTo>
                  <a:cubicBezTo>
                    <a:pt x="56" y="131"/>
                    <a:pt x="56" y="123"/>
                    <a:pt x="56" y="123"/>
                  </a:cubicBezTo>
                  <a:cubicBezTo>
                    <a:pt x="85" y="109"/>
                    <a:pt x="163" y="80"/>
                    <a:pt x="223" y="80"/>
                  </a:cubicBezTo>
                  <a:cubicBezTo>
                    <a:pt x="239" y="80"/>
                    <a:pt x="254" y="82"/>
                    <a:pt x="266" y="87"/>
                  </a:cubicBezTo>
                  <a:cubicBezTo>
                    <a:pt x="285" y="87"/>
                    <a:pt x="303" y="87"/>
                    <a:pt x="303" y="64"/>
                  </a:cubicBezTo>
                  <a:cubicBezTo>
                    <a:pt x="321" y="45"/>
                    <a:pt x="303" y="27"/>
                    <a:pt x="285" y="9"/>
                  </a:cubicBezTo>
                  <a:cubicBezTo>
                    <a:pt x="269" y="3"/>
                    <a:pt x="251" y="0"/>
                    <a:pt x="233" y="0"/>
                  </a:cubicBezTo>
                  <a:close/>
                </a:path>
              </a:pathLst>
            </a:custGeom>
            <a:solidFill>
              <a:srgbClr val="00312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0" name="Google Shape;770;p43"/>
            <p:cNvSpPr/>
            <p:nvPr/>
          </p:nvSpPr>
          <p:spPr>
            <a:xfrm>
              <a:off x="7251237" y="748088"/>
              <a:ext cx="270510" cy="240990"/>
            </a:xfrm>
            <a:custGeom>
              <a:avLst/>
              <a:gdLst/>
              <a:ahLst/>
              <a:cxnLst/>
              <a:rect l="l" t="t" r="r" b="b"/>
              <a:pathLst>
                <a:path w="1182" h="1053" extrusionOk="0">
                  <a:moveTo>
                    <a:pt x="600" y="74"/>
                  </a:moveTo>
                  <a:cubicBezTo>
                    <a:pt x="648" y="74"/>
                    <a:pt x="696" y="81"/>
                    <a:pt x="742" y="96"/>
                  </a:cubicBezTo>
                  <a:cubicBezTo>
                    <a:pt x="971" y="192"/>
                    <a:pt x="1104" y="462"/>
                    <a:pt x="1012" y="691"/>
                  </a:cubicBezTo>
                  <a:cubicBezTo>
                    <a:pt x="937" y="872"/>
                    <a:pt x="767" y="981"/>
                    <a:pt x="575" y="981"/>
                  </a:cubicBezTo>
                  <a:cubicBezTo>
                    <a:pt x="523" y="981"/>
                    <a:pt x="470" y="973"/>
                    <a:pt x="417" y="957"/>
                  </a:cubicBezTo>
                  <a:cubicBezTo>
                    <a:pt x="188" y="861"/>
                    <a:pt x="74" y="595"/>
                    <a:pt x="170" y="366"/>
                  </a:cubicBezTo>
                  <a:cubicBezTo>
                    <a:pt x="232" y="184"/>
                    <a:pt x="413" y="74"/>
                    <a:pt x="600" y="74"/>
                  </a:cubicBezTo>
                  <a:close/>
                  <a:moveTo>
                    <a:pt x="585" y="0"/>
                  </a:moveTo>
                  <a:cubicBezTo>
                    <a:pt x="378" y="0"/>
                    <a:pt x="184" y="129"/>
                    <a:pt x="97" y="348"/>
                  </a:cubicBezTo>
                  <a:cubicBezTo>
                    <a:pt x="1" y="613"/>
                    <a:pt x="133" y="920"/>
                    <a:pt x="399" y="1012"/>
                  </a:cubicBezTo>
                  <a:cubicBezTo>
                    <a:pt x="465" y="1039"/>
                    <a:pt x="532" y="1053"/>
                    <a:pt x="598" y="1053"/>
                  </a:cubicBezTo>
                  <a:cubicBezTo>
                    <a:pt x="805" y="1053"/>
                    <a:pt x="999" y="924"/>
                    <a:pt x="1086" y="709"/>
                  </a:cubicBezTo>
                  <a:cubicBezTo>
                    <a:pt x="1182" y="439"/>
                    <a:pt x="1049" y="137"/>
                    <a:pt x="783" y="41"/>
                  </a:cubicBezTo>
                  <a:cubicBezTo>
                    <a:pt x="718" y="13"/>
                    <a:pt x="651" y="0"/>
                    <a:pt x="585"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1" name="Google Shape;771;p43"/>
            <p:cNvSpPr/>
            <p:nvPr/>
          </p:nvSpPr>
          <p:spPr>
            <a:xfrm>
              <a:off x="7132919" y="807591"/>
              <a:ext cx="153106" cy="32727"/>
            </a:xfrm>
            <a:custGeom>
              <a:avLst/>
              <a:gdLst/>
              <a:ahLst/>
              <a:cxnLst/>
              <a:rect l="l" t="t" r="r" b="b"/>
              <a:pathLst>
                <a:path w="669" h="143" extrusionOk="0">
                  <a:moveTo>
                    <a:pt x="321" y="1"/>
                  </a:moveTo>
                  <a:cubicBezTo>
                    <a:pt x="155" y="1"/>
                    <a:pt x="42" y="47"/>
                    <a:pt x="42" y="47"/>
                  </a:cubicBezTo>
                  <a:cubicBezTo>
                    <a:pt x="19" y="47"/>
                    <a:pt x="0" y="65"/>
                    <a:pt x="0" y="88"/>
                  </a:cubicBezTo>
                  <a:cubicBezTo>
                    <a:pt x="19" y="106"/>
                    <a:pt x="42" y="124"/>
                    <a:pt x="60" y="124"/>
                  </a:cubicBezTo>
                  <a:cubicBezTo>
                    <a:pt x="60" y="124"/>
                    <a:pt x="166" y="79"/>
                    <a:pt x="317" y="79"/>
                  </a:cubicBezTo>
                  <a:cubicBezTo>
                    <a:pt x="405" y="79"/>
                    <a:pt x="508" y="94"/>
                    <a:pt x="614" y="143"/>
                  </a:cubicBezTo>
                  <a:lnTo>
                    <a:pt x="632" y="143"/>
                  </a:lnTo>
                  <a:cubicBezTo>
                    <a:pt x="650" y="143"/>
                    <a:pt x="669" y="143"/>
                    <a:pt x="669" y="124"/>
                  </a:cubicBezTo>
                  <a:cubicBezTo>
                    <a:pt x="669" y="106"/>
                    <a:pt x="669" y="88"/>
                    <a:pt x="650" y="65"/>
                  </a:cubicBezTo>
                  <a:cubicBezTo>
                    <a:pt x="531" y="16"/>
                    <a:pt x="417" y="1"/>
                    <a:pt x="32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2" name="Google Shape;772;p43"/>
            <p:cNvSpPr/>
            <p:nvPr/>
          </p:nvSpPr>
          <p:spPr>
            <a:xfrm>
              <a:off x="7517396" y="778297"/>
              <a:ext cx="270510" cy="242134"/>
            </a:xfrm>
            <a:custGeom>
              <a:avLst/>
              <a:gdLst/>
              <a:ahLst/>
              <a:cxnLst/>
              <a:rect l="l" t="t" r="r" b="b"/>
              <a:pathLst>
                <a:path w="1182" h="1058" extrusionOk="0">
                  <a:moveTo>
                    <a:pt x="596" y="77"/>
                  </a:moveTo>
                  <a:cubicBezTo>
                    <a:pt x="644" y="77"/>
                    <a:pt x="694" y="85"/>
                    <a:pt x="742" y="101"/>
                  </a:cubicBezTo>
                  <a:cubicBezTo>
                    <a:pt x="994" y="193"/>
                    <a:pt x="1108" y="463"/>
                    <a:pt x="1012" y="692"/>
                  </a:cubicBezTo>
                  <a:cubicBezTo>
                    <a:pt x="939" y="865"/>
                    <a:pt x="779" y="973"/>
                    <a:pt x="607" y="973"/>
                  </a:cubicBezTo>
                  <a:cubicBezTo>
                    <a:pt x="551" y="973"/>
                    <a:pt x="495" y="962"/>
                    <a:pt x="440" y="939"/>
                  </a:cubicBezTo>
                  <a:cubicBezTo>
                    <a:pt x="193" y="861"/>
                    <a:pt x="78" y="596"/>
                    <a:pt x="170" y="367"/>
                  </a:cubicBezTo>
                  <a:cubicBezTo>
                    <a:pt x="246" y="186"/>
                    <a:pt x="415" y="77"/>
                    <a:pt x="596" y="77"/>
                  </a:cubicBezTo>
                  <a:close/>
                  <a:moveTo>
                    <a:pt x="584" y="1"/>
                  </a:moveTo>
                  <a:cubicBezTo>
                    <a:pt x="378" y="1"/>
                    <a:pt x="183" y="130"/>
                    <a:pt x="97" y="349"/>
                  </a:cubicBezTo>
                  <a:cubicBezTo>
                    <a:pt x="0" y="614"/>
                    <a:pt x="133" y="921"/>
                    <a:pt x="399" y="1017"/>
                  </a:cubicBezTo>
                  <a:cubicBezTo>
                    <a:pt x="463" y="1044"/>
                    <a:pt x="530" y="1057"/>
                    <a:pt x="595" y="1057"/>
                  </a:cubicBezTo>
                  <a:cubicBezTo>
                    <a:pt x="803" y="1057"/>
                    <a:pt x="998" y="926"/>
                    <a:pt x="1085" y="710"/>
                  </a:cubicBezTo>
                  <a:cubicBezTo>
                    <a:pt x="1181" y="445"/>
                    <a:pt x="1049" y="138"/>
                    <a:pt x="783" y="42"/>
                  </a:cubicBezTo>
                  <a:cubicBezTo>
                    <a:pt x="718" y="14"/>
                    <a:pt x="650" y="1"/>
                    <a:pt x="58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3" name="Google Shape;773;p43"/>
            <p:cNvSpPr/>
            <p:nvPr/>
          </p:nvSpPr>
          <p:spPr>
            <a:xfrm>
              <a:off x="7486958" y="838028"/>
              <a:ext cx="69344" cy="27463"/>
            </a:xfrm>
            <a:custGeom>
              <a:avLst/>
              <a:gdLst/>
              <a:ahLst/>
              <a:cxnLst/>
              <a:rect l="l" t="t" r="r" b="b"/>
              <a:pathLst>
                <a:path w="303" h="120" extrusionOk="0">
                  <a:moveTo>
                    <a:pt x="144" y="0"/>
                  </a:moveTo>
                  <a:cubicBezTo>
                    <a:pt x="78" y="0"/>
                    <a:pt x="30" y="28"/>
                    <a:pt x="19" y="28"/>
                  </a:cubicBezTo>
                  <a:cubicBezTo>
                    <a:pt x="1" y="46"/>
                    <a:pt x="1" y="69"/>
                    <a:pt x="19" y="88"/>
                  </a:cubicBezTo>
                  <a:lnTo>
                    <a:pt x="19" y="106"/>
                  </a:lnTo>
                  <a:lnTo>
                    <a:pt x="56" y="106"/>
                  </a:lnTo>
                  <a:cubicBezTo>
                    <a:pt x="56" y="106"/>
                    <a:pt x="98" y="79"/>
                    <a:pt x="155" y="79"/>
                  </a:cubicBezTo>
                  <a:cubicBezTo>
                    <a:pt x="184" y="79"/>
                    <a:pt x="216" y="86"/>
                    <a:pt x="248" y="106"/>
                  </a:cubicBezTo>
                  <a:cubicBezTo>
                    <a:pt x="257" y="115"/>
                    <a:pt x="266" y="120"/>
                    <a:pt x="275" y="120"/>
                  </a:cubicBezTo>
                  <a:cubicBezTo>
                    <a:pt x="284" y="120"/>
                    <a:pt x="294" y="115"/>
                    <a:pt x="303" y="106"/>
                  </a:cubicBezTo>
                  <a:cubicBezTo>
                    <a:pt x="303" y="88"/>
                    <a:pt x="303" y="69"/>
                    <a:pt x="284" y="46"/>
                  </a:cubicBezTo>
                  <a:cubicBezTo>
                    <a:pt x="233" y="11"/>
                    <a:pt x="185" y="0"/>
                    <a:pt x="14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4" name="Google Shape;774;p43"/>
            <p:cNvSpPr/>
            <p:nvPr/>
          </p:nvSpPr>
          <p:spPr>
            <a:xfrm>
              <a:off x="7072043" y="417621"/>
              <a:ext cx="671239" cy="310334"/>
            </a:xfrm>
            <a:custGeom>
              <a:avLst/>
              <a:gdLst/>
              <a:ahLst/>
              <a:cxnLst/>
              <a:rect l="l" t="t" r="r" b="b"/>
              <a:pathLst>
                <a:path w="2933" h="1356" extrusionOk="0">
                  <a:moveTo>
                    <a:pt x="1336" y="1"/>
                  </a:moveTo>
                  <a:cubicBezTo>
                    <a:pt x="920" y="1"/>
                    <a:pt x="562" y="131"/>
                    <a:pt x="381" y="263"/>
                  </a:cubicBezTo>
                  <a:cubicBezTo>
                    <a:pt x="19" y="533"/>
                    <a:pt x="1" y="1009"/>
                    <a:pt x="628" y="1105"/>
                  </a:cubicBezTo>
                  <a:cubicBezTo>
                    <a:pt x="664" y="1110"/>
                    <a:pt x="698" y="1113"/>
                    <a:pt x="731" y="1113"/>
                  </a:cubicBezTo>
                  <a:cubicBezTo>
                    <a:pt x="1276" y="1113"/>
                    <a:pt x="1411" y="437"/>
                    <a:pt x="1411" y="437"/>
                  </a:cubicBezTo>
                  <a:cubicBezTo>
                    <a:pt x="1411" y="437"/>
                    <a:pt x="1850" y="1256"/>
                    <a:pt x="2633" y="1352"/>
                  </a:cubicBezTo>
                  <a:cubicBezTo>
                    <a:pt x="2652" y="1355"/>
                    <a:pt x="2670" y="1356"/>
                    <a:pt x="2687" y="1356"/>
                  </a:cubicBezTo>
                  <a:cubicBezTo>
                    <a:pt x="2932" y="1356"/>
                    <a:pt x="2875" y="1110"/>
                    <a:pt x="2802" y="913"/>
                  </a:cubicBezTo>
                  <a:cubicBezTo>
                    <a:pt x="2688" y="570"/>
                    <a:pt x="2441" y="304"/>
                    <a:pt x="2116" y="167"/>
                  </a:cubicBezTo>
                  <a:cubicBezTo>
                    <a:pt x="1852" y="47"/>
                    <a:pt x="1584" y="1"/>
                    <a:pt x="133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5" name="Google Shape;775;p43"/>
            <p:cNvSpPr/>
            <p:nvPr/>
          </p:nvSpPr>
          <p:spPr>
            <a:xfrm>
              <a:off x="7067924" y="628397"/>
              <a:ext cx="153106" cy="425680"/>
            </a:xfrm>
            <a:custGeom>
              <a:avLst/>
              <a:gdLst/>
              <a:ahLst/>
              <a:cxnLst/>
              <a:rect l="l" t="t" r="r" b="b"/>
              <a:pathLst>
                <a:path w="669" h="1860" extrusionOk="0">
                  <a:moveTo>
                    <a:pt x="410" y="1"/>
                  </a:moveTo>
                  <a:cubicBezTo>
                    <a:pt x="234" y="1"/>
                    <a:pt x="136" y="150"/>
                    <a:pt x="97" y="299"/>
                  </a:cubicBezTo>
                  <a:cubicBezTo>
                    <a:pt x="1" y="619"/>
                    <a:pt x="133" y="811"/>
                    <a:pt x="248" y="1100"/>
                  </a:cubicBezTo>
                  <a:cubicBezTo>
                    <a:pt x="417" y="1420"/>
                    <a:pt x="458" y="1860"/>
                    <a:pt x="458" y="1860"/>
                  </a:cubicBezTo>
                  <a:cubicBezTo>
                    <a:pt x="591" y="1631"/>
                    <a:pt x="573" y="1306"/>
                    <a:pt x="440" y="889"/>
                  </a:cubicBezTo>
                  <a:cubicBezTo>
                    <a:pt x="326" y="468"/>
                    <a:pt x="669" y="88"/>
                    <a:pt x="669" y="88"/>
                  </a:cubicBezTo>
                  <a:cubicBezTo>
                    <a:pt x="568" y="26"/>
                    <a:pt x="482" y="1"/>
                    <a:pt x="41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6" name="Google Shape;776;p43"/>
            <p:cNvSpPr/>
            <p:nvPr/>
          </p:nvSpPr>
          <p:spPr>
            <a:xfrm>
              <a:off x="6840670" y="724974"/>
              <a:ext cx="375326" cy="360455"/>
            </a:xfrm>
            <a:custGeom>
              <a:avLst/>
              <a:gdLst/>
              <a:ahLst/>
              <a:cxnLst/>
              <a:rect l="l" t="t" r="r" b="b"/>
              <a:pathLst>
                <a:path w="1640" h="1575" extrusionOk="0">
                  <a:moveTo>
                    <a:pt x="743" y="1"/>
                  </a:moveTo>
                  <a:cubicBezTo>
                    <a:pt x="675" y="1"/>
                    <a:pt x="605" y="8"/>
                    <a:pt x="536" y="28"/>
                  </a:cubicBezTo>
                  <a:cubicBezTo>
                    <a:pt x="518" y="46"/>
                    <a:pt x="476" y="46"/>
                    <a:pt x="458" y="64"/>
                  </a:cubicBezTo>
                  <a:cubicBezTo>
                    <a:pt x="362" y="106"/>
                    <a:pt x="289" y="179"/>
                    <a:pt x="211" y="275"/>
                  </a:cubicBezTo>
                  <a:cubicBezTo>
                    <a:pt x="0" y="563"/>
                    <a:pt x="37" y="1135"/>
                    <a:pt x="362" y="1419"/>
                  </a:cubicBezTo>
                  <a:cubicBezTo>
                    <a:pt x="380" y="1438"/>
                    <a:pt x="421" y="1456"/>
                    <a:pt x="440" y="1479"/>
                  </a:cubicBezTo>
                  <a:cubicBezTo>
                    <a:pt x="536" y="1537"/>
                    <a:pt x="655" y="1575"/>
                    <a:pt x="804" y="1575"/>
                  </a:cubicBezTo>
                  <a:cubicBezTo>
                    <a:pt x="889" y="1575"/>
                    <a:pt x="984" y="1562"/>
                    <a:pt x="1090" y="1534"/>
                  </a:cubicBezTo>
                  <a:cubicBezTo>
                    <a:pt x="1090" y="1534"/>
                    <a:pt x="1639" y="1209"/>
                    <a:pt x="1259" y="124"/>
                  </a:cubicBezTo>
                  <a:cubicBezTo>
                    <a:pt x="1259" y="124"/>
                    <a:pt x="1016" y="1"/>
                    <a:pt x="743"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7" name="Google Shape;777;p43"/>
            <p:cNvSpPr/>
            <p:nvPr/>
          </p:nvSpPr>
          <p:spPr>
            <a:xfrm>
              <a:off x="7041834" y="991362"/>
              <a:ext cx="353127" cy="202999"/>
            </a:xfrm>
            <a:custGeom>
              <a:avLst/>
              <a:gdLst/>
              <a:ahLst/>
              <a:cxnLst/>
              <a:rect l="l" t="t" r="r" b="b"/>
              <a:pathLst>
                <a:path w="1543" h="887" extrusionOk="0">
                  <a:moveTo>
                    <a:pt x="53" y="1"/>
                  </a:moveTo>
                  <a:cubicBezTo>
                    <a:pt x="48" y="1"/>
                    <a:pt x="42" y="3"/>
                    <a:pt x="37" y="8"/>
                  </a:cubicBezTo>
                  <a:cubicBezTo>
                    <a:pt x="0" y="26"/>
                    <a:pt x="0" y="45"/>
                    <a:pt x="18" y="63"/>
                  </a:cubicBezTo>
                  <a:cubicBezTo>
                    <a:pt x="37" y="104"/>
                    <a:pt x="380" y="676"/>
                    <a:pt x="1181" y="846"/>
                  </a:cubicBezTo>
                  <a:cubicBezTo>
                    <a:pt x="1277" y="864"/>
                    <a:pt x="1392" y="887"/>
                    <a:pt x="1488" y="887"/>
                  </a:cubicBezTo>
                  <a:cubicBezTo>
                    <a:pt x="1524" y="887"/>
                    <a:pt x="1543" y="864"/>
                    <a:pt x="1543" y="846"/>
                  </a:cubicBezTo>
                  <a:cubicBezTo>
                    <a:pt x="1543" y="809"/>
                    <a:pt x="1524" y="791"/>
                    <a:pt x="1506" y="791"/>
                  </a:cubicBezTo>
                  <a:cubicBezTo>
                    <a:pt x="513" y="731"/>
                    <a:pt x="96" y="26"/>
                    <a:pt x="96" y="26"/>
                  </a:cubicBezTo>
                  <a:cubicBezTo>
                    <a:pt x="80" y="13"/>
                    <a:pt x="66" y="1"/>
                    <a:pt x="53"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8" name="Google Shape;778;p43"/>
            <p:cNvSpPr/>
            <p:nvPr/>
          </p:nvSpPr>
          <p:spPr>
            <a:xfrm>
              <a:off x="7372759" y="1149501"/>
              <a:ext cx="74608" cy="71175"/>
            </a:xfrm>
            <a:custGeom>
              <a:avLst/>
              <a:gdLst/>
              <a:ahLst/>
              <a:cxnLst/>
              <a:rect l="l" t="t" r="r" b="b"/>
              <a:pathLst>
                <a:path w="326" h="311" extrusionOk="0">
                  <a:moveTo>
                    <a:pt x="163" y="0"/>
                  </a:moveTo>
                  <a:cubicBezTo>
                    <a:pt x="97" y="0"/>
                    <a:pt x="39" y="51"/>
                    <a:pt x="24" y="118"/>
                  </a:cubicBezTo>
                  <a:cubicBezTo>
                    <a:pt x="1" y="214"/>
                    <a:pt x="60" y="288"/>
                    <a:pt x="138" y="310"/>
                  </a:cubicBezTo>
                  <a:cubicBezTo>
                    <a:pt x="211" y="310"/>
                    <a:pt x="289" y="269"/>
                    <a:pt x="307" y="173"/>
                  </a:cubicBezTo>
                  <a:cubicBezTo>
                    <a:pt x="326" y="100"/>
                    <a:pt x="271" y="22"/>
                    <a:pt x="193" y="4"/>
                  </a:cubicBezTo>
                  <a:cubicBezTo>
                    <a:pt x="183" y="1"/>
                    <a:pt x="173" y="0"/>
                    <a:pt x="1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79" name="Google Shape;779;p43"/>
            <p:cNvSpPr/>
            <p:nvPr/>
          </p:nvSpPr>
          <p:spPr>
            <a:xfrm>
              <a:off x="6923287" y="731153"/>
              <a:ext cx="78956" cy="332305"/>
            </a:xfrm>
            <a:custGeom>
              <a:avLst/>
              <a:gdLst/>
              <a:ahLst/>
              <a:cxnLst/>
              <a:rect l="l" t="t" r="r" b="b"/>
              <a:pathLst>
                <a:path w="345" h="1452" extrusionOk="0">
                  <a:moveTo>
                    <a:pt x="175" y="1"/>
                  </a:moveTo>
                  <a:cubicBezTo>
                    <a:pt x="157" y="19"/>
                    <a:pt x="115" y="19"/>
                    <a:pt x="97" y="37"/>
                  </a:cubicBezTo>
                  <a:cubicBezTo>
                    <a:pt x="175" y="307"/>
                    <a:pt x="248" y="820"/>
                    <a:pt x="1" y="1392"/>
                  </a:cubicBezTo>
                  <a:cubicBezTo>
                    <a:pt x="19" y="1411"/>
                    <a:pt x="60" y="1429"/>
                    <a:pt x="79" y="1452"/>
                  </a:cubicBezTo>
                  <a:cubicBezTo>
                    <a:pt x="344" y="820"/>
                    <a:pt x="248" y="285"/>
                    <a:pt x="175"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0" name="Google Shape;780;p43"/>
            <p:cNvSpPr/>
            <p:nvPr/>
          </p:nvSpPr>
          <p:spPr>
            <a:xfrm>
              <a:off x="7019864" y="316467"/>
              <a:ext cx="672612" cy="427510"/>
            </a:xfrm>
            <a:custGeom>
              <a:avLst/>
              <a:gdLst/>
              <a:ahLst/>
              <a:cxnLst/>
              <a:rect l="l" t="t" r="r" b="b"/>
              <a:pathLst>
                <a:path w="2939" h="1868" extrusionOk="0">
                  <a:moveTo>
                    <a:pt x="1613" y="1"/>
                  </a:moveTo>
                  <a:cubicBezTo>
                    <a:pt x="1300" y="1"/>
                    <a:pt x="1022" y="85"/>
                    <a:pt x="783" y="266"/>
                  </a:cubicBezTo>
                  <a:cubicBezTo>
                    <a:pt x="114" y="783"/>
                    <a:pt x="0" y="1813"/>
                    <a:pt x="0" y="1849"/>
                  </a:cubicBezTo>
                  <a:lnTo>
                    <a:pt x="96" y="1868"/>
                  </a:lnTo>
                  <a:cubicBezTo>
                    <a:pt x="96" y="1849"/>
                    <a:pt x="151" y="1410"/>
                    <a:pt x="380" y="952"/>
                  </a:cubicBezTo>
                  <a:cubicBezTo>
                    <a:pt x="439" y="819"/>
                    <a:pt x="513" y="705"/>
                    <a:pt x="609" y="591"/>
                  </a:cubicBezTo>
                  <a:cubicBezTo>
                    <a:pt x="687" y="494"/>
                    <a:pt x="765" y="421"/>
                    <a:pt x="838" y="362"/>
                  </a:cubicBezTo>
                  <a:cubicBezTo>
                    <a:pt x="1065" y="196"/>
                    <a:pt x="1315" y="115"/>
                    <a:pt x="1605" y="115"/>
                  </a:cubicBezTo>
                  <a:cubicBezTo>
                    <a:pt x="1683" y="115"/>
                    <a:pt x="1765" y="121"/>
                    <a:pt x="1849" y="133"/>
                  </a:cubicBezTo>
                  <a:cubicBezTo>
                    <a:pt x="2211" y="192"/>
                    <a:pt x="2481" y="362"/>
                    <a:pt x="2650" y="632"/>
                  </a:cubicBezTo>
                  <a:cubicBezTo>
                    <a:pt x="2687" y="705"/>
                    <a:pt x="2728" y="783"/>
                    <a:pt x="2765" y="879"/>
                  </a:cubicBezTo>
                  <a:cubicBezTo>
                    <a:pt x="2801" y="916"/>
                    <a:pt x="2879" y="1012"/>
                    <a:pt x="2939" y="1126"/>
                  </a:cubicBezTo>
                  <a:cubicBezTo>
                    <a:pt x="2898" y="934"/>
                    <a:pt x="2843" y="746"/>
                    <a:pt x="2728" y="572"/>
                  </a:cubicBezTo>
                  <a:cubicBezTo>
                    <a:pt x="2554" y="266"/>
                    <a:pt x="2252" y="96"/>
                    <a:pt x="1868" y="18"/>
                  </a:cubicBezTo>
                  <a:cubicBezTo>
                    <a:pt x="1780" y="7"/>
                    <a:pt x="1695" y="1"/>
                    <a:pt x="1613"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1" name="Google Shape;781;p43"/>
            <p:cNvSpPr/>
            <p:nvPr/>
          </p:nvSpPr>
          <p:spPr>
            <a:xfrm>
              <a:off x="6665596" y="3013985"/>
              <a:ext cx="1401981" cy="249457"/>
            </a:xfrm>
            <a:custGeom>
              <a:avLst/>
              <a:gdLst/>
              <a:ahLst/>
              <a:cxnLst/>
              <a:rect l="l" t="t" r="r" b="b"/>
              <a:pathLst>
                <a:path w="6126" h="1090" extrusionOk="0">
                  <a:moveTo>
                    <a:pt x="326" y="0"/>
                  </a:moveTo>
                  <a:cubicBezTo>
                    <a:pt x="138" y="0"/>
                    <a:pt x="1" y="211"/>
                    <a:pt x="97" y="380"/>
                  </a:cubicBezTo>
                  <a:lnTo>
                    <a:pt x="459" y="1090"/>
                  </a:lnTo>
                  <a:lnTo>
                    <a:pt x="5952" y="952"/>
                  </a:lnTo>
                  <a:lnTo>
                    <a:pt x="6126" y="60"/>
                  </a:lnTo>
                  <a:lnTo>
                    <a:pt x="32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2" name="Google Shape;782;p43"/>
            <p:cNvSpPr/>
            <p:nvPr/>
          </p:nvSpPr>
          <p:spPr>
            <a:xfrm>
              <a:off x="6766292" y="2381200"/>
              <a:ext cx="1379782" cy="838314"/>
            </a:xfrm>
            <a:custGeom>
              <a:avLst/>
              <a:gdLst/>
              <a:ahLst/>
              <a:cxnLst/>
              <a:rect l="l" t="t" r="r" b="b"/>
              <a:pathLst>
                <a:path w="6029" h="3663" extrusionOk="0">
                  <a:moveTo>
                    <a:pt x="632" y="0"/>
                  </a:moveTo>
                  <a:cubicBezTo>
                    <a:pt x="499" y="0"/>
                    <a:pt x="385" y="96"/>
                    <a:pt x="385" y="229"/>
                  </a:cubicBezTo>
                  <a:lnTo>
                    <a:pt x="19" y="3433"/>
                  </a:lnTo>
                  <a:cubicBezTo>
                    <a:pt x="0" y="3548"/>
                    <a:pt x="96" y="3662"/>
                    <a:pt x="229" y="3662"/>
                  </a:cubicBezTo>
                  <a:lnTo>
                    <a:pt x="5420" y="3662"/>
                  </a:lnTo>
                  <a:cubicBezTo>
                    <a:pt x="5535" y="3662"/>
                    <a:pt x="5649" y="3548"/>
                    <a:pt x="5667" y="3433"/>
                  </a:cubicBezTo>
                  <a:lnTo>
                    <a:pt x="6029" y="229"/>
                  </a:lnTo>
                  <a:cubicBezTo>
                    <a:pt x="6029" y="96"/>
                    <a:pt x="5951" y="0"/>
                    <a:pt x="581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3" name="Google Shape;783;p43"/>
            <p:cNvSpPr/>
            <p:nvPr/>
          </p:nvSpPr>
          <p:spPr>
            <a:xfrm>
              <a:off x="6788263" y="2441847"/>
              <a:ext cx="122668" cy="808105"/>
            </a:xfrm>
            <a:custGeom>
              <a:avLst/>
              <a:gdLst/>
              <a:ahLst/>
              <a:cxnLst/>
              <a:rect l="l" t="t" r="r" b="b"/>
              <a:pathLst>
                <a:path w="536" h="3531" extrusionOk="0">
                  <a:moveTo>
                    <a:pt x="495" y="1"/>
                  </a:moveTo>
                  <a:cubicBezTo>
                    <a:pt x="458" y="1"/>
                    <a:pt x="440" y="19"/>
                    <a:pt x="440" y="42"/>
                  </a:cubicBezTo>
                  <a:lnTo>
                    <a:pt x="0" y="3475"/>
                  </a:lnTo>
                  <a:cubicBezTo>
                    <a:pt x="0" y="3512"/>
                    <a:pt x="19" y="3530"/>
                    <a:pt x="37" y="3530"/>
                  </a:cubicBezTo>
                  <a:lnTo>
                    <a:pt x="60" y="3530"/>
                  </a:lnTo>
                  <a:cubicBezTo>
                    <a:pt x="78" y="3530"/>
                    <a:pt x="97" y="3512"/>
                    <a:pt x="97" y="3493"/>
                  </a:cubicBezTo>
                  <a:lnTo>
                    <a:pt x="536" y="60"/>
                  </a:lnTo>
                  <a:cubicBezTo>
                    <a:pt x="536" y="19"/>
                    <a:pt x="518" y="1"/>
                    <a:pt x="495"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4" name="Google Shape;784;p43"/>
            <p:cNvSpPr/>
            <p:nvPr/>
          </p:nvSpPr>
          <p:spPr>
            <a:xfrm>
              <a:off x="7372759" y="2712811"/>
              <a:ext cx="219245" cy="214442"/>
            </a:xfrm>
            <a:custGeom>
              <a:avLst/>
              <a:gdLst/>
              <a:ahLst/>
              <a:cxnLst/>
              <a:rect l="l" t="t" r="r" b="b"/>
              <a:pathLst>
                <a:path w="958" h="937" extrusionOk="0">
                  <a:moveTo>
                    <a:pt x="478" y="1"/>
                  </a:moveTo>
                  <a:cubicBezTo>
                    <a:pt x="247" y="1"/>
                    <a:pt x="41" y="186"/>
                    <a:pt x="24" y="437"/>
                  </a:cubicBezTo>
                  <a:cubicBezTo>
                    <a:pt x="1" y="689"/>
                    <a:pt x="193" y="918"/>
                    <a:pt x="440" y="936"/>
                  </a:cubicBezTo>
                  <a:cubicBezTo>
                    <a:pt x="710" y="936"/>
                    <a:pt x="916" y="744"/>
                    <a:pt x="939" y="497"/>
                  </a:cubicBezTo>
                  <a:cubicBezTo>
                    <a:pt x="957" y="231"/>
                    <a:pt x="765" y="21"/>
                    <a:pt x="518" y="2"/>
                  </a:cubicBezTo>
                  <a:cubicBezTo>
                    <a:pt x="505" y="1"/>
                    <a:pt x="491" y="1"/>
                    <a:pt x="478"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5" name="Google Shape;785;p43"/>
            <p:cNvSpPr/>
            <p:nvPr/>
          </p:nvSpPr>
          <p:spPr>
            <a:xfrm>
              <a:off x="6761944" y="3149010"/>
              <a:ext cx="1305632" cy="131137"/>
            </a:xfrm>
            <a:custGeom>
              <a:avLst/>
              <a:gdLst/>
              <a:ahLst/>
              <a:cxnLst/>
              <a:rect l="l" t="t" r="r" b="b"/>
              <a:pathLst>
                <a:path w="5705" h="573" extrusionOk="0">
                  <a:moveTo>
                    <a:pt x="60" y="1"/>
                  </a:moveTo>
                  <a:lnTo>
                    <a:pt x="1" y="362"/>
                  </a:lnTo>
                  <a:cubicBezTo>
                    <a:pt x="1" y="477"/>
                    <a:pt x="79" y="573"/>
                    <a:pt x="193" y="573"/>
                  </a:cubicBezTo>
                  <a:lnTo>
                    <a:pt x="5457" y="573"/>
                  </a:lnTo>
                  <a:cubicBezTo>
                    <a:pt x="5554" y="573"/>
                    <a:pt x="5627" y="518"/>
                    <a:pt x="5645" y="422"/>
                  </a:cubicBezTo>
                  <a:lnTo>
                    <a:pt x="5705"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6" name="Google Shape;786;p43"/>
            <p:cNvSpPr/>
            <p:nvPr/>
          </p:nvSpPr>
          <p:spPr>
            <a:xfrm>
              <a:off x="6941138" y="2948990"/>
              <a:ext cx="248539" cy="230691"/>
            </a:xfrm>
            <a:custGeom>
              <a:avLst/>
              <a:gdLst/>
              <a:ahLst/>
              <a:cxnLst/>
              <a:rect l="l" t="t" r="r" b="b"/>
              <a:pathLst>
                <a:path w="1086" h="1008" extrusionOk="0">
                  <a:moveTo>
                    <a:pt x="628" y="417"/>
                  </a:moveTo>
                  <a:lnTo>
                    <a:pt x="591" y="609"/>
                  </a:lnTo>
                  <a:lnTo>
                    <a:pt x="458" y="609"/>
                  </a:lnTo>
                  <a:lnTo>
                    <a:pt x="495" y="417"/>
                  </a:lnTo>
                  <a:close/>
                  <a:moveTo>
                    <a:pt x="344" y="0"/>
                  </a:moveTo>
                  <a:lnTo>
                    <a:pt x="307" y="206"/>
                  </a:lnTo>
                  <a:lnTo>
                    <a:pt x="115" y="206"/>
                  </a:lnTo>
                  <a:lnTo>
                    <a:pt x="97" y="417"/>
                  </a:lnTo>
                  <a:lnTo>
                    <a:pt x="266" y="417"/>
                  </a:lnTo>
                  <a:lnTo>
                    <a:pt x="230" y="609"/>
                  </a:lnTo>
                  <a:lnTo>
                    <a:pt x="19" y="609"/>
                  </a:lnTo>
                  <a:lnTo>
                    <a:pt x="1" y="820"/>
                  </a:lnTo>
                  <a:lnTo>
                    <a:pt x="170" y="820"/>
                  </a:lnTo>
                  <a:lnTo>
                    <a:pt x="133" y="1007"/>
                  </a:lnTo>
                  <a:lnTo>
                    <a:pt x="362" y="1007"/>
                  </a:lnTo>
                  <a:lnTo>
                    <a:pt x="399" y="820"/>
                  </a:lnTo>
                  <a:lnTo>
                    <a:pt x="555" y="820"/>
                  </a:lnTo>
                  <a:lnTo>
                    <a:pt x="513" y="1007"/>
                  </a:lnTo>
                  <a:lnTo>
                    <a:pt x="742" y="1007"/>
                  </a:lnTo>
                  <a:lnTo>
                    <a:pt x="783" y="820"/>
                  </a:lnTo>
                  <a:lnTo>
                    <a:pt x="971" y="820"/>
                  </a:lnTo>
                  <a:lnTo>
                    <a:pt x="994" y="609"/>
                  </a:lnTo>
                  <a:lnTo>
                    <a:pt x="820" y="609"/>
                  </a:lnTo>
                  <a:lnTo>
                    <a:pt x="857" y="417"/>
                  </a:lnTo>
                  <a:lnTo>
                    <a:pt x="1067" y="417"/>
                  </a:lnTo>
                  <a:lnTo>
                    <a:pt x="1086" y="206"/>
                  </a:lnTo>
                  <a:lnTo>
                    <a:pt x="916" y="206"/>
                  </a:lnTo>
                  <a:lnTo>
                    <a:pt x="953" y="0"/>
                  </a:lnTo>
                  <a:lnTo>
                    <a:pt x="724" y="0"/>
                  </a:lnTo>
                  <a:lnTo>
                    <a:pt x="687" y="206"/>
                  </a:lnTo>
                  <a:lnTo>
                    <a:pt x="536" y="206"/>
                  </a:lnTo>
                  <a:lnTo>
                    <a:pt x="573"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7" name="Google Shape;787;p43"/>
            <p:cNvSpPr/>
            <p:nvPr/>
          </p:nvSpPr>
          <p:spPr>
            <a:xfrm>
              <a:off x="8337614" y="1555719"/>
              <a:ext cx="654990" cy="654997"/>
            </a:xfrm>
            <a:custGeom>
              <a:avLst/>
              <a:gdLst/>
              <a:ahLst/>
              <a:cxnLst/>
              <a:rect l="l" t="t" r="r" b="b"/>
              <a:pathLst>
                <a:path w="2862" h="2862" extrusionOk="0">
                  <a:moveTo>
                    <a:pt x="1433" y="0"/>
                  </a:moveTo>
                  <a:cubicBezTo>
                    <a:pt x="651" y="0"/>
                    <a:pt x="1" y="650"/>
                    <a:pt x="1" y="1433"/>
                  </a:cubicBezTo>
                  <a:cubicBezTo>
                    <a:pt x="1" y="2234"/>
                    <a:pt x="651" y="2861"/>
                    <a:pt x="1433" y="2861"/>
                  </a:cubicBezTo>
                  <a:cubicBezTo>
                    <a:pt x="2234" y="2861"/>
                    <a:pt x="2862" y="2234"/>
                    <a:pt x="2862" y="1433"/>
                  </a:cubicBezTo>
                  <a:cubicBezTo>
                    <a:pt x="2862" y="650"/>
                    <a:pt x="2234" y="0"/>
                    <a:pt x="143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88" name="Google Shape;788;p43"/>
            <p:cNvSpPr/>
            <p:nvPr/>
          </p:nvSpPr>
          <p:spPr>
            <a:xfrm>
              <a:off x="8520927" y="1700126"/>
              <a:ext cx="292480" cy="358624"/>
            </a:xfrm>
            <a:custGeom>
              <a:avLst/>
              <a:gdLst/>
              <a:ahLst/>
              <a:cxnLst/>
              <a:rect l="l" t="t" r="r" b="b"/>
              <a:pathLst>
                <a:path w="1278" h="1567" extrusionOk="0">
                  <a:moveTo>
                    <a:pt x="669" y="1"/>
                  </a:moveTo>
                  <a:cubicBezTo>
                    <a:pt x="326" y="1"/>
                    <a:pt x="115" y="134"/>
                    <a:pt x="1" y="344"/>
                  </a:cubicBezTo>
                  <a:lnTo>
                    <a:pt x="385" y="536"/>
                  </a:lnTo>
                  <a:cubicBezTo>
                    <a:pt x="440" y="459"/>
                    <a:pt x="518" y="399"/>
                    <a:pt x="614" y="399"/>
                  </a:cubicBezTo>
                  <a:cubicBezTo>
                    <a:pt x="687" y="399"/>
                    <a:pt x="765" y="440"/>
                    <a:pt x="765" y="495"/>
                  </a:cubicBezTo>
                  <a:cubicBezTo>
                    <a:pt x="765" y="628"/>
                    <a:pt x="477" y="706"/>
                    <a:pt x="477" y="971"/>
                  </a:cubicBezTo>
                  <a:lnTo>
                    <a:pt x="916" y="971"/>
                  </a:lnTo>
                  <a:cubicBezTo>
                    <a:pt x="916" y="802"/>
                    <a:pt x="1278" y="742"/>
                    <a:pt x="1278" y="422"/>
                  </a:cubicBezTo>
                  <a:cubicBezTo>
                    <a:pt x="1278" y="134"/>
                    <a:pt x="1012" y="1"/>
                    <a:pt x="669" y="1"/>
                  </a:cubicBezTo>
                  <a:close/>
                  <a:moveTo>
                    <a:pt x="706" y="1049"/>
                  </a:moveTo>
                  <a:cubicBezTo>
                    <a:pt x="536" y="1049"/>
                    <a:pt x="422" y="1164"/>
                    <a:pt x="422" y="1315"/>
                  </a:cubicBezTo>
                  <a:cubicBezTo>
                    <a:pt x="422" y="1452"/>
                    <a:pt x="536" y="1566"/>
                    <a:pt x="706" y="1566"/>
                  </a:cubicBezTo>
                  <a:cubicBezTo>
                    <a:pt x="880" y="1566"/>
                    <a:pt x="994" y="1452"/>
                    <a:pt x="994" y="1315"/>
                  </a:cubicBezTo>
                  <a:cubicBezTo>
                    <a:pt x="994" y="1164"/>
                    <a:pt x="880" y="1049"/>
                    <a:pt x="706" y="1049"/>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 name="Title 4">
            <a:extLst>
              <a:ext uri="{FF2B5EF4-FFF2-40B4-BE49-F238E27FC236}">
                <a16:creationId xmlns:a16="http://schemas.microsoft.com/office/drawing/2014/main" id="{0631CDA6-A0BD-A338-ACBE-081380BDAD47}"/>
              </a:ext>
            </a:extLst>
          </p:cNvPr>
          <p:cNvSpPr>
            <a:spLocks noGrp="1"/>
          </p:cNvSpPr>
          <p:nvPr>
            <p:ph type="title" idx="2"/>
          </p:nvPr>
        </p:nvSpPr>
        <p:spPr>
          <a:xfrm>
            <a:off x="3905439" y="795725"/>
            <a:ext cx="2454024" cy="760861"/>
          </a:xfrm>
        </p:spPr>
        <p:txBody>
          <a:bodyPr/>
          <a:lstStyle/>
          <a:p>
            <a:r>
              <a:rPr lang="vi-VN" sz="4000" dirty="0">
                <a:solidFill>
                  <a:schemeClr val="bg1">
                    <a:lumMod val="10000"/>
                  </a:schemeClr>
                </a:solidFill>
                <a:latin typeface="Arial" panose="020B0604020202020204" pitchFamily="34" charset="0"/>
                <a:cs typeface="Arial" panose="020B0604020202020204" pitchFamily="34" charset="0"/>
              </a:rPr>
              <a:t>BÀI 2</a:t>
            </a:r>
          </a:p>
        </p:txBody>
      </p:sp>
      <p:sp>
        <p:nvSpPr>
          <p:cNvPr id="7" name="Title 6">
            <a:extLst>
              <a:ext uri="{FF2B5EF4-FFF2-40B4-BE49-F238E27FC236}">
                <a16:creationId xmlns:a16="http://schemas.microsoft.com/office/drawing/2014/main" id="{5603D630-32D8-9C77-5426-1C7797FD34FE}"/>
              </a:ext>
            </a:extLst>
          </p:cNvPr>
          <p:cNvSpPr>
            <a:spLocks noGrp="1"/>
          </p:cNvSpPr>
          <p:nvPr>
            <p:ph type="title"/>
          </p:nvPr>
        </p:nvSpPr>
        <p:spPr>
          <a:xfrm>
            <a:off x="3908411" y="1602516"/>
            <a:ext cx="4918480" cy="2851381"/>
          </a:xfrm>
        </p:spPr>
        <p:txBody>
          <a:bodyPr/>
          <a:lstStyle/>
          <a:p>
            <a:pPr algn="l">
              <a:lnSpc>
                <a:spcPct val="150000"/>
              </a:lnSpc>
            </a:pPr>
            <a:r>
              <a:rPr lang="vi-VN" sz="36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KHẢ NĂNG VÀ </a:t>
            </a:r>
            <a:br>
              <a:rPr lang="vi-VN" sz="36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br>
            <a:r>
              <a:rPr lang="vi-VN" sz="36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ỨNG DỤNG THỰC TẾ CỦA MÁY TÍNH</a:t>
            </a:r>
            <a:endParaRPr lang="vi-VN" sz="3600" b="0" dirty="0">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grpSp>
        <p:nvGrpSpPr>
          <p:cNvPr id="1419" name="Google Shape;1419;p54"/>
          <p:cNvGrpSpPr/>
          <p:nvPr/>
        </p:nvGrpSpPr>
        <p:grpSpPr>
          <a:xfrm flipH="1">
            <a:off x="6223436" y="986971"/>
            <a:ext cx="2358457" cy="3678804"/>
            <a:chOff x="376997" y="539500"/>
            <a:chExt cx="2645327" cy="4126275"/>
          </a:xfrm>
        </p:grpSpPr>
        <p:sp>
          <p:nvSpPr>
            <p:cNvPr id="1420" name="Google Shape;1420;p54"/>
            <p:cNvSpPr/>
            <p:nvPr/>
          </p:nvSpPr>
          <p:spPr>
            <a:xfrm flipH="1">
              <a:off x="1061954" y="987428"/>
              <a:ext cx="84691" cy="113847"/>
            </a:xfrm>
            <a:custGeom>
              <a:avLst/>
              <a:gdLst/>
              <a:ahLst/>
              <a:cxnLst/>
              <a:rect l="l" t="t" r="r" b="b"/>
              <a:pathLst>
                <a:path w="488" h="656" extrusionOk="0">
                  <a:moveTo>
                    <a:pt x="1" y="1"/>
                  </a:moveTo>
                  <a:lnTo>
                    <a:pt x="184" y="656"/>
                  </a:lnTo>
                  <a:lnTo>
                    <a:pt x="487" y="30"/>
                  </a:lnTo>
                  <a:lnTo>
                    <a:pt x="1"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4"/>
            <p:cNvSpPr/>
            <p:nvPr/>
          </p:nvSpPr>
          <p:spPr>
            <a:xfrm>
              <a:off x="376997" y="4504363"/>
              <a:ext cx="2645327" cy="161412"/>
            </a:xfrm>
            <a:custGeom>
              <a:avLst/>
              <a:gdLst/>
              <a:ahLst/>
              <a:cxnLst/>
              <a:rect l="l" t="t" r="r" b="b"/>
              <a:pathLst>
                <a:path w="19437" h="1186" extrusionOk="0">
                  <a:moveTo>
                    <a:pt x="9710" y="0"/>
                  </a:moveTo>
                  <a:cubicBezTo>
                    <a:pt x="4350" y="0"/>
                    <a:pt x="1" y="270"/>
                    <a:pt x="1" y="595"/>
                  </a:cubicBezTo>
                  <a:cubicBezTo>
                    <a:pt x="1" y="916"/>
                    <a:pt x="4350" y="1186"/>
                    <a:pt x="9710" y="1186"/>
                  </a:cubicBezTo>
                  <a:cubicBezTo>
                    <a:pt x="15088" y="1186"/>
                    <a:pt x="19437" y="916"/>
                    <a:pt x="19437" y="595"/>
                  </a:cubicBezTo>
                  <a:cubicBezTo>
                    <a:pt x="19437" y="270"/>
                    <a:pt x="15088" y="0"/>
                    <a:pt x="9710" y="0"/>
                  </a:cubicBezTo>
                  <a:close/>
                </a:path>
              </a:pathLst>
            </a:custGeom>
            <a:solidFill>
              <a:srgbClr val="54B2E0">
                <a:alpha val="2279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4"/>
            <p:cNvSpPr/>
            <p:nvPr/>
          </p:nvSpPr>
          <p:spPr>
            <a:xfrm flipH="1">
              <a:off x="1188992" y="4072248"/>
              <a:ext cx="127210" cy="161573"/>
            </a:xfrm>
            <a:custGeom>
              <a:avLst/>
              <a:gdLst/>
              <a:ahLst/>
              <a:cxnLst/>
              <a:rect l="l" t="t" r="r" b="b"/>
              <a:pathLst>
                <a:path w="733" h="931" extrusionOk="0">
                  <a:moveTo>
                    <a:pt x="399" y="1"/>
                  </a:moveTo>
                  <a:lnTo>
                    <a:pt x="1" y="641"/>
                  </a:lnTo>
                  <a:lnTo>
                    <a:pt x="337" y="930"/>
                  </a:lnTo>
                  <a:lnTo>
                    <a:pt x="732" y="290"/>
                  </a:lnTo>
                  <a:lnTo>
                    <a:pt x="399" y="1"/>
                  </a:ln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4"/>
            <p:cNvSpPr/>
            <p:nvPr/>
          </p:nvSpPr>
          <p:spPr>
            <a:xfrm flipH="1">
              <a:off x="998437" y="4105222"/>
              <a:ext cx="304402" cy="498776"/>
            </a:xfrm>
            <a:custGeom>
              <a:avLst/>
              <a:gdLst/>
              <a:ahLst/>
              <a:cxnLst/>
              <a:rect l="l" t="t" r="r" b="b"/>
              <a:pathLst>
                <a:path w="1754" h="2874" extrusionOk="0">
                  <a:moveTo>
                    <a:pt x="638" y="0"/>
                  </a:moveTo>
                  <a:cubicBezTo>
                    <a:pt x="552" y="0"/>
                    <a:pt x="520" y="85"/>
                    <a:pt x="520" y="85"/>
                  </a:cubicBezTo>
                  <a:cubicBezTo>
                    <a:pt x="612" y="466"/>
                    <a:pt x="92" y="513"/>
                    <a:pt x="107" y="740"/>
                  </a:cubicBezTo>
                  <a:cubicBezTo>
                    <a:pt x="107" y="740"/>
                    <a:pt x="121" y="832"/>
                    <a:pt x="169" y="1121"/>
                  </a:cubicBezTo>
                  <a:cubicBezTo>
                    <a:pt x="213" y="1395"/>
                    <a:pt x="121" y="1776"/>
                    <a:pt x="63" y="2112"/>
                  </a:cubicBezTo>
                  <a:cubicBezTo>
                    <a:pt x="0" y="2540"/>
                    <a:pt x="77" y="2723"/>
                    <a:pt x="154" y="2800"/>
                  </a:cubicBezTo>
                  <a:cubicBezTo>
                    <a:pt x="231" y="2873"/>
                    <a:pt x="304" y="2873"/>
                    <a:pt x="304" y="2873"/>
                  </a:cubicBezTo>
                  <a:lnTo>
                    <a:pt x="1753" y="587"/>
                  </a:lnTo>
                  <a:cubicBezTo>
                    <a:pt x="1738" y="543"/>
                    <a:pt x="1695" y="513"/>
                    <a:pt x="1647" y="466"/>
                  </a:cubicBezTo>
                  <a:cubicBezTo>
                    <a:pt x="1464" y="330"/>
                    <a:pt x="1113" y="206"/>
                    <a:pt x="901" y="100"/>
                  </a:cubicBezTo>
                  <a:cubicBezTo>
                    <a:pt x="871" y="100"/>
                    <a:pt x="853" y="85"/>
                    <a:pt x="824" y="71"/>
                  </a:cubicBezTo>
                  <a:cubicBezTo>
                    <a:pt x="794" y="56"/>
                    <a:pt x="762" y="38"/>
                    <a:pt x="747" y="38"/>
                  </a:cubicBezTo>
                  <a:cubicBezTo>
                    <a:pt x="704" y="10"/>
                    <a:pt x="668" y="0"/>
                    <a:pt x="63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4"/>
            <p:cNvSpPr/>
            <p:nvPr/>
          </p:nvSpPr>
          <p:spPr>
            <a:xfrm flipH="1">
              <a:off x="998437" y="4185922"/>
              <a:ext cx="277676" cy="418076"/>
            </a:xfrm>
            <a:custGeom>
              <a:avLst/>
              <a:gdLst/>
              <a:ahLst/>
              <a:cxnLst/>
              <a:rect l="l" t="t" r="r" b="b"/>
              <a:pathLst>
                <a:path w="1600" h="2409" extrusionOk="0">
                  <a:moveTo>
                    <a:pt x="1493" y="1"/>
                  </a:moveTo>
                  <a:lnTo>
                    <a:pt x="0" y="2335"/>
                  </a:lnTo>
                  <a:cubicBezTo>
                    <a:pt x="77" y="2408"/>
                    <a:pt x="150" y="2408"/>
                    <a:pt x="150" y="2408"/>
                  </a:cubicBezTo>
                  <a:lnTo>
                    <a:pt x="1599" y="122"/>
                  </a:lnTo>
                  <a:cubicBezTo>
                    <a:pt x="1584" y="78"/>
                    <a:pt x="1541" y="48"/>
                    <a:pt x="1493"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4"/>
            <p:cNvSpPr/>
            <p:nvPr/>
          </p:nvSpPr>
          <p:spPr>
            <a:xfrm flipH="1">
              <a:off x="1017006" y="4117371"/>
              <a:ext cx="143003" cy="130334"/>
            </a:xfrm>
            <a:custGeom>
              <a:avLst/>
              <a:gdLst/>
              <a:ahLst/>
              <a:cxnLst/>
              <a:rect l="l" t="t" r="r" b="b"/>
              <a:pathLst>
                <a:path w="824" h="751" extrusionOk="0">
                  <a:moveTo>
                    <a:pt x="1" y="1"/>
                  </a:moveTo>
                  <a:cubicBezTo>
                    <a:pt x="15" y="151"/>
                    <a:pt x="78" y="443"/>
                    <a:pt x="337" y="626"/>
                  </a:cubicBezTo>
                  <a:cubicBezTo>
                    <a:pt x="479" y="716"/>
                    <a:pt x="608" y="751"/>
                    <a:pt x="719" y="751"/>
                  </a:cubicBezTo>
                  <a:cubicBezTo>
                    <a:pt x="740" y="751"/>
                    <a:pt x="761" y="749"/>
                    <a:pt x="780" y="747"/>
                  </a:cubicBezTo>
                  <a:lnTo>
                    <a:pt x="824" y="685"/>
                  </a:lnTo>
                  <a:lnTo>
                    <a:pt x="824" y="685"/>
                  </a:lnTo>
                  <a:cubicBezTo>
                    <a:pt x="800" y="688"/>
                    <a:pt x="775" y="689"/>
                    <a:pt x="748" y="689"/>
                  </a:cubicBezTo>
                  <a:cubicBezTo>
                    <a:pt x="642" y="689"/>
                    <a:pt x="516" y="661"/>
                    <a:pt x="381" y="564"/>
                  </a:cubicBezTo>
                  <a:cubicBezTo>
                    <a:pt x="169" y="410"/>
                    <a:pt x="92" y="184"/>
                    <a:pt x="78" y="30"/>
                  </a:cubicBezTo>
                  <a:cubicBezTo>
                    <a:pt x="48" y="30"/>
                    <a:pt x="30" y="15"/>
                    <a:pt x="1"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4"/>
            <p:cNvSpPr/>
            <p:nvPr/>
          </p:nvSpPr>
          <p:spPr>
            <a:xfrm flipH="1">
              <a:off x="1244180" y="4295258"/>
              <a:ext cx="40263" cy="35751"/>
            </a:xfrm>
            <a:custGeom>
              <a:avLst/>
              <a:gdLst/>
              <a:ahLst/>
              <a:cxnLst/>
              <a:rect l="l" t="t" r="r" b="b"/>
              <a:pathLst>
                <a:path w="232" h="206" extrusionOk="0">
                  <a:moveTo>
                    <a:pt x="184" y="0"/>
                  </a:moveTo>
                  <a:cubicBezTo>
                    <a:pt x="173" y="0"/>
                    <a:pt x="162" y="4"/>
                    <a:pt x="154" y="11"/>
                  </a:cubicBezTo>
                  <a:lnTo>
                    <a:pt x="34" y="132"/>
                  </a:lnTo>
                  <a:cubicBezTo>
                    <a:pt x="1" y="150"/>
                    <a:pt x="1" y="179"/>
                    <a:pt x="15" y="194"/>
                  </a:cubicBezTo>
                  <a:cubicBezTo>
                    <a:pt x="32" y="201"/>
                    <a:pt x="44" y="205"/>
                    <a:pt x="55" y="205"/>
                  </a:cubicBezTo>
                  <a:cubicBezTo>
                    <a:pt x="66" y="205"/>
                    <a:pt x="77" y="201"/>
                    <a:pt x="92" y="194"/>
                  </a:cubicBezTo>
                  <a:lnTo>
                    <a:pt x="216" y="73"/>
                  </a:lnTo>
                  <a:cubicBezTo>
                    <a:pt x="231" y="59"/>
                    <a:pt x="231" y="26"/>
                    <a:pt x="216" y="11"/>
                  </a:cubicBezTo>
                  <a:cubicBezTo>
                    <a:pt x="207" y="4"/>
                    <a:pt x="195" y="0"/>
                    <a:pt x="18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4"/>
            <p:cNvSpPr/>
            <p:nvPr/>
          </p:nvSpPr>
          <p:spPr>
            <a:xfrm flipH="1">
              <a:off x="1246783" y="4329447"/>
              <a:ext cx="37660" cy="35751"/>
            </a:xfrm>
            <a:custGeom>
              <a:avLst/>
              <a:gdLst/>
              <a:ahLst/>
              <a:cxnLst/>
              <a:rect l="l" t="t" r="r" b="b"/>
              <a:pathLst>
                <a:path w="217" h="206" extrusionOk="0">
                  <a:moveTo>
                    <a:pt x="169" y="1"/>
                  </a:moveTo>
                  <a:cubicBezTo>
                    <a:pt x="158" y="1"/>
                    <a:pt x="147" y="4"/>
                    <a:pt x="140" y="12"/>
                  </a:cubicBezTo>
                  <a:lnTo>
                    <a:pt x="15" y="136"/>
                  </a:lnTo>
                  <a:cubicBezTo>
                    <a:pt x="1" y="151"/>
                    <a:pt x="1" y="180"/>
                    <a:pt x="15" y="195"/>
                  </a:cubicBezTo>
                  <a:cubicBezTo>
                    <a:pt x="24" y="202"/>
                    <a:pt x="36" y="206"/>
                    <a:pt x="48" y="206"/>
                  </a:cubicBezTo>
                  <a:cubicBezTo>
                    <a:pt x="59" y="206"/>
                    <a:pt x="70" y="202"/>
                    <a:pt x="77" y="195"/>
                  </a:cubicBezTo>
                  <a:lnTo>
                    <a:pt x="198" y="74"/>
                  </a:lnTo>
                  <a:lnTo>
                    <a:pt x="216" y="59"/>
                  </a:lnTo>
                  <a:cubicBezTo>
                    <a:pt x="216" y="45"/>
                    <a:pt x="216" y="26"/>
                    <a:pt x="198" y="12"/>
                  </a:cubicBezTo>
                  <a:cubicBezTo>
                    <a:pt x="191" y="4"/>
                    <a:pt x="180" y="1"/>
                    <a:pt x="16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4"/>
            <p:cNvSpPr/>
            <p:nvPr/>
          </p:nvSpPr>
          <p:spPr>
            <a:xfrm flipH="1">
              <a:off x="1246783" y="4361553"/>
              <a:ext cx="40263" cy="38354"/>
            </a:xfrm>
            <a:custGeom>
              <a:avLst/>
              <a:gdLst/>
              <a:ahLst/>
              <a:cxnLst/>
              <a:rect l="l" t="t" r="r" b="b"/>
              <a:pathLst>
                <a:path w="232" h="221" extrusionOk="0">
                  <a:moveTo>
                    <a:pt x="178" y="0"/>
                  </a:moveTo>
                  <a:cubicBezTo>
                    <a:pt x="169" y="0"/>
                    <a:pt x="161" y="4"/>
                    <a:pt x="155" y="10"/>
                  </a:cubicBezTo>
                  <a:lnTo>
                    <a:pt x="16" y="134"/>
                  </a:lnTo>
                  <a:cubicBezTo>
                    <a:pt x="1" y="149"/>
                    <a:pt x="1" y="178"/>
                    <a:pt x="16" y="207"/>
                  </a:cubicBezTo>
                  <a:cubicBezTo>
                    <a:pt x="23" y="216"/>
                    <a:pt x="35" y="221"/>
                    <a:pt x="47" y="221"/>
                  </a:cubicBezTo>
                  <a:cubicBezTo>
                    <a:pt x="59" y="221"/>
                    <a:pt x="70" y="216"/>
                    <a:pt x="78" y="207"/>
                  </a:cubicBezTo>
                  <a:lnTo>
                    <a:pt x="213" y="86"/>
                  </a:lnTo>
                  <a:lnTo>
                    <a:pt x="213" y="72"/>
                  </a:lnTo>
                  <a:cubicBezTo>
                    <a:pt x="231" y="57"/>
                    <a:pt x="231" y="43"/>
                    <a:pt x="213" y="24"/>
                  </a:cubicBezTo>
                  <a:cubicBezTo>
                    <a:pt x="205" y="7"/>
                    <a:pt x="191" y="0"/>
                    <a:pt x="17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4"/>
            <p:cNvSpPr/>
            <p:nvPr/>
          </p:nvSpPr>
          <p:spPr>
            <a:xfrm flipH="1">
              <a:off x="1252510" y="4398172"/>
              <a:ext cx="39569" cy="36271"/>
            </a:xfrm>
            <a:custGeom>
              <a:avLst/>
              <a:gdLst/>
              <a:ahLst/>
              <a:cxnLst/>
              <a:rect l="l" t="t" r="r" b="b"/>
              <a:pathLst>
                <a:path w="228" h="209" extrusionOk="0">
                  <a:moveTo>
                    <a:pt x="183" y="1"/>
                  </a:moveTo>
                  <a:cubicBezTo>
                    <a:pt x="172" y="1"/>
                    <a:pt x="160" y="5"/>
                    <a:pt x="151" y="15"/>
                  </a:cubicBezTo>
                  <a:lnTo>
                    <a:pt x="30" y="135"/>
                  </a:lnTo>
                  <a:cubicBezTo>
                    <a:pt x="1" y="150"/>
                    <a:pt x="1" y="179"/>
                    <a:pt x="30" y="197"/>
                  </a:cubicBezTo>
                  <a:cubicBezTo>
                    <a:pt x="37" y="205"/>
                    <a:pt x="49" y="208"/>
                    <a:pt x="61" y="208"/>
                  </a:cubicBezTo>
                  <a:cubicBezTo>
                    <a:pt x="73" y="208"/>
                    <a:pt x="85" y="205"/>
                    <a:pt x="92" y="197"/>
                  </a:cubicBezTo>
                  <a:lnTo>
                    <a:pt x="213" y="73"/>
                  </a:lnTo>
                  <a:lnTo>
                    <a:pt x="213" y="58"/>
                  </a:lnTo>
                  <a:cubicBezTo>
                    <a:pt x="228" y="44"/>
                    <a:pt x="228" y="29"/>
                    <a:pt x="213" y="15"/>
                  </a:cubicBezTo>
                  <a:cubicBezTo>
                    <a:pt x="206" y="5"/>
                    <a:pt x="195" y="1"/>
                    <a:pt x="183"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4"/>
            <p:cNvSpPr/>
            <p:nvPr/>
          </p:nvSpPr>
          <p:spPr>
            <a:xfrm flipH="1">
              <a:off x="1260146" y="4433229"/>
              <a:ext cx="37660" cy="37833"/>
            </a:xfrm>
            <a:custGeom>
              <a:avLst/>
              <a:gdLst/>
              <a:ahLst/>
              <a:cxnLst/>
              <a:rect l="l" t="t" r="r" b="b"/>
              <a:pathLst>
                <a:path w="217" h="218" extrusionOk="0">
                  <a:moveTo>
                    <a:pt x="164" y="0"/>
                  </a:moveTo>
                  <a:cubicBezTo>
                    <a:pt x="154" y="0"/>
                    <a:pt x="146" y="4"/>
                    <a:pt x="140" y="10"/>
                  </a:cubicBezTo>
                  <a:lnTo>
                    <a:pt x="19" y="131"/>
                  </a:lnTo>
                  <a:cubicBezTo>
                    <a:pt x="1" y="145"/>
                    <a:pt x="1" y="178"/>
                    <a:pt x="19" y="193"/>
                  </a:cubicBezTo>
                  <a:cubicBezTo>
                    <a:pt x="28" y="210"/>
                    <a:pt x="41" y="217"/>
                    <a:pt x="54" y="217"/>
                  </a:cubicBezTo>
                  <a:cubicBezTo>
                    <a:pt x="63" y="217"/>
                    <a:pt x="72" y="214"/>
                    <a:pt x="78" y="208"/>
                  </a:cubicBezTo>
                  <a:lnTo>
                    <a:pt x="202" y="87"/>
                  </a:lnTo>
                  <a:lnTo>
                    <a:pt x="202" y="69"/>
                  </a:lnTo>
                  <a:cubicBezTo>
                    <a:pt x="217" y="54"/>
                    <a:pt x="217" y="39"/>
                    <a:pt x="202" y="25"/>
                  </a:cubicBezTo>
                  <a:cubicBezTo>
                    <a:pt x="191" y="8"/>
                    <a:pt x="177" y="0"/>
                    <a:pt x="16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4"/>
            <p:cNvSpPr/>
            <p:nvPr/>
          </p:nvSpPr>
          <p:spPr>
            <a:xfrm flipH="1">
              <a:off x="1212425" y="2487406"/>
              <a:ext cx="791550" cy="1730442"/>
            </a:xfrm>
            <a:custGeom>
              <a:avLst/>
              <a:gdLst/>
              <a:ahLst/>
              <a:cxnLst/>
              <a:rect l="l" t="t" r="r" b="b"/>
              <a:pathLst>
                <a:path w="4561" h="9971" extrusionOk="0">
                  <a:moveTo>
                    <a:pt x="685" y="0"/>
                  </a:moveTo>
                  <a:cubicBezTo>
                    <a:pt x="685" y="0"/>
                    <a:pt x="656" y="121"/>
                    <a:pt x="612" y="322"/>
                  </a:cubicBezTo>
                  <a:cubicBezTo>
                    <a:pt x="612" y="351"/>
                    <a:pt x="594" y="381"/>
                    <a:pt x="594" y="395"/>
                  </a:cubicBezTo>
                  <a:cubicBezTo>
                    <a:pt x="411" y="1343"/>
                    <a:pt x="1" y="3707"/>
                    <a:pt x="184" y="5079"/>
                  </a:cubicBezTo>
                  <a:lnTo>
                    <a:pt x="184" y="5093"/>
                  </a:lnTo>
                  <a:cubicBezTo>
                    <a:pt x="184" y="5093"/>
                    <a:pt x="199" y="5108"/>
                    <a:pt x="228" y="5152"/>
                  </a:cubicBezTo>
                  <a:cubicBezTo>
                    <a:pt x="411" y="5489"/>
                    <a:pt x="1190" y="6908"/>
                    <a:pt x="2149" y="8233"/>
                  </a:cubicBezTo>
                  <a:cubicBezTo>
                    <a:pt x="2288" y="8416"/>
                    <a:pt x="2442" y="8613"/>
                    <a:pt x="2577" y="8796"/>
                  </a:cubicBezTo>
                  <a:cubicBezTo>
                    <a:pt x="2654" y="8873"/>
                    <a:pt x="2716" y="8965"/>
                    <a:pt x="2774" y="9041"/>
                  </a:cubicBezTo>
                  <a:cubicBezTo>
                    <a:pt x="3064" y="9378"/>
                    <a:pt x="3294" y="9590"/>
                    <a:pt x="3568" y="9773"/>
                  </a:cubicBezTo>
                  <a:cubicBezTo>
                    <a:pt x="3598" y="9788"/>
                    <a:pt x="3631" y="9802"/>
                    <a:pt x="3660" y="9817"/>
                  </a:cubicBezTo>
                  <a:cubicBezTo>
                    <a:pt x="3704" y="9865"/>
                    <a:pt x="3766" y="9894"/>
                    <a:pt x="3828" y="9927"/>
                  </a:cubicBezTo>
                  <a:cubicBezTo>
                    <a:pt x="3858" y="9941"/>
                    <a:pt x="3887" y="9956"/>
                    <a:pt x="3920" y="9971"/>
                  </a:cubicBezTo>
                  <a:cubicBezTo>
                    <a:pt x="3920" y="9971"/>
                    <a:pt x="4344" y="9513"/>
                    <a:pt x="4560" y="9071"/>
                  </a:cubicBezTo>
                  <a:cubicBezTo>
                    <a:pt x="4560" y="9071"/>
                    <a:pt x="4498" y="8979"/>
                    <a:pt x="4406" y="8829"/>
                  </a:cubicBezTo>
                  <a:cubicBezTo>
                    <a:pt x="4392" y="8796"/>
                    <a:pt x="4362" y="8767"/>
                    <a:pt x="4344" y="8738"/>
                  </a:cubicBezTo>
                  <a:cubicBezTo>
                    <a:pt x="4286" y="8628"/>
                    <a:pt x="4209" y="8507"/>
                    <a:pt x="4132" y="8386"/>
                  </a:cubicBezTo>
                  <a:cubicBezTo>
                    <a:pt x="3781" y="7790"/>
                    <a:pt x="3309" y="6981"/>
                    <a:pt x="3140" y="6615"/>
                  </a:cubicBezTo>
                  <a:cubicBezTo>
                    <a:pt x="3005" y="6341"/>
                    <a:pt x="2851" y="6037"/>
                    <a:pt x="2683" y="5748"/>
                  </a:cubicBezTo>
                  <a:cubicBezTo>
                    <a:pt x="2654" y="5686"/>
                    <a:pt x="2624" y="5628"/>
                    <a:pt x="2577" y="5580"/>
                  </a:cubicBezTo>
                  <a:lnTo>
                    <a:pt x="2577" y="5551"/>
                  </a:lnTo>
                  <a:cubicBezTo>
                    <a:pt x="2332" y="5170"/>
                    <a:pt x="2076" y="4804"/>
                    <a:pt x="1801" y="4530"/>
                  </a:cubicBezTo>
                  <a:lnTo>
                    <a:pt x="2423" y="853"/>
                  </a:lnTo>
                  <a:lnTo>
                    <a:pt x="2471" y="626"/>
                  </a:lnTo>
                  <a:lnTo>
                    <a:pt x="1084" y="139"/>
                  </a:lnTo>
                  <a:lnTo>
                    <a:pt x="1007" y="106"/>
                  </a:lnTo>
                  <a:lnTo>
                    <a:pt x="685"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4"/>
            <p:cNvSpPr/>
            <p:nvPr/>
          </p:nvSpPr>
          <p:spPr>
            <a:xfrm flipH="1">
              <a:off x="1239148" y="4003697"/>
              <a:ext cx="145606" cy="187605"/>
            </a:xfrm>
            <a:custGeom>
              <a:avLst/>
              <a:gdLst/>
              <a:ahLst/>
              <a:cxnLst/>
              <a:rect l="l" t="t" r="r" b="b"/>
              <a:pathLst>
                <a:path w="839" h="1081" extrusionOk="0">
                  <a:moveTo>
                    <a:pt x="776" y="1"/>
                  </a:moveTo>
                  <a:lnTo>
                    <a:pt x="612" y="213"/>
                  </a:lnTo>
                  <a:lnTo>
                    <a:pt x="564" y="275"/>
                  </a:lnTo>
                  <a:lnTo>
                    <a:pt x="0" y="1036"/>
                  </a:lnTo>
                  <a:cubicBezTo>
                    <a:pt x="30" y="1051"/>
                    <a:pt x="63" y="1065"/>
                    <a:pt x="92" y="1080"/>
                  </a:cubicBezTo>
                  <a:lnTo>
                    <a:pt x="626" y="381"/>
                  </a:lnTo>
                  <a:lnTo>
                    <a:pt x="670" y="319"/>
                  </a:lnTo>
                  <a:lnTo>
                    <a:pt x="838" y="92"/>
                  </a:lnTo>
                  <a:cubicBezTo>
                    <a:pt x="824" y="59"/>
                    <a:pt x="794" y="30"/>
                    <a:pt x="7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4"/>
            <p:cNvSpPr/>
            <p:nvPr/>
          </p:nvSpPr>
          <p:spPr>
            <a:xfrm flipH="1">
              <a:off x="1860798" y="3329635"/>
              <a:ext cx="111417" cy="51891"/>
            </a:xfrm>
            <a:custGeom>
              <a:avLst/>
              <a:gdLst/>
              <a:ahLst/>
              <a:cxnLst/>
              <a:rect l="l" t="t" r="r" b="b"/>
              <a:pathLst>
                <a:path w="642" h="299" extrusionOk="0">
                  <a:moveTo>
                    <a:pt x="589" y="0"/>
                  </a:moveTo>
                  <a:cubicBezTo>
                    <a:pt x="580" y="0"/>
                    <a:pt x="570" y="4"/>
                    <a:pt x="564" y="10"/>
                  </a:cubicBezTo>
                  <a:cubicBezTo>
                    <a:pt x="564" y="10"/>
                    <a:pt x="319" y="164"/>
                    <a:pt x="1" y="226"/>
                  </a:cubicBezTo>
                  <a:lnTo>
                    <a:pt x="1" y="240"/>
                  </a:lnTo>
                  <a:cubicBezTo>
                    <a:pt x="1" y="240"/>
                    <a:pt x="16" y="255"/>
                    <a:pt x="45" y="299"/>
                  </a:cubicBezTo>
                  <a:cubicBezTo>
                    <a:pt x="367" y="255"/>
                    <a:pt x="594" y="87"/>
                    <a:pt x="612" y="87"/>
                  </a:cubicBezTo>
                  <a:cubicBezTo>
                    <a:pt x="641" y="72"/>
                    <a:pt x="641" y="43"/>
                    <a:pt x="627" y="24"/>
                  </a:cubicBezTo>
                  <a:cubicBezTo>
                    <a:pt x="618" y="7"/>
                    <a:pt x="603" y="0"/>
                    <a:pt x="589" y="0"/>
                  </a:cubicBezTo>
                  <a:close/>
                </a:path>
              </a:pathLst>
            </a:custGeom>
            <a:solidFill>
              <a:srgbClr val="C42B4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4"/>
            <p:cNvSpPr/>
            <p:nvPr/>
          </p:nvSpPr>
          <p:spPr>
            <a:xfrm flipH="1">
              <a:off x="1268306" y="2619476"/>
              <a:ext cx="486627" cy="1450510"/>
            </a:xfrm>
            <a:custGeom>
              <a:avLst/>
              <a:gdLst/>
              <a:ahLst/>
              <a:cxnLst/>
              <a:rect l="l" t="t" r="r" b="b"/>
              <a:pathLst>
                <a:path w="2804" h="8358" extrusionOk="0">
                  <a:moveTo>
                    <a:pt x="732" y="0"/>
                  </a:moveTo>
                  <a:cubicBezTo>
                    <a:pt x="699" y="0"/>
                    <a:pt x="685" y="18"/>
                    <a:pt x="685" y="48"/>
                  </a:cubicBezTo>
                  <a:cubicBezTo>
                    <a:pt x="670" y="77"/>
                    <a:pt x="150" y="3326"/>
                    <a:pt x="0" y="3860"/>
                  </a:cubicBezTo>
                  <a:cubicBezTo>
                    <a:pt x="0" y="3875"/>
                    <a:pt x="0" y="3890"/>
                    <a:pt x="15" y="3904"/>
                  </a:cubicBezTo>
                  <a:cubicBezTo>
                    <a:pt x="15" y="3904"/>
                    <a:pt x="699" y="4592"/>
                    <a:pt x="2697" y="8251"/>
                  </a:cubicBezTo>
                  <a:cubicBezTo>
                    <a:pt x="2712" y="8295"/>
                    <a:pt x="2726" y="8324"/>
                    <a:pt x="2759" y="8357"/>
                  </a:cubicBezTo>
                  <a:lnTo>
                    <a:pt x="2803" y="8295"/>
                  </a:lnTo>
                  <a:cubicBezTo>
                    <a:pt x="2788" y="8251"/>
                    <a:pt x="2759" y="8218"/>
                    <a:pt x="2745" y="8189"/>
                  </a:cubicBezTo>
                  <a:cubicBezTo>
                    <a:pt x="897" y="4790"/>
                    <a:pt x="183" y="3981"/>
                    <a:pt x="73" y="3860"/>
                  </a:cubicBezTo>
                  <a:cubicBezTo>
                    <a:pt x="242" y="3264"/>
                    <a:pt x="732" y="183"/>
                    <a:pt x="761" y="48"/>
                  </a:cubicBezTo>
                  <a:cubicBezTo>
                    <a:pt x="761" y="33"/>
                    <a:pt x="747" y="18"/>
                    <a:pt x="73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4"/>
            <p:cNvSpPr/>
            <p:nvPr/>
          </p:nvSpPr>
          <p:spPr>
            <a:xfrm flipH="1">
              <a:off x="1164873" y="2198968"/>
              <a:ext cx="759617" cy="448794"/>
            </a:xfrm>
            <a:custGeom>
              <a:avLst/>
              <a:gdLst/>
              <a:ahLst/>
              <a:cxnLst/>
              <a:rect l="l" t="t" r="r" b="b"/>
              <a:pathLst>
                <a:path w="4377" h="2586" extrusionOk="0">
                  <a:moveTo>
                    <a:pt x="641" y="1"/>
                  </a:moveTo>
                  <a:cubicBezTo>
                    <a:pt x="641" y="1"/>
                    <a:pt x="0" y="1860"/>
                    <a:pt x="289" y="2057"/>
                  </a:cubicBezTo>
                  <a:cubicBezTo>
                    <a:pt x="750" y="2360"/>
                    <a:pt x="2028" y="2585"/>
                    <a:pt x="2990" y="2585"/>
                  </a:cubicBezTo>
                  <a:cubicBezTo>
                    <a:pt x="3589" y="2585"/>
                    <a:pt x="4065" y="2498"/>
                    <a:pt x="4146" y="2288"/>
                  </a:cubicBezTo>
                  <a:cubicBezTo>
                    <a:pt x="4376" y="1739"/>
                    <a:pt x="4270" y="762"/>
                    <a:pt x="4270" y="762"/>
                  </a:cubicBezTo>
                  <a:lnTo>
                    <a:pt x="641"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4"/>
            <p:cNvSpPr/>
            <p:nvPr/>
          </p:nvSpPr>
          <p:spPr>
            <a:xfrm flipH="1">
              <a:off x="1551534" y="2267693"/>
              <a:ext cx="39569" cy="344318"/>
            </a:xfrm>
            <a:custGeom>
              <a:avLst/>
              <a:gdLst/>
              <a:ahLst/>
              <a:cxnLst/>
              <a:rect l="l" t="t" r="r" b="b"/>
              <a:pathLst>
                <a:path w="228" h="1984" extrusionOk="0">
                  <a:moveTo>
                    <a:pt x="154" y="0"/>
                  </a:moveTo>
                  <a:cubicBezTo>
                    <a:pt x="154" y="48"/>
                    <a:pt x="136" y="106"/>
                    <a:pt x="136" y="183"/>
                  </a:cubicBezTo>
                  <a:cubicBezTo>
                    <a:pt x="136" y="198"/>
                    <a:pt x="136" y="231"/>
                    <a:pt x="121" y="260"/>
                  </a:cubicBezTo>
                  <a:cubicBezTo>
                    <a:pt x="106" y="564"/>
                    <a:pt x="63" y="992"/>
                    <a:pt x="30" y="1449"/>
                  </a:cubicBezTo>
                  <a:lnTo>
                    <a:pt x="30" y="1526"/>
                  </a:lnTo>
                  <a:cubicBezTo>
                    <a:pt x="15" y="1661"/>
                    <a:pt x="15" y="1800"/>
                    <a:pt x="0" y="1936"/>
                  </a:cubicBezTo>
                  <a:cubicBezTo>
                    <a:pt x="0" y="1969"/>
                    <a:pt x="15" y="1983"/>
                    <a:pt x="44" y="1983"/>
                  </a:cubicBezTo>
                  <a:cubicBezTo>
                    <a:pt x="63" y="1983"/>
                    <a:pt x="77" y="1969"/>
                    <a:pt x="77" y="1954"/>
                  </a:cubicBezTo>
                  <a:cubicBezTo>
                    <a:pt x="92" y="1815"/>
                    <a:pt x="92" y="1680"/>
                    <a:pt x="106" y="1541"/>
                  </a:cubicBezTo>
                  <a:lnTo>
                    <a:pt x="106" y="1464"/>
                  </a:lnTo>
                  <a:cubicBezTo>
                    <a:pt x="136" y="1021"/>
                    <a:pt x="169" y="582"/>
                    <a:pt x="198" y="260"/>
                  </a:cubicBezTo>
                  <a:cubicBezTo>
                    <a:pt x="198" y="245"/>
                    <a:pt x="213" y="216"/>
                    <a:pt x="213" y="183"/>
                  </a:cubicBezTo>
                  <a:cubicBezTo>
                    <a:pt x="213" y="125"/>
                    <a:pt x="213" y="62"/>
                    <a:pt x="227" y="15"/>
                  </a:cubicBezTo>
                  <a:cubicBezTo>
                    <a:pt x="198" y="0"/>
                    <a:pt x="183" y="0"/>
                    <a:pt x="154"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4"/>
            <p:cNvSpPr/>
            <p:nvPr/>
          </p:nvSpPr>
          <p:spPr>
            <a:xfrm flipH="1">
              <a:off x="1392912" y="4294564"/>
              <a:ext cx="150639" cy="106211"/>
            </a:xfrm>
            <a:custGeom>
              <a:avLst/>
              <a:gdLst/>
              <a:ahLst/>
              <a:cxnLst/>
              <a:rect l="l" t="t" r="r" b="b"/>
              <a:pathLst>
                <a:path w="868" h="612" extrusionOk="0">
                  <a:moveTo>
                    <a:pt x="1" y="0"/>
                  </a:moveTo>
                  <a:lnTo>
                    <a:pt x="45" y="612"/>
                  </a:lnTo>
                  <a:lnTo>
                    <a:pt x="795" y="612"/>
                  </a:lnTo>
                  <a:lnTo>
                    <a:pt x="868" y="30"/>
                  </a:lnTo>
                  <a:lnTo>
                    <a:pt x="1" y="0"/>
                  </a:ln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4"/>
            <p:cNvSpPr/>
            <p:nvPr/>
          </p:nvSpPr>
          <p:spPr>
            <a:xfrm flipH="1">
              <a:off x="1178234" y="2438986"/>
              <a:ext cx="378681" cy="1871536"/>
            </a:xfrm>
            <a:custGeom>
              <a:avLst/>
              <a:gdLst/>
              <a:ahLst/>
              <a:cxnLst/>
              <a:rect l="l" t="t" r="r" b="b"/>
              <a:pathLst>
                <a:path w="2182" h="10784" extrusionOk="0">
                  <a:moveTo>
                    <a:pt x="1971" y="1"/>
                  </a:moveTo>
                  <a:cubicBezTo>
                    <a:pt x="1795" y="1"/>
                    <a:pt x="1572" y="48"/>
                    <a:pt x="1344" y="111"/>
                  </a:cubicBezTo>
                  <a:cubicBezTo>
                    <a:pt x="1311" y="111"/>
                    <a:pt x="1282" y="125"/>
                    <a:pt x="1267" y="125"/>
                  </a:cubicBezTo>
                  <a:cubicBezTo>
                    <a:pt x="656" y="308"/>
                    <a:pt x="1" y="630"/>
                    <a:pt x="1" y="630"/>
                  </a:cubicBezTo>
                  <a:lnTo>
                    <a:pt x="1" y="10630"/>
                  </a:lnTo>
                  <a:lnTo>
                    <a:pt x="16" y="10784"/>
                  </a:lnTo>
                  <a:lnTo>
                    <a:pt x="1113" y="10784"/>
                  </a:lnTo>
                  <a:cubicBezTo>
                    <a:pt x="1128" y="10722"/>
                    <a:pt x="1161" y="10601"/>
                    <a:pt x="1190" y="10447"/>
                  </a:cubicBezTo>
                  <a:cubicBezTo>
                    <a:pt x="1205" y="10418"/>
                    <a:pt x="1205" y="10389"/>
                    <a:pt x="1219" y="10341"/>
                  </a:cubicBezTo>
                  <a:cubicBezTo>
                    <a:pt x="1358" y="9730"/>
                    <a:pt x="1604" y="8695"/>
                    <a:pt x="1647" y="7780"/>
                  </a:cubicBezTo>
                  <a:cubicBezTo>
                    <a:pt x="1710" y="6485"/>
                    <a:pt x="1695" y="4809"/>
                    <a:pt x="1695" y="4809"/>
                  </a:cubicBezTo>
                  <a:cubicBezTo>
                    <a:pt x="1816" y="3847"/>
                    <a:pt x="2013" y="1757"/>
                    <a:pt x="2119" y="693"/>
                  </a:cubicBezTo>
                  <a:lnTo>
                    <a:pt x="2119" y="616"/>
                  </a:lnTo>
                  <a:cubicBezTo>
                    <a:pt x="2152" y="264"/>
                    <a:pt x="2182" y="34"/>
                    <a:pt x="2182" y="34"/>
                  </a:cubicBezTo>
                  <a:cubicBezTo>
                    <a:pt x="2124" y="11"/>
                    <a:pt x="2053" y="1"/>
                    <a:pt x="197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4"/>
            <p:cNvSpPr/>
            <p:nvPr/>
          </p:nvSpPr>
          <p:spPr>
            <a:xfrm flipH="1">
              <a:off x="1345186" y="4233648"/>
              <a:ext cx="211728" cy="18570"/>
            </a:xfrm>
            <a:custGeom>
              <a:avLst/>
              <a:gdLst/>
              <a:ahLst/>
              <a:cxnLst/>
              <a:rect l="l" t="t" r="r" b="b"/>
              <a:pathLst>
                <a:path w="1220" h="107" extrusionOk="0">
                  <a:moveTo>
                    <a:pt x="1" y="0"/>
                  </a:moveTo>
                  <a:lnTo>
                    <a:pt x="1" y="106"/>
                  </a:lnTo>
                  <a:lnTo>
                    <a:pt x="1190" y="106"/>
                  </a:lnTo>
                  <a:cubicBezTo>
                    <a:pt x="1205" y="77"/>
                    <a:pt x="1205" y="48"/>
                    <a:pt x="121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4"/>
            <p:cNvSpPr/>
            <p:nvPr/>
          </p:nvSpPr>
          <p:spPr>
            <a:xfrm flipH="1">
              <a:off x="1389614" y="3312801"/>
              <a:ext cx="167300" cy="24297"/>
            </a:xfrm>
            <a:custGeom>
              <a:avLst/>
              <a:gdLst/>
              <a:ahLst/>
              <a:cxnLst/>
              <a:rect l="l" t="t" r="r" b="b"/>
              <a:pathLst>
                <a:path w="964" h="140" extrusionOk="0">
                  <a:moveTo>
                    <a:pt x="1" y="1"/>
                  </a:moveTo>
                  <a:lnTo>
                    <a:pt x="1" y="92"/>
                  </a:lnTo>
                  <a:cubicBezTo>
                    <a:pt x="140" y="121"/>
                    <a:pt x="275" y="140"/>
                    <a:pt x="429" y="140"/>
                  </a:cubicBezTo>
                  <a:cubicBezTo>
                    <a:pt x="670" y="140"/>
                    <a:pt x="901" y="107"/>
                    <a:pt x="916" y="107"/>
                  </a:cubicBezTo>
                  <a:cubicBezTo>
                    <a:pt x="945" y="92"/>
                    <a:pt x="963" y="78"/>
                    <a:pt x="963" y="48"/>
                  </a:cubicBezTo>
                  <a:cubicBezTo>
                    <a:pt x="950" y="24"/>
                    <a:pt x="938" y="10"/>
                    <a:pt x="921" y="10"/>
                  </a:cubicBezTo>
                  <a:cubicBezTo>
                    <a:pt x="915" y="10"/>
                    <a:pt x="909" y="12"/>
                    <a:pt x="901" y="15"/>
                  </a:cubicBezTo>
                  <a:cubicBezTo>
                    <a:pt x="901" y="15"/>
                    <a:pt x="685" y="46"/>
                    <a:pt x="438" y="46"/>
                  </a:cubicBezTo>
                  <a:cubicBezTo>
                    <a:pt x="291" y="46"/>
                    <a:pt x="132" y="35"/>
                    <a:pt x="1" y="1"/>
                  </a:cubicBezTo>
                  <a:close/>
                </a:path>
              </a:pathLst>
            </a:custGeom>
            <a:solidFill>
              <a:srgbClr val="C42B4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4"/>
            <p:cNvSpPr/>
            <p:nvPr/>
          </p:nvSpPr>
          <p:spPr>
            <a:xfrm flipH="1">
              <a:off x="1236718" y="2619476"/>
              <a:ext cx="145433" cy="1632735"/>
            </a:xfrm>
            <a:custGeom>
              <a:avLst/>
              <a:gdLst/>
              <a:ahLst/>
              <a:cxnLst/>
              <a:rect l="l" t="t" r="r" b="b"/>
              <a:pathLst>
                <a:path w="838" h="9408" extrusionOk="0">
                  <a:moveTo>
                    <a:pt x="794" y="0"/>
                  </a:moveTo>
                  <a:cubicBezTo>
                    <a:pt x="779" y="0"/>
                    <a:pt x="761" y="18"/>
                    <a:pt x="761" y="48"/>
                  </a:cubicBezTo>
                  <a:cubicBezTo>
                    <a:pt x="761" y="77"/>
                    <a:pt x="549" y="2946"/>
                    <a:pt x="457" y="3784"/>
                  </a:cubicBezTo>
                  <a:cubicBezTo>
                    <a:pt x="457" y="3813"/>
                    <a:pt x="520" y="6297"/>
                    <a:pt x="395" y="7183"/>
                  </a:cubicBezTo>
                  <a:cubicBezTo>
                    <a:pt x="304" y="7808"/>
                    <a:pt x="121" y="8800"/>
                    <a:pt x="15" y="9301"/>
                  </a:cubicBezTo>
                  <a:cubicBezTo>
                    <a:pt x="15" y="9349"/>
                    <a:pt x="0" y="9378"/>
                    <a:pt x="0" y="9407"/>
                  </a:cubicBezTo>
                  <a:lnTo>
                    <a:pt x="77" y="9407"/>
                  </a:lnTo>
                  <a:cubicBezTo>
                    <a:pt x="77" y="9378"/>
                    <a:pt x="92" y="9349"/>
                    <a:pt x="92" y="9301"/>
                  </a:cubicBezTo>
                  <a:cubicBezTo>
                    <a:pt x="198" y="8782"/>
                    <a:pt x="366" y="7823"/>
                    <a:pt x="472" y="7197"/>
                  </a:cubicBezTo>
                  <a:cubicBezTo>
                    <a:pt x="597" y="6312"/>
                    <a:pt x="534" y="3875"/>
                    <a:pt x="534" y="3784"/>
                  </a:cubicBezTo>
                  <a:cubicBezTo>
                    <a:pt x="626" y="2946"/>
                    <a:pt x="823" y="77"/>
                    <a:pt x="838" y="48"/>
                  </a:cubicBezTo>
                  <a:cubicBezTo>
                    <a:pt x="838" y="33"/>
                    <a:pt x="823" y="18"/>
                    <a:pt x="794"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4"/>
            <p:cNvSpPr/>
            <p:nvPr/>
          </p:nvSpPr>
          <p:spPr>
            <a:xfrm flipH="1">
              <a:off x="1289304" y="4349752"/>
              <a:ext cx="294163" cy="254247"/>
            </a:xfrm>
            <a:custGeom>
              <a:avLst/>
              <a:gdLst/>
              <a:ahLst/>
              <a:cxnLst/>
              <a:rect l="l" t="t" r="r" b="b"/>
              <a:pathLst>
                <a:path w="1695" h="1465" extrusionOk="0">
                  <a:moveTo>
                    <a:pt x="659" y="1"/>
                  </a:moveTo>
                  <a:cubicBezTo>
                    <a:pt x="245" y="1"/>
                    <a:pt x="216" y="202"/>
                    <a:pt x="169" y="294"/>
                  </a:cubicBezTo>
                  <a:cubicBezTo>
                    <a:pt x="154" y="337"/>
                    <a:pt x="139" y="429"/>
                    <a:pt x="110" y="535"/>
                  </a:cubicBezTo>
                  <a:cubicBezTo>
                    <a:pt x="92" y="583"/>
                    <a:pt x="92" y="626"/>
                    <a:pt x="77" y="674"/>
                  </a:cubicBezTo>
                  <a:cubicBezTo>
                    <a:pt x="48" y="780"/>
                    <a:pt x="33" y="901"/>
                    <a:pt x="19" y="992"/>
                  </a:cubicBezTo>
                  <a:cubicBezTo>
                    <a:pt x="0" y="1098"/>
                    <a:pt x="0" y="1208"/>
                    <a:pt x="0" y="1300"/>
                  </a:cubicBezTo>
                  <a:lnTo>
                    <a:pt x="0" y="1314"/>
                  </a:lnTo>
                  <a:lnTo>
                    <a:pt x="0" y="1391"/>
                  </a:lnTo>
                  <a:lnTo>
                    <a:pt x="0" y="1464"/>
                  </a:lnTo>
                  <a:lnTo>
                    <a:pt x="1680" y="1464"/>
                  </a:lnTo>
                  <a:cubicBezTo>
                    <a:pt x="1680" y="1464"/>
                    <a:pt x="1694" y="1406"/>
                    <a:pt x="1680" y="1314"/>
                  </a:cubicBezTo>
                  <a:cubicBezTo>
                    <a:pt x="1680" y="1146"/>
                    <a:pt x="1617" y="872"/>
                    <a:pt x="1391" y="689"/>
                  </a:cubicBezTo>
                  <a:cubicBezTo>
                    <a:pt x="1069" y="444"/>
                    <a:pt x="1189" y="506"/>
                    <a:pt x="1131" y="385"/>
                  </a:cubicBezTo>
                  <a:cubicBezTo>
                    <a:pt x="1116" y="367"/>
                    <a:pt x="1069" y="184"/>
                    <a:pt x="1054" y="169"/>
                  </a:cubicBezTo>
                  <a:cubicBezTo>
                    <a:pt x="1006" y="63"/>
                    <a:pt x="948" y="1"/>
                    <a:pt x="65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4"/>
            <p:cNvSpPr/>
            <p:nvPr/>
          </p:nvSpPr>
          <p:spPr>
            <a:xfrm flipH="1">
              <a:off x="1535742" y="4442427"/>
              <a:ext cx="47726" cy="148904"/>
            </a:xfrm>
            <a:custGeom>
              <a:avLst/>
              <a:gdLst/>
              <a:ahLst/>
              <a:cxnLst/>
              <a:rect l="l" t="t" r="r" b="b"/>
              <a:pathLst>
                <a:path w="275" h="858" extrusionOk="0">
                  <a:moveTo>
                    <a:pt x="110" y="1"/>
                  </a:moveTo>
                  <a:cubicBezTo>
                    <a:pt x="92" y="49"/>
                    <a:pt x="92" y="92"/>
                    <a:pt x="77" y="140"/>
                  </a:cubicBezTo>
                  <a:cubicBezTo>
                    <a:pt x="125" y="246"/>
                    <a:pt x="154" y="444"/>
                    <a:pt x="92" y="612"/>
                  </a:cubicBezTo>
                  <a:cubicBezTo>
                    <a:pt x="77" y="656"/>
                    <a:pt x="48" y="718"/>
                    <a:pt x="0" y="766"/>
                  </a:cubicBezTo>
                  <a:lnTo>
                    <a:pt x="0" y="780"/>
                  </a:lnTo>
                  <a:lnTo>
                    <a:pt x="0" y="857"/>
                  </a:lnTo>
                  <a:cubicBezTo>
                    <a:pt x="77" y="795"/>
                    <a:pt x="139" y="718"/>
                    <a:pt x="169" y="627"/>
                  </a:cubicBezTo>
                  <a:cubicBezTo>
                    <a:pt x="275" y="352"/>
                    <a:pt x="125" y="16"/>
                    <a:pt x="110"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4"/>
            <p:cNvSpPr/>
            <p:nvPr/>
          </p:nvSpPr>
          <p:spPr>
            <a:xfrm flipH="1">
              <a:off x="1289304" y="4577794"/>
              <a:ext cx="294163" cy="26206"/>
            </a:xfrm>
            <a:custGeom>
              <a:avLst/>
              <a:gdLst/>
              <a:ahLst/>
              <a:cxnLst/>
              <a:rect l="l" t="t" r="r" b="b"/>
              <a:pathLst>
                <a:path w="1695" h="151" extrusionOk="0">
                  <a:moveTo>
                    <a:pt x="0" y="0"/>
                  </a:moveTo>
                  <a:lnTo>
                    <a:pt x="0" y="150"/>
                  </a:lnTo>
                  <a:lnTo>
                    <a:pt x="1680" y="150"/>
                  </a:lnTo>
                  <a:cubicBezTo>
                    <a:pt x="1680" y="150"/>
                    <a:pt x="1694" y="92"/>
                    <a:pt x="1680"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4"/>
            <p:cNvSpPr/>
            <p:nvPr/>
          </p:nvSpPr>
          <p:spPr>
            <a:xfrm flipH="1">
              <a:off x="1397944" y="4418651"/>
              <a:ext cx="90245" cy="21520"/>
            </a:xfrm>
            <a:custGeom>
              <a:avLst/>
              <a:gdLst/>
              <a:ahLst/>
              <a:cxnLst/>
              <a:rect l="l" t="t" r="r" b="b"/>
              <a:pathLst>
                <a:path w="520" h="124" extrusionOk="0">
                  <a:moveTo>
                    <a:pt x="274" y="1"/>
                  </a:moveTo>
                  <a:cubicBezTo>
                    <a:pt x="206" y="1"/>
                    <a:pt x="123" y="9"/>
                    <a:pt x="33" y="32"/>
                  </a:cubicBezTo>
                  <a:cubicBezTo>
                    <a:pt x="18" y="32"/>
                    <a:pt x="0" y="61"/>
                    <a:pt x="0" y="94"/>
                  </a:cubicBezTo>
                  <a:cubicBezTo>
                    <a:pt x="0" y="109"/>
                    <a:pt x="33" y="123"/>
                    <a:pt x="48" y="123"/>
                  </a:cubicBezTo>
                  <a:lnTo>
                    <a:pt x="62" y="123"/>
                  </a:lnTo>
                  <a:cubicBezTo>
                    <a:pt x="133" y="103"/>
                    <a:pt x="199" y="96"/>
                    <a:pt x="255" y="96"/>
                  </a:cubicBezTo>
                  <a:cubicBezTo>
                    <a:pt x="368" y="96"/>
                    <a:pt x="443" y="123"/>
                    <a:pt x="443" y="123"/>
                  </a:cubicBezTo>
                  <a:cubicBezTo>
                    <a:pt x="476" y="123"/>
                    <a:pt x="505" y="109"/>
                    <a:pt x="505" y="79"/>
                  </a:cubicBezTo>
                  <a:cubicBezTo>
                    <a:pt x="520" y="61"/>
                    <a:pt x="505" y="32"/>
                    <a:pt x="476" y="32"/>
                  </a:cubicBezTo>
                  <a:cubicBezTo>
                    <a:pt x="464" y="23"/>
                    <a:pt x="388" y="1"/>
                    <a:pt x="27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4"/>
            <p:cNvSpPr/>
            <p:nvPr/>
          </p:nvSpPr>
          <p:spPr>
            <a:xfrm flipH="1">
              <a:off x="1405580" y="4386718"/>
              <a:ext cx="90245" cy="21693"/>
            </a:xfrm>
            <a:custGeom>
              <a:avLst/>
              <a:gdLst/>
              <a:ahLst/>
              <a:cxnLst/>
              <a:rect l="l" t="t" r="r" b="b"/>
              <a:pathLst>
                <a:path w="520" h="125" extrusionOk="0">
                  <a:moveTo>
                    <a:pt x="292" y="1"/>
                  </a:moveTo>
                  <a:cubicBezTo>
                    <a:pt x="221" y="1"/>
                    <a:pt x="135" y="8"/>
                    <a:pt x="44" y="33"/>
                  </a:cubicBezTo>
                  <a:cubicBezTo>
                    <a:pt x="15" y="33"/>
                    <a:pt x="0" y="62"/>
                    <a:pt x="0" y="95"/>
                  </a:cubicBezTo>
                  <a:cubicBezTo>
                    <a:pt x="15" y="110"/>
                    <a:pt x="29" y="124"/>
                    <a:pt x="62" y="124"/>
                  </a:cubicBezTo>
                  <a:cubicBezTo>
                    <a:pt x="146" y="100"/>
                    <a:pt x="226" y="92"/>
                    <a:pt x="291" y="92"/>
                  </a:cubicBezTo>
                  <a:cubicBezTo>
                    <a:pt x="391" y="92"/>
                    <a:pt x="458" y="110"/>
                    <a:pt x="458" y="110"/>
                  </a:cubicBezTo>
                  <a:cubicBezTo>
                    <a:pt x="461" y="114"/>
                    <a:pt x="466" y="116"/>
                    <a:pt x="472" y="116"/>
                  </a:cubicBezTo>
                  <a:cubicBezTo>
                    <a:pt x="487" y="116"/>
                    <a:pt x="506" y="102"/>
                    <a:pt x="520" y="81"/>
                  </a:cubicBezTo>
                  <a:cubicBezTo>
                    <a:pt x="520" y="62"/>
                    <a:pt x="501" y="33"/>
                    <a:pt x="472" y="18"/>
                  </a:cubicBezTo>
                  <a:cubicBezTo>
                    <a:pt x="472" y="18"/>
                    <a:pt x="400" y="1"/>
                    <a:pt x="29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4"/>
            <p:cNvSpPr/>
            <p:nvPr/>
          </p:nvSpPr>
          <p:spPr>
            <a:xfrm flipH="1">
              <a:off x="1387184" y="4445203"/>
              <a:ext cx="90245" cy="21693"/>
            </a:xfrm>
            <a:custGeom>
              <a:avLst/>
              <a:gdLst/>
              <a:ahLst/>
              <a:cxnLst/>
              <a:rect l="l" t="t" r="r" b="b"/>
              <a:pathLst>
                <a:path w="520" h="125" extrusionOk="0">
                  <a:moveTo>
                    <a:pt x="294" y="1"/>
                  </a:moveTo>
                  <a:cubicBezTo>
                    <a:pt x="223" y="1"/>
                    <a:pt x="138" y="8"/>
                    <a:pt x="48" y="33"/>
                  </a:cubicBezTo>
                  <a:cubicBezTo>
                    <a:pt x="15" y="33"/>
                    <a:pt x="0" y="62"/>
                    <a:pt x="15" y="91"/>
                  </a:cubicBezTo>
                  <a:cubicBezTo>
                    <a:pt x="15" y="109"/>
                    <a:pt x="30" y="124"/>
                    <a:pt x="62" y="124"/>
                  </a:cubicBezTo>
                  <a:cubicBezTo>
                    <a:pt x="146" y="99"/>
                    <a:pt x="226" y="92"/>
                    <a:pt x="291" y="92"/>
                  </a:cubicBezTo>
                  <a:cubicBezTo>
                    <a:pt x="391" y="92"/>
                    <a:pt x="458" y="109"/>
                    <a:pt x="458" y="109"/>
                  </a:cubicBezTo>
                  <a:cubicBezTo>
                    <a:pt x="465" y="113"/>
                    <a:pt x="472" y="115"/>
                    <a:pt x="479" y="115"/>
                  </a:cubicBezTo>
                  <a:cubicBezTo>
                    <a:pt x="496" y="115"/>
                    <a:pt x="509" y="101"/>
                    <a:pt x="520" y="76"/>
                  </a:cubicBezTo>
                  <a:cubicBezTo>
                    <a:pt x="520" y="62"/>
                    <a:pt x="505" y="33"/>
                    <a:pt x="487" y="18"/>
                  </a:cubicBezTo>
                  <a:cubicBezTo>
                    <a:pt x="478" y="18"/>
                    <a:pt x="402" y="1"/>
                    <a:pt x="29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4"/>
            <p:cNvSpPr/>
            <p:nvPr/>
          </p:nvSpPr>
          <p:spPr>
            <a:xfrm flipH="1">
              <a:off x="1371218" y="4475227"/>
              <a:ext cx="90418" cy="20826"/>
            </a:xfrm>
            <a:custGeom>
              <a:avLst/>
              <a:gdLst/>
              <a:ahLst/>
              <a:cxnLst/>
              <a:rect l="l" t="t" r="r" b="b"/>
              <a:pathLst>
                <a:path w="521" h="120" extrusionOk="0">
                  <a:moveTo>
                    <a:pt x="254" y="0"/>
                  </a:moveTo>
                  <a:cubicBezTo>
                    <a:pt x="188" y="0"/>
                    <a:pt x="112" y="7"/>
                    <a:pt x="30" y="28"/>
                  </a:cubicBezTo>
                  <a:cubicBezTo>
                    <a:pt x="15" y="43"/>
                    <a:pt x="1" y="57"/>
                    <a:pt x="1" y="86"/>
                  </a:cubicBezTo>
                  <a:cubicBezTo>
                    <a:pt x="15" y="101"/>
                    <a:pt x="30" y="119"/>
                    <a:pt x="48" y="119"/>
                  </a:cubicBezTo>
                  <a:lnTo>
                    <a:pt x="63" y="119"/>
                  </a:lnTo>
                  <a:cubicBezTo>
                    <a:pt x="134" y="103"/>
                    <a:pt x="200" y="98"/>
                    <a:pt x="256" y="98"/>
                  </a:cubicBezTo>
                  <a:cubicBezTo>
                    <a:pt x="369" y="98"/>
                    <a:pt x="443" y="119"/>
                    <a:pt x="443" y="119"/>
                  </a:cubicBezTo>
                  <a:cubicBezTo>
                    <a:pt x="473" y="119"/>
                    <a:pt x="506" y="101"/>
                    <a:pt x="506" y="86"/>
                  </a:cubicBezTo>
                  <a:cubicBezTo>
                    <a:pt x="520" y="57"/>
                    <a:pt x="506" y="28"/>
                    <a:pt x="473" y="28"/>
                  </a:cubicBezTo>
                  <a:cubicBezTo>
                    <a:pt x="473" y="28"/>
                    <a:pt x="385" y="0"/>
                    <a:pt x="25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4"/>
            <p:cNvSpPr/>
            <p:nvPr/>
          </p:nvSpPr>
          <p:spPr>
            <a:xfrm flipH="1">
              <a:off x="1646817" y="1394572"/>
              <a:ext cx="746254" cy="706859"/>
            </a:xfrm>
            <a:custGeom>
              <a:avLst/>
              <a:gdLst/>
              <a:ahLst/>
              <a:cxnLst/>
              <a:rect l="l" t="t" r="r" b="b"/>
              <a:pathLst>
                <a:path w="4300" h="4073" extrusionOk="0">
                  <a:moveTo>
                    <a:pt x="3235" y="0"/>
                  </a:moveTo>
                  <a:lnTo>
                    <a:pt x="3187" y="183"/>
                  </a:lnTo>
                  <a:lnTo>
                    <a:pt x="3128" y="381"/>
                  </a:lnTo>
                  <a:cubicBezTo>
                    <a:pt x="3096" y="520"/>
                    <a:pt x="3066" y="640"/>
                    <a:pt x="3037" y="779"/>
                  </a:cubicBezTo>
                  <a:cubicBezTo>
                    <a:pt x="2960" y="1039"/>
                    <a:pt x="2883" y="1295"/>
                    <a:pt x="2806" y="1540"/>
                  </a:cubicBezTo>
                  <a:cubicBezTo>
                    <a:pt x="2777" y="1603"/>
                    <a:pt x="2763" y="1661"/>
                    <a:pt x="2730" y="1723"/>
                  </a:cubicBezTo>
                  <a:cubicBezTo>
                    <a:pt x="2715" y="1786"/>
                    <a:pt x="2686" y="1844"/>
                    <a:pt x="2671" y="1906"/>
                  </a:cubicBezTo>
                  <a:cubicBezTo>
                    <a:pt x="2624" y="2027"/>
                    <a:pt x="2580" y="2137"/>
                    <a:pt x="2517" y="2258"/>
                  </a:cubicBezTo>
                  <a:cubicBezTo>
                    <a:pt x="2470" y="2364"/>
                    <a:pt x="2411" y="2455"/>
                    <a:pt x="2349" y="2547"/>
                  </a:cubicBezTo>
                  <a:cubicBezTo>
                    <a:pt x="2287" y="2638"/>
                    <a:pt x="2243" y="2715"/>
                    <a:pt x="2181" y="2777"/>
                  </a:cubicBezTo>
                  <a:cubicBezTo>
                    <a:pt x="2161" y="2797"/>
                    <a:pt x="2148" y="2810"/>
                    <a:pt x="2137" y="2821"/>
                  </a:cubicBezTo>
                  <a:lnTo>
                    <a:pt x="2137" y="2821"/>
                  </a:lnTo>
                  <a:cubicBezTo>
                    <a:pt x="2132" y="2816"/>
                    <a:pt x="2127" y="2812"/>
                    <a:pt x="2122" y="2806"/>
                  </a:cubicBezTo>
                  <a:lnTo>
                    <a:pt x="1998" y="2686"/>
                  </a:lnTo>
                  <a:cubicBezTo>
                    <a:pt x="1921" y="2594"/>
                    <a:pt x="1830" y="2503"/>
                    <a:pt x="1756" y="2393"/>
                  </a:cubicBezTo>
                  <a:cubicBezTo>
                    <a:pt x="1405" y="1983"/>
                    <a:pt x="1068" y="1540"/>
                    <a:pt x="717" y="1112"/>
                  </a:cubicBezTo>
                  <a:lnTo>
                    <a:pt x="0" y="1540"/>
                  </a:lnTo>
                  <a:cubicBezTo>
                    <a:pt x="18" y="1570"/>
                    <a:pt x="33" y="1603"/>
                    <a:pt x="48" y="1647"/>
                  </a:cubicBezTo>
                  <a:cubicBezTo>
                    <a:pt x="62" y="1680"/>
                    <a:pt x="77" y="1709"/>
                    <a:pt x="92" y="1738"/>
                  </a:cubicBezTo>
                  <a:cubicBezTo>
                    <a:pt x="124" y="1815"/>
                    <a:pt x="154" y="1877"/>
                    <a:pt x="183" y="1936"/>
                  </a:cubicBezTo>
                  <a:cubicBezTo>
                    <a:pt x="245" y="2075"/>
                    <a:pt x="307" y="2195"/>
                    <a:pt x="384" y="2320"/>
                  </a:cubicBezTo>
                  <a:cubicBezTo>
                    <a:pt x="520" y="2576"/>
                    <a:pt x="673" y="2836"/>
                    <a:pt x="842" y="3081"/>
                  </a:cubicBezTo>
                  <a:cubicBezTo>
                    <a:pt x="915" y="3202"/>
                    <a:pt x="1006" y="3326"/>
                    <a:pt x="1116" y="3447"/>
                  </a:cubicBezTo>
                  <a:cubicBezTo>
                    <a:pt x="1160" y="3509"/>
                    <a:pt x="1222" y="3568"/>
                    <a:pt x="1266" y="3644"/>
                  </a:cubicBezTo>
                  <a:cubicBezTo>
                    <a:pt x="1328" y="3707"/>
                    <a:pt x="1405" y="3765"/>
                    <a:pt x="1482" y="3842"/>
                  </a:cubicBezTo>
                  <a:cubicBezTo>
                    <a:pt x="1511" y="3857"/>
                    <a:pt x="1526" y="3875"/>
                    <a:pt x="1555" y="3890"/>
                  </a:cubicBezTo>
                  <a:cubicBezTo>
                    <a:pt x="1588" y="3919"/>
                    <a:pt x="1617" y="3933"/>
                    <a:pt x="1647" y="3948"/>
                  </a:cubicBezTo>
                  <a:cubicBezTo>
                    <a:pt x="1694" y="3981"/>
                    <a:pt x="1723" y="3996"/>
                    <a:pt x="1786" y="4010"/>
                  </a:cubicBezTo>
                  <a:cubicBezTo>
                    <a:pt x="1800" y="4025"/>
                    <a:pt x="1815" y="4025"/>
                    <a:pt x="1830" y="4025"/>
                  </a:cubicBezTo>
                  <a:cubicBezTo>
                    <a:pt x="1848" y="4040"/>
                    <a:pt x="1862" y="4040"/>
                    <a:pt x="1877" y="4040"/>
                  </a:cubicBezTo>
                  <a:cubicBezTo>
                    <a:pt x="1906" y="4058"/>
                    <a:pt x="1954" y="4058"/>
                    <a:pt x="1998" y="4058"/>
                  </a:cubicBezTo>
                  <a:lnTo>
                    <a:pt x="2012" y="4058"/>
                  </a:lnTo>
                  <a:lnTo>
                    <a:pt x="2031" y="4072"/>
                  </a:lnTo>
                  <a:lnTo>
                    <a:pt x="2122" y="4072"/>
                  </a:lnTo>
                  <a:cubicBezTo>
                    <a:pt x="2152" y="4072"/>
                    <a:pt x="2181" y="4058"/>
                    <a:pt x="2214" y="4058"/>
                  </a:cubicBezTo>
                  <a:cubicBezTo>
                    <a:pt x="2287" y="4058"/>
                    <a:pt x="2349" y="4040"/>
                    <a:pt x="2426" y="4010"/>
                  </a:cubicBezTo>
                  <a:cubicBezTo>
                    <a:pt x="2547" y="3981"/>
                    <a:pt x="2671" y="3919"/>
                    <a:pt x="2777" y="3857"/>
                  </a:cubicBezTo>
                  <a:cubicBezTo>
                    <a:pt x="2869" y="3798"/>
                    <a:pt x="2960" y="3721"/>
                    <a:pt x="3037" y="3659"/>
                  </a:cubicBezTo>
                  <a:cubicBezTo>
                    <a:pt x="3187" y="3509"/>
                    <a:pt x="3293" y="3370"/>
                    <a:pt x="3385" y="3216"/>
                  </a:cubicBezTo>
                  <a:cubicBezTo>
                    <a:pt x="3476" y="3066"/>
                    <a:pt x="3568" y="2927"/>
                    <a:pt x="3630" y="2777"/>
                  </a:cubicBezTo>
                  <a:cubicBezTo>
                    <a:pt x="3707" y="2638"/>
                    <a:pt x="3769" y="2484"/>
                    <a:pt x="3813" y="2349"/>
                  </a:cubicBezTo>
                  <a:cubicBezTo>
                    <a:pt x="3875" y="2195"/>
                    <a:pt x="3919" y="2060"/>
                    <a:pt x="3966" y="1906"/>
                  </a:cubicBezTo>
                  <a:cubicBezTo>
                    <a:pt x="4043" y="1617"/>
                    <a:pt x="4116" y="1328"/>
                    <a:pt x="4179" y="1039"/>
                  </a:cubicBezTo>
                  <a:cubicBezTo>
                    <a:pt x="4208" y="900"/>
                    <a:pt x="4226" y="747"/>
                    <a:pt x="4255" y="611"/>
                  </a:cubicBezTo>
                  <a:cubicBezTo>
                    <a:pt x="4255" y="534"/>
                    <a:pt x="4270" y="457"/>
                    <a:pt x="4285" y="381"/>
                  </a:cubicBezTo>
                  <a:lnTo>
                    <a:pt x="4299" y="274"/>
                  </a:lnTo>
                  <a:lnTo>
                    <a:pt x="4299" y="216"/>
                  </a:lnTo>
                  <a:lnTo>
                    <a:pt x="4299" y="154"/>
                  </a:lnTo>
                  <a:lnTo>
                    <a:pt x="3235" y="0"/>
                  </a:ln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4"/>
            <p:cNvSpPr/>
            <p:nvPr/>
          </p:nvSpPr>
          <p:spPr>
            <a:xfrm flipH="1">
              <a:off x="2006231" y="1881549"/>
              <a:ext cx="21867" cy="118880"/>
            </a:xfrm>
            <a:custGeom>
              <a:avLst/>
              <a:gdLst/>
              <a:ahLst/>
              <a:cxnLst/>
              <a:rect l="l" t="t" r="r" b="b"/>
              <a:pathLst>
                <a:path w="126" h="685" extrusionOk="0">
                  <a:moveTo>
                    <a:pt x="34" y="0"/>
                  </a:moveTo>
                  <a:cubicBezTo>
                    <a:pt x="1" y="0"/>
                    <a:pt x="1" y="15"/>
                    <a:pt x="1" y="30"/>
                  </a:cubicBezTo>
                  <a:cubicBezTo>
                    <a:pt x="1" y="30"/>
                    <a:pt x="63" y="410"/>
                    <a:pt x="49" y="641"/>
                  </a:cubicBezTo>
                  <a:cubicBezTo>
                    <a:pt x="34" y="655"/>
                    <a:pt x="49" y="670"/>
                    <a:pt x="63" y="685"/>
                  </a:cubicBezTo>
                  <a:lnTo>
                    <a:pt x="78" y="685"/>
                  </a:lnTo>
                  <a:cubicBezTo>
                    <a:pt x="92" y="685"/>
                    <a:pt x="111" y="670"/>
                    <a:pt x="111" y="655"/>
                  </a:cubicBezTo>
                  <a:cubicBezTo>
                    <a:pt x="125" y="410"/>
                    <a:pt x="63" y="30"/>
                    <a:pt x="63" y="15"/>
                  </a:cubicBezTo>
                  <a:cubicBezTo>
                    <a:pt x="63" y="0"/>
                    <a:pt x="49" y="0"/>
                    <a:pt x="34" y="0"/>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4"/>
            <p:cNvSpPr/>
            <p:nvPr/>
          </p:nvSpPr>
          <p:spPr>
            <a:xfrm flipH="1">
              <a:off x="1972043" y="1885540"/>
              <a:ext cx="56056" cy="75493"/>
            </a:xfrm>
            <a:custGeom>
              <a:avLst/>
              <a:gdLst/>
              <a:ahLst/>
              <a:cxnLst/>
              <a:rect l="l" t="t" r="r" b="b"/>
              <a:pathLst>
                <a:path w="323" h="435" extrusionOk="0">
                  <a:moveTo>
                    <a:pt x="32" y="1"/>
                  </a:moveTo>
                  <a:cubicBezTo>
                    <a:pt x="28" y="1"/>
                    <a:pt x="24" y="2"/>
                    <a:pt x="19" y="7"/>
                  </a:cubicBezTo>
                  <a:cubicBezTo>
                    <a:pt x="1" y="7"/>
                    <a:pt x="1" y="40"/>
                    <a:pt x="1" y="54"/>
                  </a:cubicBezTo>
                  <a:cubicBezTo>
                    <a:pt x="78" y="190"/>
                    <a:pt x="246" y="406"/>
                    <a:pt x="261" y="420"/>
                  </a:cubicBezTo>
                  <a:lnTo>
                    <a:pt x="275" y="435"/>
                  </a:lnTo>
                  <a:cubicBezTo>
                    <a:pt x="294" y="435"/>
                    <a:pt x="294" y="420"/>
                    <a:pt x="308" y="420"/>
                  </a:cubicBezTo>
                  <a:cubicBezTo>
                    <a:pt x="323" y="420"/>
                    <a:pt x="323" y="387"/>
                    <a:pt x="308" y="373"/>
                  </a:cubicBezTo>
                  <a:cubicBezTo>
                    <a:pt x="308" y="373"/>
                    <a:pt x="140" y="146"/>
                    <a:pt x="63" y="21"/>
                  </a:cubicBezTo>
                  <a:cubicBezTo>
                    <a:pt x="53" y="11"/>
                    <a:pt x="42" y="1"/>
                    <a:pt x="32" y="1"/>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4"/>
            <p:cNvSpPr/>
            <p:nvPr/>
          </p:nvSpPr>
          <p:spPr>
            <a:xfrm flipH="1">
              <a:off x="1538347" y="1220677"/>
              <a:ext cx="378507" cy="462331"/>
            </a:xfrm>
            <a:custGeom>
              <a:avLst/>
              <a:gdLst/>
              <a:ahLst/>
              <a:cxnLst/>
              <a:rect l="l" t="t" r="r" b="b"/>
              <a:pathLst>
                <a:path w="2181" h="2664" extrusionOk="0">
                  <a:moveTo>
                    <a:pt x="1054" y="0"/>
                  </a:moveTo>
                  <a:cubicBezTo>
                    <a:pt x="918" y="0"/>
                    <a:pt x="630" y="81"/>
                    <a:pt x="384" y="698"/>
                  </a:cubicBezTo>
                  <a:cubicBezTo>
                    <a:pt x="384" y="713"/>
                    <a:pt x="384" y="728"/>
                    <a:pt x="366" y="742"/>
                  </a:cubicBezTo>
                  <a:cubicBezTo>
                    <a:pt x="366" y="761"/>
                    <a:pt x="366" y="761"/>
                    <a:pt x="352" y="775"/>
                  </a:cubicBezTo>
                  <a:lnTo>
                    <a:pt x="352" y="790"/>
                  </a:lnTo>
                  <a:cubicBezTo>
                    <a:pt x="169" y="1309"/>
                    <a:pt x="33" y="2114"/>
                    <a:pt x="0" y="2283"/>
                  </a:cubicBezTo>
                  <a:lnTo>
                    <a:pt x="0" y="2316"/>
                  </a:lnTo>
                  <a:lnTo>
                    <a:pt x="33" y="2316"/>
                  </a:lnTo>
                  <a:lnTo>
                    <a:pt x="110" y="2330"/>
                  </a:lnTo>
                  <a:lnTo>
                    <a:pt x="1314" y="2663"/>
                  </a:lnTo>
                  <a:cubicBezTo>
                    <a:pt x="1314" y="2663"/>
                    <a:pt x="2181" y="395"/>
                    <a:pt x="1131" y="11"/>
                  </a:cubicBezTo>
                  <a:cubicBezTo>
                    <a:pt x="1131" y="11"/>
                    <a:pt x="1102" y="0"/>
                    <a:pt x="1054"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4"/>
            <p:cNvSpPr/>
            <p:nvPr/>
          </p:nvSpPr>
          <p:spPr>
            <a:xfrm flipH="1">
              <a:off x="1802486" y="1342237"/>
              <a:ext cx="114368" cy="273164"/>
            </a:xfrm>
            <a:custGeom>
              <a:avLst/>
              <a:gdLst/>
              <a:ahLst/>
              <a:cxnLst/>
              <a:rect l="l" t="t" r="r" b="b"/>
              <a:pathLst>
                <a:path w="659" h="1574" extrusionOk="0">
                  <a:moveTo>
                    <a:pt x="366" y="0"/>
                  </a:moveTo>
                  <a:cubicBezTo>
                    <a:pt x="366" y="19"/>
                    <a:pt x="366" y="19"/>
                    <a:pt x="352" y="33"/>
                  </a:cubicBezTo>
                  <a:cubicBezTo>
                    <a:pt x="366" y="33"/>
                    <a:pt x="384" y="33"/>
                    <a:pt x="384" y="48"/>
                  </a:cubicBezTo>
                  <a:cubicBezTo>
                    <a:pt x="491" y="77"/>
                    <a:pt x="549" y="139"/>
                    <a:pt x="582" y="245"/>
                  </a:cubicBezTo>
                  <a:cubicBezTo>
                    <a:pt x="611" y="366"/>
                    <a:pt x="520" y="428"/>
                    <a:pt x="428" y="505"/>
                  </a:cubicBezTo>
                  <a:cubicBezTo>
                    <a:pt x="366" y="567"/>
                    <a:pt x="293" y="626"/>
                    <a:pt x="293" y="703"/>
                  </a:cubicBezTo>
                  <a:cubicBezTo>
                    <a:pt x="275" y="765"/>
                    <a:pt x="308" y="824"/>
                    <a:pt x="366" y="900"/>
                  </a:cubicBezTo>
                  <a:cubicBezTo>
                    <a:pt x="505" y="1054"/>
                    <a:pt x="458" y="1222"/>
                    <a:pt x="366" y="1343"/>
                  </a:cubicBezTo>
                  <a:cubicBezTo>
                    <a:pt x="293" y="1449"/>
                    <a:pt x="154" y="1526"/>
                    <a:pt x="0" y="1541"/>
                  </a:cubicBezTo>
                  <a:lnTo>
                    <a:pt x="0" y="1574"/>
                  </a:lnTo>
                  <a:lnTo>
                    <a:pt x="33" y="1574"/>
                  </a:lnTo>
                  <a:cubicBezTo>
                    <a:pt x="183" y="1555"/>
                    <a:pt x="322" y="1482"/>
                    <a:pt x="399" y="1358"/>
                  </a:cubicBezTo>
                  <a:cubicBezTo>
                    <a:pt x="520" y="1208"/>
                    <a:pt x="520" y="1007"/>
                    <a:pt x="399" y="871"/>
                  </a:cubicBezTo>
                  <a:cubicBezTo>
                    <a:pt x="352" y="809"/>
                    <a:pt x="322" y="765"/>
                    <a:pt x="322" y="717"/>
                  </a:cubicBezTo>
                  <a:cubicBezTo>
                    <a:pt x="337" y="641"/>
                    <a:pt x="399" y="597"/>
                    <a:pt x="458" y="534"/>
                  </a:cubicBezTo>
                  <a:cubicBezTo>
                    <a:pt x="549" y="458"/>
                    <a:pt x="659" y="384"/>
                    <a:pt x="611" y="231"/>
                  </a:cubicBezTo>
                  <a:cubicBezTo>
                    <a:pt x="597" y="125"/>
                    <a:pt x="520" y="33"/>
                    <a:pt x="399"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4"/>
            <p:cNvSpPr/>
            <p:nvPr/>
          </p:nvSpPr>
          <p:spPr>
            <a:xfrm flipH="1">
              <a:off x="1916685" y="1574889"/>
              <a:ext cx="767253" cy="63692"/>
            </a:xfrm>
            <a:custGeom>
              <a:avLst/>
              <a:gdLst/>
              <a:ahLst/>
              <a:cxnLst/>
              <a:rect l="l" t="t" r="r" b="b"/>
              <a:pathLst>
                <a:path w="4421" h="367" extrusionOk="0">
                  <a:moveTo>
                    <a:pt x="106" y="0"/>
                  </a:moveTo>
                  <a:cubicBezTo>
                    <a:pt x="48" y="0"/>
                    <a:pt x="0" y="44"/>
                    <a:pt x="0" y="92"/>
                  </a:cubicBezTo>
                  <a:lnTo>
                    <a:pt x="0" y="256"/>
                  </a:lnTo>
                  <a:cubicBezTo>
                    <a:pt x="0" y="319"/>
                    <a:pt x="48" y="366"/>
                    <a:pt x="106" y="366"/>
                  </a:cubicBezTo>
                  <a:lnTo>
                    <a:pt x="4314" y="366"/>
                  </a:lnTo>
                  <a:cubicBezTo>
                    <a:pt x="4362" y="366"/>
                    <a:pt x="4420" y="319"/>
                    <a:pt x="4420" y="256"/>
                  </a:cubicBezTo>
                  <a:lnTo>
                    <a:pt x="4420" y="92"/>
                  </a:lnTo>
                  <a:cubicBezTo>
                    <a:pt x="4420" y="44"/>
                    <a:pt x="4362" y="0"/>
                    <a:pt x="4314"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4"/>
            <p:cNvSpPr/>
            <p:nvPr/>
          </p:nvSpPr>
          <p:spPr>
            <a:xfrm flipH="1">
              <a:off x="2088151" y="1257296"/>
              <a:ext cx="754585" cy="381284"/>
            </a:xfrm>
            <a:custGeom>
              <a:avLst/>
              <a:gdLst/>
              <a:ahLst/>
              <a:cxnLst/>
              <a:rect l="l" t="t" r="r" b="b"/>
              <a:pathLst>
                <a:path w="4348" h="2197" extrusionOk="0">
                  <a:moveTo>
                    <a:pt x="231" y="1"/>
                  </a:moveTo>
                  <a:cubicBezTo>
                    <a:pt x="92" y="1"/>
                    <a:pt x="1" y="136"/>
                    <a:pt x="63" y="257"/>
                  </a:cubicBezTo>
                  <a:lnTo>
                    <a:pt x="901" y="2086"/>
                  </a:lnTo>
                  <a:cubicBezTo>
                    <a:pt x="930" y="2149"/>
                    <a:pt x="992" y="2196"/>
                    <a:pt x="1069" y="2196"/>
                  </a:cubicBezTo>
                  <a:lnTo>
                    <a:pt x="4131" y="2196"/>
                  </a:lnTo>
                  <a:cubicBezTo>
                    <a:pt x="4256" y="2196"/>
                    <a:pt x="4347" y="2057"/>
                    <a:pt x="4300" y="1936"/>
                  </a:cubicBezTo>
                  <a:lnTo>
                    <a:pt x="3462" y="107"/>
                  </a:lnTo>
                  <a:cubicBezTo>
                    <a:pt x="3433" y="45"/>
                    <a:pt x="3356" y="1"/>
                    <a:pt x="32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4"/>
            <p:cNvSpPr/>
            <p:nvPr/>
          </p:nvSpPr>
          <p:spPr>
            <a:xfrm flipH="1">
              <a:off x="2448260" y="1402729"/>
              <a:ext cx="90245" cy="89724"/>
            </a:xfrm>
            <a:custGeom>
              <a:avLst/>
              <a:gdLst/>
              <a:ahLst/>
              <a:cxnLst/>
              <a:rect l="l" t="t" r="r" b="b"/>
              <a:pathLst>
                <a:path w="520" h="517" extrusionOk="0">
                  <a:moveTo>
                    <a:pt x="260" y="1"/>
                  </a:moveTo>
                  <a:cubicBezTo>
                    <a:pt x="106" y="1"/>
                    <a:pt x="0" y="107"/>
                    <a:pt x="0" y="260"/>
                  </a:cubicBezTo>
                  <a:cubicBezTo>
                    <a:pt x="0" y="410"/>
                    <a:pt x="106" y="517"/>
                    <a:pt x="260" y="517"/>
                  </a:cubicBezTo>
                  <a:cubicBezTo>
                    <a:pt x="414" y="517"/>
                    <a:pt x="520" y="410"/>
                    <a:pt x="520" y="260"/>
                  </a:cubicBezTo>
                  <a:cubicBezTo>
                    <a:pt x="520" y="107"/>
                    <a:pt x="414" y="1"/>
                    <a:pt x="260"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4"/>
            <p:cNvSpPr/>
            <p:nvPr/>
          </p:nvSpPr>
          <p:spPr>
            <a:xfrm flipH="1">
              <a:off x="2244342" y="1526990"/>
              <a:ext cx="371045" cy="188993"/>
            </a:xfrm>
            <a:custGeom>
              <a:avLst/>
              <a:gdLst/>
              <a:ahLst/>
              <a:cxnLst/>
              <a:rect l="l" t="t" r="r" b="b"/>
              <a:pathLst>
                <a:path w="2138" h="1089" extrusionOk="0">
                  <a:moveTo>
                    <a:pt x="503" y="0"/>
                  </a:moveTo>
                  <a:cubicBezTo>
                    <a:pt x="499" y="0"/>
                    <a:pt x="495" y="1"/>
                    <a:pt x="491" y="2"/>
                  </a:cubicBezTo>
                  <a:cubicBezTo>
                    <a:pt x="275" y="31"/>
                    <a:pt x="399" y="565"/>
                    <a:pt x="399" y="565"/>
                  </a:cubicBezTo>
                  <a:cubicBezTo>
                    <a:pt x="237" y="491"/>
                    <a:pt x="316" y="91"/>
                    <a:pt x="159" y="91"/>
                  </a:cubicBezTo>
                  <a:cubicBezTo>
                    <a:pt x="153" y="91"/>
                    <a:pt x="146" y="92"/>
                    <a:pt x="139" y="93"/>
                  </a:cubicBezTo>
                  <a:cubicBezTo>
                    <a:pt x="0" y="123"/>
                    <a:pt x="77" y="686"/>
                    <a:pt x="154" y="748"/>
                  </a:cubicBezTo>
                  <a:cubicBezTo>
                    <a:pt x="202" y="777"/>
                    <a:pt x="337" y="777"/>
                    <a:pt x="476" y="777"/>
                  </a:cubicBezTo>
                  <a:cubicBezTo>
                    <a:pt x="520" y="792"/>
                    <a:pt x="582" y="825"/>
                    <a:pt x="659" y="825"/>
                  </a:cubicBezTo>
                  <a:cubicBezTo>
                    <a:pt x="676" y="829"/>
                    <a:pt x="692" y="831"/>
                    <a:pt x="707" y="831"/>
                  </a:cubicBezTo>
                  <a:cubicBezTo>
                    <a:pt x="744" y="831"/>
                    <a:pt x="778" y="820"/>
                    <a:pt x="809" y="807"/>
                  </a:cubicBezTo>
                  <a:cubicBezTo>
                    <a:pt x="839" y="807"/>
                    <a:pt x="892" y="900"/>
                    <a:pt x="1009" y="900"/>
                  </a:cubicBezTo>
                  <a:cubicBezTo>
                    <a:pt x="1019" y="900"/>
                    <a:pt x="1029" y="900"/>
                    <a:pt x="1040" y="898"/>
                  </a:cubicBezTo>
                  <a:cubicBezTo>
                    <a:pt x="1098" y="898"/>
                    <a:pt x="1190" y="960"/>
                    <a:pt x="1252" y="990"/>
                  </a:cubicBezTo>
                  <a:cubicBezTo>
                    <a:pt x="1358" y="1037"/>
                    <a:pt x="1449" y="1067"/>
                    <a:pt x="1541" y="1081"/>
                  </a:cubicBezTo>
                  <a:cubicBezTo>
                    <a:pt x="1567" y="1086"/>
                    <a:pt x="1593" y="1089"/>
                    <a:pt x="1620" y="1089"/>
                  </a:cubicBezTo>
                  <a:cubicBezTo>
                    <a:pt x="1764" y="1089"/>
                    <a:pt x="1909" y="1016"/>
                    <a:pt x="1998" y="898"/>
                  </a:cubicBezTo>
                  <a:cubicBezTo>
                    <a:pt x="2137" y="715"/>
                    <a:pt x="2046" y="580"/>
                    <a:pt x="1830" y="580"/>
                  </a:cubicBezTo>
                  <a:cubicBezTo>
                    <a:pt x="1822" y="580"/>
                    <a:pt x="1814" y="580"/>
                    <a:pt x="1806" y="580"/>
                  </a:cubicBezTo>
                  <a:cubicBezTo>
                    <a:pt x="1277" y="580"/>
                    <a:pt x="1367" y="108"/>
                    <a:pt x="1197" y="108"/>
                  </a:cubicBezTo>
                  <a:cubicBezTo>
                    <a:pt x="1195" y="108"/>
                    <a:pt x="1192" y="108"/>
                    <a:pt x="1190" y="108"/>
                  </a:cubicBezTo>
                  <a:cubicBezTo>
                    <a:pt x="1007" y="137"/>
                    <a:pt x="1160" y="551"/>
                    <a:pt x="1131" y="551"/>
                  </a:cubicBezTo>
                  <a:cubicBezTo>
                    <a:pt x="988" y="534"/>
                    <a:pt x="978" y="21"/>
                    <a:pt x="843" y="21"/>
                  </a:cubicBezTo>
                  <a:cubicBezTo>
                    <a:pt x="832" y="21"/>
                    <a:pt x="821" y="25"/>
                    <a:pt x="809" y="31"/>
                  </a:cubicBezTo>
                  <a:cubicBezTo>
                    <a:pt x="659" y="108"/>
                    <a:pt x="809" y="595"/>
                    <a:pt x="809" y="595"/>
                  </a:cubicBezTo>
                  <a:cubicBezTo>
                    <a:pt x="664" y="506"/>
                    <a:pt x="628" y="0"/>
                    <a:pt x="503" y="0"/>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4"/>
            <p:cNvSpPr/>
            <p:nvPr/>
          </p:nvSpPr>
          <p:spPr>
            <a:xfrm flipH="1">
              <a:off x="1067165" y="1111341"/>
              <a:ext cx="812202" cy="1341869"/>
            </a:xfrm>
            <a:custGeom>
              <a:avLst/>
              <a:gdLst/>
              <a:ahLst/>
              <a:cxnLst/>
              <a:rect l="l" t="t" r="r" b="b"/>
              <a:pathLst>
                <a:path w="4680" h="7732" extrusionOk="0">
                  <a:moveTo>
                    <a:pt x="1753" y="0"/>
                  </a:moveTo>
                  <a:cubicBezTo>
                    <a:pt x="1661" y="139"/>
                    <a:pt x="1541" y="231"/>
                    <a:pt x="1402" y="293"/>
                  </a:cubicBezTo>
                  <a:cubicBezTo>
                    <a:pt x="1387" y="308"/>
                    <a:pt x="1387" y="308"/>
                    <a:pt x="1372" y="308"/>
                  </a:cubicBezTo>
                  <a:cubicBezTo>
                    <a:pt x="1339" y="322"/>
                    <a:pt x="1325" y="337"/>
                    <a:pt x="1295" y="337"/>
                  </a:cubicBezTo>
                  <a:cubicBezTo>
                    <a:pt x="1248" y="351"/>
                    <a:pt x="1189" y="384"/>
                    <a:pt x="1142" y="399"/>
                  </a:cubicBezTo>
                  <a:lnTo>
                    <a:pt x="1098" y="399"/>
                  </a:lnTo>
                  <a:cubicBezTo>
                    <a:pt x="776" y="490"/>
                    <a:pt x="487" y="549"/>
                    <a:pt x="410" y="933"/>
                  </a:cubicBezTo>
                  <a:cubicBezTo>
                    <a:pt x="381" y="1116"/>
                    <a:pt x="443" y="1405"/>
                    <a:pt x="501" y="1877"/>
                  </a:cubicBezTo>
                  <a:lnTo>
                    <a:pt x="501" y="1921"/>
                  </a:lnTo>
                  <a:cubicBezTo>
                    <a:pt x="516" y="2013"/>
                    <a:pt x="516" y="2104"/>
                    <a:pt x="534" y="2196"/>
                  </a:cubicBezTo>
                  <a:lnTo>
                    <a:pt x="534" y="2243"/>
                  </a:lnTo>
                  <a:cubicBezTo>
                    <a:pt x="549" y="2503"/>
                    <a:pt x="564" y="2777"/>
                    <a:pt x="564" y="3096"/>
                  </a:cubicBezTo>
                  <a:cubicBezTo>
                    <a:pt x="549" y="3187"/>
                    <a:pt x="549" y="3279"/>
                    <a:pt x="549" y="3385"/>
                  </a:cubicBezTo>
                  <a:cubicBezTo>
                    <a:pt x="549" y="3476"/>
                    <a:pt x="534" y="3568"/>
                    <a:pt x="534" y="3677"/>
                  </a:cubicBezTo>
                  <a:cubicBezTo>
                    <a:pt x="516" y="3769"/>
                    <a:pt x="516" y="3860"/>
                    <a:pt x="501" y="3952"/>
                  </a:cubicBezTo>
                  <a:cubicBezTo>
                    <a:pt x="501" y="4043"/>
                    <a:pt x="487" y="4135"/>
                    <a:pt x="472" y="4226"/>
                  </a:cubicBezTo>
                  <a:cubicBezTo>
                    <a:pt x="472" y="4270"/>
                    <a:pt x="458" y="4332"/>
                    <a:pt x="458" y="4391"/>
                  </a:cubicBezTo>
                  <a:cubicBezTo>
                    <a:pt x="458" y="4409"/>
                    <a:pt x="458" y="4424"/>
                    <a:pt x="443" y="4438"/>
                  </a:cubicBezTo>
                  <a:lnTo>
                    <a:pt x="443" y="4501"/>
                  </a:lnTo>
                  <a:cubicBezTo>
                    <a:pt x="425" y="4592"/>
                    <a:pt x="410" y="4684"/>
                    <a:pt x="395" y="4804"/>
                  </a:cubicBezTo>
                  <a:cubicBezTo>
                    <a:pt x="395" y="4819"/>
                    <a:pt x="395" y="4834"/>
                    <a:pt x="381" y="4834"/>
                  </a:cubicBezTo>
                  <a:cubicBezTo>
                    <a:pt x="366" y="4973"/>
                    <a:pt x="333" y="5123"/>
                    <a:pt x="318" y="5276"/>
                  </a:cubicBezTo>
                  <a:cubicBezTo>
                    <a:pt x="318" y="5291"/>
                    <a:pt x="304" y="5306"/>
                    <a:pt x="304" y="5324"/>
                  </a:cubicBezTo>
                  <a:cubicBezTo>
                    <a:pt x="260" y="5628"/>
                    <a:pt x="198" y="5964"/>
                    <a:pt x="136" y="6268"/>
                  </a:cubicBezTo>
                  <a:cubicBezTo>
                    <a:pt x="136" y="6283"/>
                    <a:pt x="136" y="6297"/>
                    <a:pt x="121" y="6312"/>
                  </a:cubicBezTo>
                  <a:cubicBezTo>
                    <a:pt x="77" y="6528"/>
                    <a:pt x="29" y="6740"/>
                    <a:pt x="0" y="6908"/>
                  </a:cubicBezTo>
                  <a:cubicBezTo>
                    <a:pt x="29" y="6938"/>
                    <a:pt x="77" y="6985"/>
                    <a:pt x="121" y="7014"/>
                  </a:cubicBezTo>
                  <a:cubicBezTo>
                    <a:pt x="136" y="7029"/>
                    <a:pt x="150" y="7029"/>
                    <a:pt x="150" y="7044"/>
                  </a:cubicBezTo>
                  <a:cubicBezTo>
                    <a:pt x="227" y="7106"/>
                    <a:pt x="318" y="7153"/>
                    <a:pt x="395" y="7212"/>
                  </a:cubicBezTo>
                  <a:cubicBezTo>
                    <a:pt x="410" y="7212"/>
                    <a:pt x="425" y="7212"/>
                    <a:pt x="443" y="7227"/>
                  </a:cubicBezTo>
                  <a:cubicBezTo>
                    <a:pt x="776" y="7410"/>
                    <a:pt x="1175" y="7563"/>
                    <a:pt x="1614" y="7640"/>
                  </a:cubicBezTo>
                  <a:cubicBezTo>
                    <a:pt x="1724" y="7669"/>
                    <a:pt x="1830" y="7684"/>
                    <a:pt x="1936" y="7702"/>
                  </a:cubicBezTo>
                  <a:cubicBezTo>
                    <a:pt x="2056" y="7717"/>
                    <a:pt x="2181" y="7717"/>
                    <a:pt x="2302" y="7732"/>
                  </a:cubicBezTo>
                  <a:lnTo>
                    <a:pt x="2638" y="7732"/>
                  </a:lnTo>
                  <a:cubicBezTo>
                    <a:pt x="3169" y="7717"/>
                    <a:pt x="3718" y="7592"/>
                    <a:pt x="4208" y="7366"/>
                  </a:cubicBezTo>
                  <a:cubicBezTo>
                    <a:pt x="4223" y="7351"/>
                    <a:pt x="4223" y="7351"/>
                    <a:pt x="4237" y="7351"/>
                  </a:cubicBezTo>
                  <a:lnTo>
                    <a:pt x="4237" y="7318"/>
                  </a:lnTo>
                  <a:cubicBezTo>
                    <a:pt x="4343" y="7014"/>
                    <a:pt x="4449" y="6297"/>
                    <a:pt x="4526" y="5690"/>
                  </a:cubicBezTo>
                  <a:lnTo>
                    <a:pt x="4526" y="5642"/>
                  </a:lnTo>
                  <a:cubicBezTo>
                    <a:pt x="4574" y="5368"/>
                    <a:pt x="4588" y="5123"/>
                    <a:pt x="4618" y="4958"/>
                  </a:cubicBezTo>
                  <a:lnTo>
                    <a:pt x="4618" y="4910"/>
                  </a:lnTo>
                  <a:lnTo>
                    <a:pt x="4618" y="4834"/>
                  </a:lnTo>
                  <a:cubicBezTo>
                    <a:pt x="4632" y="4742"/>
                    <a:pt x="4651" y="4636"/>
                    <a:pt x="4651" y="4545"/>
                  </a:cubicBezTo>
                  <a:cubicBezTo>
                    <a:pt x="4680" y="4087"/>
                    <a:pt x="4680" y="3630"/>
                    <a:pt x="4651" y="3143"/>
                  </a:cubicBezTo>
                  <a:lnTo>
                    <a:pt x="4651" y="3066"/>
                  </a:lnTo>
                  <a:lnTo>
                    <a:pt x="4651" y="3052"/>
                  </a:lnTo>
                  <a:lnTo>
                    <a:pt x="4651" y="3004"/>
                  </a:lnTo>
                  <a:cubicBezTo>
                    <a:pt x="4632" y="2869"/>
                    <a:pt x="4632" y="2730"/>
                    <a:pt x="4618" y="2594"/>
                  </a:cubicBezTo>
                  <a:lnTo>
                    <a:pt x="4618" y="2547"/>
                  </a:lnTo>
                  <a:cubicBezTo>
                    <a:pt x="4618" y="2518"/>
                    <a:pt x="4618" y="2470"/>
                    <a:pt x="4603" y="2426"/>
                  </a:cubicBezTo>
                  <a:lnTo>
                    <a:pt x="4603" y="2379"/>
                  </a:lnTo>
                  <a:cubicBezTo>
                    <a:pt x="4588" y="2196"/>
                    <a:pt x="4588" y="2013"/>
                    <a:pt x="4574" y="1830"/>
                  </a:cubicBezTo>
                  <a:cubicBezTo>
                    <a:pt x="4526" y="1145"/>
                    <a:pt x="4343" y="673"/>
                    <a:pt x="4025" y="458"/>
                  </a:cubicBezTo>
                  <a:cubicBezTo>
                    <a:pt x="4010" y="458"/>
                    <a:pt x="3992" y="443"/>
                    <a:pt x="3977" y="443"/>
                  </a:cubicBezTo>
                  <a:cubicBezTo>
                    <a:pt x="3901" y="399"/>
                    <a:pt x="3827" y="366"/>
                    <a:pt x="3718" y="351"/>
                  </a:cubicBezTo>
                  <a:cubicBezTo>
                    <a:pt x="3718" y="351"/>
                    <a:pt x="3703" y="351"/>
                    <a:pt x="3703" y="337"/>
                  </a:cubicBezTo>
                  <a:lnTo>
                    <a:pt x="3659" y="337"/>
                  </a:lnTo>
                  <a:cubicBezTo>
                    <a:pt x="3520" y="308"/>
                    <a:pt x="3399" y="275"/>
                    <a:pt x="3308" y="245"/>
                  </a:cubicBezTo>
                  <a:cubicBezTo>
                    <a:pt x="3293" y="231"/>
                    <a:pt x="3279" y="231"/>
                    <a:pt x="3279" y="231"/>
                  </a:cubicBezTo>
                  <a:cubicBezTo>
                    <a:pt x="3260" y="216"/>
                    <a:pt x="3246" y="216"/>
                    <a:pt x="3231" y="216"/>
                  </a:cubicBezTo>
                  <a:cubicBezTo>
                    <a:pt x="3216" y="201"/>
                    <a:pt x="3187" y="183"/>
                    <a:pt x="3169" y="183"/>
                  </a:cubicBezTo>
                  <a:cubicBezTo>
                    <a:pt x="3154" y="169"/>
                    <a:pt x="3140" y="169"/>
                    <a:pt x="3125" y="154"/>
                  </a:cubicBezTo>
                  <a:cubicBezTo>
                    <a:pt x="2971" y="77"/>
                    <a:pt x="2880" y="0"/>
                    <a:pt x="2880"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4"/>
            <p:cNvSpPr/>
            <p:nvPr/>
          </p:nvSpPr>
          <p:spPr>
            <a:xfrm flipH="1">
              <a:off x="1260149" y="539500"/>
              <a:ext cx="455389" cy="461463"/>
            </a:xfrm>
            <a:custGeom>
              <a:avLst/>
              <a:gdLst/>
              <a:ahLst/>
              <a:cxnLst/>
              <a:rect l="l" t="t" r="r" b="b"/>
              <a:pathLst>
                <a:path w="2624" h="2659" extrusionOk="0">
                  <a:moveTo>
                    <a:pt x="965" y="1"/>
                  </a:moveTo>
                  <a:cubicBezTo>
                    <a:pt x="736" y="1"/>
                    <a:pt x="597" y="353"/>
                    <a:pt x="597" y="353"/>
                  </a:cubicBezTo>
                  <a:cubicBezTo>
                    <a:pt x="597" y="353"/>
                    <a:pt x="528" y="171"/>
                    <a:pt x="409" y="171"/>
                  </a:cubicBezTo>
                  <a:cubicBezTo>
                    <a:pt x="391" y="171"/>
                    <a:pt x="372" y="175"/>
                    <a:pt x="351" y="185"/>
                  </a:cubicBezTo>
                  <a:cubicBezTo>
                    <a:pt x="198" y="247"/>
                    <a:pt x="245" y="734"/>
                    <a:pt x="245" y="734"/>
                  </a:cubicBezTo>
                  <a:cubicBezTo>
                    <a:pt x="245" y="734"/>
                    <a:pt x="211" y="693"/>
                    <a:pt x="161" y="693"/>
                  </a:cubicBezTo>
                  <a:cubicBezTo>
                    <a:pt x="136" y="693"/>
                    <a:pt x="107" y="703"/>
                    <a:pt x="77" y="734"/>
                  </a:cubicBezTo>
                  <a:cubicBezTo>
                    <a:pt x="0" y="844"/>
                    <a:pt x="198" y="1071"/>
                    <a:pt x="198" y="1071"/>
                  </a:cubicBezTo>
                  <a:cubicBezTo>
                    <a:pt x="198" y="1071"/>
                    <a:pt x="194" y="1070"/>
                    <a:pt x="187" y="1070"/>
                  </a:cubicBezTo>
                  <a:cubicBezTo>
                    <a:pt x="154" y="1070"/>
                    <a:pt x="48" y="1081"/>
                    <a:pt x="48" y="1210"/>
                  </a:cubicBezTo>
                  <a:cubicBezTo>
                    <a:pt x="29" y="1451"/>
                    <a:pt x="351" y="1590"/>
                    <a:pt x="351" y="1590"/>
                  </a:cubicBezTo>
                  <a:lnTo>
                    <a:pt x="1800" y="2413"/>
                  </a:lnTo>
                  <a:cubicBezTo>
                    <a:pt x="1800" y="2413"/>
                    <a:pt x="1938" y="2658"/>
                    <a:pt x="2135" y="2658"/>
                  </a:cubicBezTo>
                  <a:cubicBezTo>
                    <a:pt x="2174" y="2658"/>
                    <a:pt x="2215" y="2649"/>
                    <a:pt x="2258" y="2626"/>
                  </a:cubicBezTo>
                  <a:cubicBezTo>
                    <a:pt x="2478" y="2516"/>
                    <a:pt x="2221" y="1986"/>
                    <a:pt x="2174" y="1893"/>
                  </a:cubicBezTo>
                  <a:lnTo>
                    <a:pt x="2174" y="1893"/>
                  </a:lnTo>
                  <a:cubicBezTo>
                    <a:pt x="2194" y="1930"/>
                    <a:pt x="2255" y="2027"/>
                    <a:pt x="2341" y="2027"/>
                  </a:cubicBezTo>
                  <a:cubicBezTo>
                    <a:pt x="2376" y="2027"/>
                    <a:pt x="2414" y="2012"/>
                    <a:pt x="2455" y="1971"/>
                  </a:cubicBezTo>
                  <a:cubicBezTo>
                    <a:pt x="2624" y="1802"/>
                    <a:pt x="2316" y="1374"/>
                    <a:pt x="2316" y="1374"/>
                  </a:cubicBezTo>
                  <a:lnTo>
                    <a:pt x="2316" y="1374"/>
                  </a:lnTo>
                  <a:cubicBezTo>
                    <a:pt x="2316" y="1374"/>
                    <a:pt x="2347" y="1382"/>
                    <a:pt x="2387" y="1382"/>
                  </a:cubicBezTo>
                  <a:cubicBezTo>
                    <a:pt x="2459" y="1382"/>
                    <a:pt x="2561" y="1356"/>
                    <a:pt x="2561" y="1210"/>
                  </a:cubicBezTo>
                  <a:cubicBezTo>
                    <a:pt x="2561" y="994"/>
                    <a:pt x="2258" y="917"/>
                    <a:pt x="2258" y="917"/>
                  </a:cubicBezTo>
                  <a:cubicBezTo>
                    <a:pt x="2258" y="917"/>
                    <a:pt x="2470" y="781"/>
                    <a:pt x="2316" y="613"/>
                  </a:cubicBezTo>
                  <a:cubicBezTo>
                    <a:pt x="2166" y="445"/>
                    <a:pt x="1859" y="401"/>
                    <a:pt x="1859" y="401"/>
                  </a:cubicBezTo>
                  <a:cubicBezTo>
                    <a:pt x="1859" y="401"/>
                    <a:pt x="1983" y="247"/>
                    <a:pt x="1724" y="141"/>
                  </a:cubicBezTo>
                  <a:cubicBezTo>
                    <a:pt x="1665" y="117"/>
                    <a:pt x="1605" y="108"/>
                    <a:pt x="1548" y="108"/>
                  </a:cubicBezTo>
                  <a:cubicBezTo>
                    <a:pt x="1348" y="108"/>
                    <a:pt x="1175" y="218"/>
                    <a:pt x="1175" y="218"/>
                  </a:cubicBezTo>
                  <a:cubicBezTo>
                    <a:pt x="1175" y="218"/>
                    <a:pt x="1219" y="35"/>
                    <a:pt x="992" y="2"/>
                  </a:cubicBezTo>
                  <a:cubicBezTo>
                    <a:pt x="983" y="1"/>
                    <a:pt x="974" y="1"/>
                    <a:pt x="96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4"/>
            <p:cNvSpPr/>
            <p:nvPr/>
          </p:nvSpPr>
          <p:spPr>
            <a:xfrm flipH="1">
              <a:off x="1588501" y="808500"/>
              <a:ext cx="113674" cy="157581"/>
            </a:xfrm>
            <a:custGeom>
              <a:avLst/>
              <a:gdLst/>
              <a:ahLst/>
              <a:cxnLst/>
              <a:rect l="l" t="t" r="r" b="b"/>
              <a:pathLst>
                <a:path w="655" h="908" extrusionOk="0">
                  <a:moveTo>
                    <a:pt x="366" y="0"/>
                  </a:moveTo>
                  <a:cubicBezTo>
                    <a:pt x="346" y="0"/>
                    <a:pt x="326" y="2"/>
                    <a:pt x="304" y="7"/>
                  </a:cubicBezTo>
                  <a:cubicBezTo>
                    <a:pt x="46" y="69"/>
                    <a:pt x="1" y="907"/>
                    <a:pt x="474" y="907"/>
                  </a:cubicBezTo>
                  <a:cubicBezTo>
                    <a:pt x="478" y="907"/>
                    <a:pt x="483" y="907"/>
                    <a:pt x="487" y="907"/>
                  </a:cubicBezTo>
                  <a:lnTo>
                    <a:pt x="655" y="267"/>
                  </a:lnTo>
                  <a:cubicBezTo>
                    <a:pt x="655" y="267"/>
                    <a:pt x="578" y="0"/>
                    <a:pt x="366" y="0"/>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4"/>
            <p:cNvSpPr/>
            <p:nvPr/>
          </p:nvSpPr>
          <p:spPr>
            <a:xfrm flipH="1">
              <a:off x="1366186" y="920786"/>
              <a:ext cx="222488" cy="252512"/>
            </a:xfrm>
            <a:custGeom>
              <a:avLst/>
              <a:gdLst/>
              <a:ahLst/>
              <a:cxnLst/>
              <a:rect l="l" t="t" r="r" b="b"/>
              <a:pathLst>
                <a:path w="1282" h="1455" extrusionOk="0">
                  <a:moveTo>
                    <a:pt x="1238" y="1"/>
                  </a:moveTo>
                  <a:lnTo>
                    <a:pt x="1" y="612"/>
                  </a:lnTo>
                  <a:lnTo>
                    <a:pt x="1" y="626"/>
                  </a:lnTo>
                  <a:cubicBezTo>
                    <a:pt x="16" y="688"/>
                    <a:pt x="78" y="915"/>
                    <a:pt x="1" y="1281"/>
                  </a:cubicBezTo>
                  <a:cubicBezTo>
                    <a:pt x="1" y="1281"/>
                    <a:pt x="49" y="1299"/>
                    <a:pt x="107" y="1343"/>
                  </a:cubicBezTo>
                  <a:cubicBezTo>
                    <a:pt x="212" y="1406"/>
                    <a:pt x="381" y="1455"/>
                    <a:pt x="560" y="1455"/>
                  </a:cubicBezTo>
                  <a:cubicBezTo>
                    <a:pt x="643" y="1455"/>
                    <a:pt x="728" y="1444"/>
                    <a:pt x="810" y="1420"/>
                  </a:cubicBezTo>
                  <a:cubicBezTo>
                    <a:pt x="1282" y="1299"/>
                    <a:pt x="1219" y="1190"/>
                    <a:pt x="1219" y="1190"/>
                  </a:cubicBezTo>
                  <a:lnTo>
                    <a:pt x="1238" y="1"/>
                  </a:ln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4"/>
            <p:cNvSpPr/>
            <p:nvPr/>
          </p:nvSpPr>
          <p:spPr>
            <a:xfrm flipH="1">
              <a:off x="1405581" y="1005824"/>
              <a:ext cx="183093" cy="148210"/>
            </a:xfrm>
            <a:custGeom>
              <a:avLst/>
              <a:gdLst/>
              <a:ahLst/>
              <a:cxnLst/>
              <a:rect l="l" t="t" r="r" b="b"/>
              <a:pathLst>
                <a:path w="1055" h="854" extrusionOk="0">
                  <a:moveTo>
                    <a:pt x="1055" y="1"/>
                  </a:moveTo>
                  <a:lnTo>
                    <a:pt x="1" y="136"/>
                  </a:lnTo>
                  <a:cubicBezTo>
                    <a:pt x="16" y="198"/>
                    <a:pt x="78" y="425"/>
                    <a:pt x="1" y="791"/>
                  </a:cubicBezTo>
                  <a:cubicBezTo>
                    <a:pt x="1" y="791"/>
                    <a:pt x="49" y="809"/>
                    <a:pt x="107" y="853"/>
                  </a:cubicBezTo>
                  <a:cubicBezTo>
                    <a:pt x="762" y="809"/>
                    <a:pt x="1055" y="1"/>
                    <a:pt x="105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4"/>
            <p:cNvSpPr/>
            <p:nvPr/>
          </p:nvSpPr>
          <p:spPr>
            <a:xfrm flipH="1">
              <a:off x="1326097" y="648141"/>
              <a:ext cx="331129" cy="435084"/>
            </a:xfrm>
            <a:custGeom>
              <a:avLst/>
              <a:gdLst/>
              <a:ahLst/>
              <a:cxnLst/>
              <a:rect l="l" t="t" r="r" b="b"/>
              <a:pathLst>
                <a:path w="1908" h="2507" extrusionOk="0">
                  <a:moveTo>
                    <a:pt x="891" y="0"/>
                  </a:moveTo>
                  <a:cubicBezTo>
                    <a:pt x="471" y="0"/>
                    <a:pt x="83" y="275"/>
                    <a:pt x="15" y="781"/>
                  </a:cubicBezTo>
                  <a:cubicBezTo>
                    <a:pt x="15" y="781"/>
                    <a:pt x="15" y="1041"/>
                    <a:pt x="1" y="1330"/>
                  </a:cubicBezTo>
                  <a:lnTo>
                    <a:pt x="1" y="1389"/>
                  </a:lnTo>
                  <a:lnTo>
                    <a:pt x="1" y="1498"/>
                  </a:lnTo>
                  <a:cubicBezTo>
                    <a:pt x="1" y="1663"/>
                    <a:pt x="15" y="1817"/>
                    <a:pt x="15" y="1923"/>
                  </a:cubicBezTo>
                  <a:cubicBezTo>
                    <a:pt x="53" y="2288"/>
                    <a:pt x="359" y="2506"/>
                    <a:pt x="759" y="2506"/>
                  </a:cubicBezTo>
                  <a:cubicBezTo>
                    <a:pt x="828" y="2506"/>
                    <a:pt x="900" y="2500"/>
                    <a:pt x="974" y="2486"/>
                  </a:cubicBezTo>
                  <a:cubicBezTo>
                    <a:pt x="1402" y="2395"/>
                    <a:pt x="1662" y="2062"/>
                    <a:pt x="1677" y="1648"/>
                  </a:cubicBezTo>
                  <a:cubicBezTo>
                    <a:pt x="1677" y="1224"/>
                    <a:pt x="1907" y="368"/>
                    <a:pt x="1340" y="108"/>
                  </a:cubicBezTo>
                  <a:cubicBezTo>
                    <a:pt x="1195" y="36"/>
                    <a:pt x="1041" y="0"/>
                    <a:pt x="891" y="0"/>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4"/>
            <p:cNvSpPr/>
            <p:nvPr/>
          </p:nvSpPr>
          <p:spPr>
            <a:xfrm flipH="1">
              <a:off x="1506586" y="934149"/>
              <a:ext cx="89551" cy="48767"/>
            </a:xfrm>
            <a:custGeom>
              <a:avLst/>
              <a:gdLst/>
              <a:ahLst/>
              <a:cxnLst/>
              <a:rect l="l" t="t" r="r" b="b"/>
              <a:pathLst>
                <a:path w="516" h="281" extrusionOk="0">
                  <a:moveTo>
                    <a:pt x="516" y="0"/>
                  </a:moveTo>
                  <a:lnTo>
                    <a:pt x="0" y="48"/>
                  </a:lnTo>
                  <a:cubicBezTo>
                    <a:pt x="0" y="48"/>
                    <a:pt x="37" y="280"/>
                    <a:pt x="209" y="280"/>
                  </a:cubicBezTo>
                  <a:cubicBezTo>
                    <a:pt x="223" y="280"/>
                    <a:pt x="239" y="279"/>
                    <a:pt x="256" y="275"/>
                  </a:cubicBezTo>
                  <a:cubicBezTo>
                    <a:pt x="457" y="231"/>
                    <a:pt x="516" y="0"/>
                    <a:pt x="516"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4"/>
            <p:cNvSpPr/>
            <p:nvPr/>
          </p:nvSpPr>
          <p:spPr>
            <a:xfrm flipH="1">
              <a:off x="1452439" y="767716"/>
              <a:ext cx="85906" cy="48420"/>
            </a:xfrm>
            <a:custGeom>
              <a:avLst/>
              <a:gdLst/>
              <a:ahLst/>
              <a:cxnLst/>
              <a:rect l="l" t="t" r="r" b="b"/>
              <a:pathLst>
                <a:path w="495" h="279" extrusionOk="0">
                  <a:moveTo>
                    <a:pt x="183" y="1"/>
                  </a:moveTo>
                  <a:cubicBezTo>
                    <a:pt x="0" y="1"/>
                    <a:pt x="0" y="136"/>
                    <a:pt x="91" y="184"/>
                  </a:cubicBezTo>
                  <a:cubicBezTo>
                    <a:pt x="139" y="213"/>
                    <a:pt x="245" y="260"/>
                    <a:pt x="322" y="275"/>
                  </a:cubicBezTo>
                  <a:cubicBezTo>
                    <a:pt x="335" y="278"/>
                    <a:pt x="347" y="279"/>
                    <a:pt x="358" y="279"/>
                  </a:cubicBezTo>
                  <a:cubicBezTo>
                    <a:pt x="476" y="279"/>
                    <a:pt x="494" y="144"/>
                    <a:pt x="381" y="78"/>
                  </a:cubicBezTo>
                  <a:cubicBezTo>
                    <a:pt x="322" y="30"/>
                    <a:pt x="260" y="1"/>
                    <a:pt x="18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4"/>
            <p:cNvSpPr/>
            <p:nvPr/>
          </p:nvSpPr>
          <p:spPr>
            <a:xfrm flipH="1">
              <a:off x="1561774" y="756956"/>
              <a:ext cx="89377" cy="45469"/>
            </a:xfrm>
            <a:custGeom>
              <a:avLst/>
              <a:gdLst/>
              <a:ahLst/>
              <a:cxnLst/>
              <a:rect l="l" t="t" r="r" b="b"/>
              <a:pathLst>
                <a:path w="515" h="262" extrusionOk="0">
                  <a:moveTo>
                    <a:pt x="332" y="1"/>
                  </a:moveTo>
                  <a:cubicBezTo>
                    <a:pt x="255" y="1"/>
                    <a:pt x="193" y="15"/>
                    <a:pt x="134" y="48"/>
                  </a:cubicBezTo>
                  <a:cubicBezTo>
                    <a:pt x="1" y="104"/>
                    <a:pt x="9" y="261"/>
                    <a:pt x="145" y="261"/>
                  </a:cubicBezTo>
                  <a:cubicBezTo>
                    <a:pt x="151" y="261"/>
                    <a:pt x="157" y="261"/>
                    <a:pt x="163" y="260"/>
                  </a:cubicBezTo>
                  <a:cubicBezTo>
                    <a:pt x="240" y="246"/>
                    <a:pt x="361" y="231"/>
                    <a:pt x="409" y="198"/>
                  </a:cubicBezTo>
                  <a:cubicBezTo>
                    <a:pt x="500" y="154"/>
                    <a:pt x="515" y="30"/>
                    <a:pt x="33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4"/>
            <p:cNvSpPr/>
            <p:nvPr/>
          </p:nvSpPr>
          <p:spPr>
            <a:xfrm flipH="1">
              <a:off x="1604293" y="878960"/>
              <a:ext cx="52932" cy="32280"/>
            </a:xfrm>
            <a:custGeom>
              <a:avLst/>
              <a:gdLst/>
              <a:ahLst/>
              <a:cxnLst/>
              <a:rect l="l" t="t" r="r" b="b"/>
              <a:pathLst>
                <a:path w="305" h="186" extrusionOk="0">
                  <a:moveTo>
                    <a:pt x="1" y="0"/>
                  </a:moveTo>
                  <a:lnTo>
                    <a:pt x="1" y="59"/>
                  </a:lnTo>
                  <a:lnTo>
                    <a:pt x="1" y="168"/>
                  </a:lnTo>
                  <a:cubicBezTo>
                    <a:pt x="30" y="183"/>
                    <a:pt x="45" y="183"/>
                    <a:pt x="59" y="183"/>
                  </a:cubicBezTo>
                  <a:cubicBezTo>
                    <a:pt x="75" y="185"/>
                    <a:pt x="90" y="186"/>
                    <a:pt x="105" y="186"/>
                  </a:cubicBezTo>
                  <a:cubicBezTo>
                    <a:pt x="209" y="186"/>
                    <a:pt x="292" y="144"/>
                    <a:pt x="304" y="106"/>
                  </a:cubicBezTo>
                  <a:cubicBezTo>
                    <a:pt x="304" y="59"/>
                    <a:pt x="198" y="0"/>
                    <a:pt x="78" y="0"/>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4"/>
            <p:cNvSpPr/>
            <p:nvPr/>
          </p:nvSpPr>
          <p:spPr>
            <a:xfrm flipH="1">
              <a:off x="1554138" y="804508"/>
              <a:ext cx="45296" cy="113847"/>
            </a:xfrm>
            <a:custGeom>
              <a:avLst/>
              <a:gdLst/>
              <a:ahLst/>
              <a:cxnLst/>
              <a:rect l="l" t="t" r="r" b="b"/>
              <a:pathLst>
                <a:path w="261" h="656" extrusionOk="0">
                  <a:moveTo>
                    <a:pt x="246" y="1"/>
                  </a:moveTo>
                  <a:cubicBezTo>
                    <a:pt x="231" y="1"/>
                    <a:pt x="217" y="1"/>
                    <a:pt x="217" y="16"/>
                  </a:cubicBezTo>
                  <a:cubicBezTo>
                    <a:pt x="217" y="122"/>
                    <a:pt x="217" y="199"/>
                    <a:pt x="169" y="246"/>
                  </a:cubicBezTo>
                  <a:lnTo>
                    <a:pt x="1" y="506"/>
                  </a:lnTo>
                  <a:lnTo>
                    <a:pt x="1" y="520"/>
                  </a:lnTo>
                  <a:cubicBezTo>
                    <a:pt x="1" y="535"/>
                    <a:pt x="34" y="564"/>
                    <a:pt x="140" y="656"/>
                  </a:cubicBezTo>
                  <a:lnTo>
                    <a:pt x="154" y="656"/>
                  </a:lnTo>
                  <a:cubicBezTo>
                    <a:pt x="169" y="656"/>
                    <a:pt x="169" y="656"/>
                    <a:pt x="169" y="641"/>
                  </a:cubicBezTo>
                  <a:cubicBezTo>
                    <a:pt x="184" y="627"/>
                    <a:pt x="184" y="627"/>
                    <a:pt x="169" y="612"/>
                  </a:cubicBezTo>
                  <a:cubicBezTo>
                    <a:pt x="92" y="564"/>
                    <a:pt x="63" y="535"/>
                    <a:pt x="48" y="520"/>
                  </a:cubicBezTo>
                  <a:lnTo>
                    <a:pt x="217" y="275"/>
                  </a:lnTo>
                  <a:cubicBezTo>
                    <a:pt x="261" y="231"/>
                    <a:pt x="261" y="122"/>
                    <a:pt x="261" y="16"/>
                  </a:cubicBezTo>
                  <a:cubicBezTo>
                    <a:pt x="261" y="16"/>
                    <a:pt x="261" y="1"/>
                    <a:pt x="24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4"/>
            <p:cNvSpPr/>
            <p:nvPr/>
          </p:nvSpPr>
          <p:spPr>
            <a:xfrm flipH="1">
              <a:off x="1413737" y="873233"/>
              <a:ext cx="82088" cy="35057"/>
            </a:xfrm>
            <a:custGeom>
              <a:avLst/>
              <a:gdLst/>
              <a:ahLst/>
              <a:cxnLst/>
              <a:rect l="l" t="t" r="r" b="b"/>
              <a:pathLst>
                <a:path w="473" h="202" extrusionOk="0">
                  <a:moveTo>
                    <a:pt x="245" y="0"/>
                  </a:moveTo>
                  <a:cubicBezTo>
                    <a:pt x="106" y="0"/>
                    <a:pt x="0" y="33"/>
                    <a:pt x="0" y="77"/>
                  </a:cubicBezTo>
                  <a:cubicBezTo>
                    <a:pt x="0" y="139"/>
                    <a:pt x="92" y="183"/>
                    <a:pt x="227" y="201"/>
                  </a:cubicBezTo>
                  <a:cubicBezTo>
                    <a:pt x="351" y="201"/>
                    <a:pt x="458" y="168"/>
                    <a:pt x="458" y="124"/>
                  </a:cubicBezTo>
                  <a:cubicBezTo>
                    <a:pt x="472" y="62"/>
                    <a:pt x="366" y="18"/>
                    <a:pt x="245" y="0"/>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4"/>
            <p:cNvSpPr/>
            <p:nvPr/>
          </p:nvSpPr>
          <p:spPr>
            <a:xfrm flipH="1">
              <a:off x="1334427" y="623844"/>
              <a:ext cx="325228" cy="233595"/>
            </a:xfrm>
            <a:custGeom>
              <a:avLst/>
              <a:gdLst/>
              <a:ahLst/>
              <a:cxnLst/>
              <a:rect l="l" t="t" r="r" b="b"/>
              <a:pathLst>
                <a:path w="1874" h="1346" extrusionOk="0">
                  <a:moveTo>
                    <a:pt x="913" y="1"/>
                  </a:moveTo>
                  <a:cubicBezTo>
                    <a:pt x="664" y="1"/>
                    <a:pt x="411" y="97"/>
                    <a:pt x="242" y="295"/>
                  </a:cubicBezTo>
                  <a:cubicBezTo>
                    <a:pt x="0" y="555"/>
                    <a:pt x="15" y="830"/>
                    <a:pt x="29" y="980"/>
                  </a:cubicBezTo>
                  <a:cubicBezTo>
                    <a:pt x="44" y="830"/>
                    <a:pt x="73" y="705"/>
                    <a:pt x="73" y="705"/>
                  </a:cubicBezTo>
                  <a:cubicBezTo>
                    <a:pt x="73" y="705"/>
                    <a:pt x="198" y="372"/>
                    <a:pt x="564" y="310"/>
                  </a:cubicBezTo>
                  <a:cubicBezTo>
                    <a:pt x="602" y="302"/>
                    <a:pt x="643" y="298"/>
                    <a:pt x="685" y="298"/>
                  </a:cubicBezTo>
                  <a:cubicBezTo>
                    <a:pt x="1039" y="298"/>
                    <a:pt x="1472" y="573"/>
                    <a:pt x="1416" y="844"/>
                  </a:cubicBezTo>
                  <a:cubicBezTo>
                    <a:pt x="1354" y="1163"/>
                    <a:pt x="1416" y="1346"/>
                    <a:pt x="1416" y="1346"/>
                  </a:cubicBezTo>
                  <a:lnTo>
                    <a:pt x="1570" y="1346"/>
                  </a:lnTo>
                  <a:cubicBezTo>
                    <a:pt x="1614" y="1133"/>
                    <a:pt x="1738" y="1089"/>
                    <a:pt x="1738" y="1089"/>
                  </a:cubicBezTo>
                  <a:cubicBezTo>
                    <a:pt x="1738" y="1089"/>
                    <a:pt x="1874" y="724"/>
                    <a:pt x="1584" y="325"/>
                  </a:cubicBezTo>
                  <a:cubicBezTo>
                    <a:pt x="1442" y="112"/>
                    <a:pt x="1181" y="1"/>
                    <a:pt x="91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4"/>
            <p:cNvSpPr/>
            <p:nvPr/>
          </p:nvSpPr>
          <p:spPr>
            <a:xfrm flipH="1">
              <a:off x="1448100" y="661678"/>
              <a:ext cx="193158" cy="72022"/>
            </a:xfrm>
            <a:custGeom>
              <a:avLst/>
              <a:gdLst/>
              <a:ahLst/>
              <a:cxnLst/>
              <a:rect l="l" t="t" r="r" b="b"/>
              <a:pathLst>
                <a:path w="1113" h="415" extrusionOk="0">
                  <a:moveTo>
                    <a:pt x="482" y="1"/>
                  </a:moveTo>
                  <a:cubicBezTo>
                    <a:pt x="150" y="1"/>
                    <a:pt x="0" y="414"/>
                    <a:pt x="0" y="414"/>
                  </a:cubicBezTo>
                  <a:cubicBezTo>
                    <a:pt x="0" y="414"/>
                    <a:pt x="124" y="213"/>
                    <a:pt x="235" y="213"/>
                  </a:cubicBezTo>
                  <a:cubicBezTo>
                    <a:pt x="254" y="213"/>
                    <a:pt x="272" y="218"/>
                    <a:pt x="289" y="231"/>
                  </a:cubicBezTo>
                  <a:cubicBezTo>
                    <a:pt x="340" y="265"/>
                    <a:pt x="397" y="278"/>
                    <a:pt x="456" y="278"/>
                  </a:cubicBezTo>
                  <a:cubicBezTo>
                    <a:pt x="553" y="278"/>
                    <a:pt x="654" y="243"/>
                    <a:pt x="732" y="213"/>
                  </a:cubicBezTo>
                  <a:cubicBezTo>
                    <a:pt x="755" y="204"/>
                    <a:pt x="784" y="201"/>
                    <a:pt x="815" y="201"/>
                  </a:cubicBezTo>
                  <a:cubicBezTo>
                    <a:pt x="944" y="201"/>
                    <a:pt x="1113" y="260"/>
                    <a:pt x="1113" y="260"/>
                  </a:cubicBezTo>
                  <a:cubicBezTo>
                    <a:pt x="1021" y="77"/>
                    <a:pt x="1021" y="121"/>
                    <a:pt x="593" y="15"/>
                  </a:cubicBezTo>
                  <a:cubicBezTo>
                    <a:pt x="554" y="5"/>
                    <a:pt x="517" y="1"/>
                    <a:pt x="48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4"/>
            <p:cNvSpPr/>
            <p:nvPr/>
          </p:nvSpPr>
          <p:spPr>
            <a:xfrm flipH="1">
              <a:off x="1530014" y="984998"/>
              <a:ext cx="37660" cy="15272"/>
            </a:xfrm>
            <a:custGeom>
              <a:avLst/>
              <a:gdLst/>
              <a:ahLst/>
              <a:cxnLst/>
              <a:rect l="l" t="t" r="r" b="b"/>
              <a:pathLst>
                <a:path w="217" h="88" extrusionOk="0">
                  <a:moveTo>
                    <a:pt x="191" y="1"/>
                  </a:moveTo>
                  <a:cubicBezTo>
                    <a:pt x="185" y="1"/>
                    <a:pt x="176" y="6"/>
                    <a:pt x="169" y="15"/>
                  </a:cubicBezTo>
                  <a:cubicBezTo>
                    <a:pt x="144" y="34"/>
                    <a:pt x="115" y="39"/>
                    <a:pt x="91" y="39"/>
                  </a:cubicBezTo>
                  <a:cubicBezTo>
                    <a:pt x="59" y="39"/>
                    <a:pt x="34" y="29"/>
                    <a:pt x="34" y="29"/>
                  </a:cubicBezTo>
                  <a:cubicBezTo>
                    <a:pt x="19" y="29"/>
                    <a:pt x="1" y="29"/>
                    <a:pt x="1" y="44"/>
                  </a:cubicBezTo>
                  <a:cubicBezTo>
                    <a:pt x="1" y="59"/>
                    <a:pt x="1" y="73"/>
                    <a:pt x="19" y="73"/>
                  </a:cubicBezTo>
                  <a:lnTo>
                    <a:pt x="34" y="73"/>
                  </a:lnTo>
                  <a:cubicBezTo>
                    <a:pt x="47" y="80"/>
                    <a:pt x="71" y="88"/>
                    <a:pt x="99" y="88"/>
                  </a:cubicBezTo>
                  <a:cubicBezTo>
                    <a:pt x="131" y="88"/>
                    <a:pt x="169" y="77"/>
                    <a:pt x="202" y="44"/>
                  </a:cubicBezTo>
                  <a:cubicBezTo>
                    <a:pt x="217" y="29"/>
                    <a:pt x="217" y="15"/>
                    <a:pt x="202" y="15"/>
                  </a:cubicBezTo>
                  <a:cubicBezTo>
                    <a:pt x="202" y="6"/>
                    <a:pt x="197" y="1"/>
                    <a:pt x="191" y="1"/>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4"/>
            <p:cNvSpPr/>
            <p:nvPr/>
          </p:nvSpPr>
          <p:spPr>
            <a:xfrm flipH="1">
              <a:off x="1278717" y="807632"/>
              <a:ext cx="106038" cy="152895"/>
            </a:xfrm>
            <a:custGeom>
              <a:avLst/>
              <a:gdLst/>
              <a:ahLst/>
              <a:cxnLst/>
              <a:rect l="l" t="t" r="r" b="b"/>
              <a:pathLst>
                <a:path w="611" h="881" extrusionOk="0">
                  <a:moveTo>
                    <a:pt x="267" y="1"/>
                  </a:moveTo>
                  <a:cubicBezTo>
                    <a:pt x="101" y="1"/>
                    <a:pt x="0" y="151"/>
                    <a:pt x="0" y="151"/>
                  </a:cubicBezTo>
                  <a:lnTo>
                    <a:pt x="15" y="868"/>
                  </a:lnTo>
                  <a:cubicBezTo>
                    <a:pt x="47" y="876"/>
                    <a:pt x="77" y="880"/>
                    <a:pt x="105" y="880"/>
                  </a:cubicBezTo>
                  <a:cubicBezTo>
                    <a:pt x="504" y="880"/>
                    <a:pt x="611" y="143"/>
                    <a:pt x="396" y="30"/>
                  </a:cubicBezTo>
                  <a:cubicBezTo>
                    <a:pt x="349" y="9"/>
                    <a:pt x="306" y="1"/>
                    <a:pt x="267" y="1"/>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4"/>
            <p:cNvSpPr/>
            <p:nvPr/>
          </p:nvSpPr>
          <p:spPr>
            <a:xfrm flipH="1">
              <a:off x="1313426" y="852234"/>
              <a:ext cx="55535" cy="56056"/>
            </a:xfrm>
            <a:custGeom>
              <a:avLst/>
              <a:gdLst/>
              <a:ahLst/>
              <a:cxnLst/>
              <a:rect l="l" t="t" r="r" b="b"/>
              <a:pathLst>
                <a:path w="320" h="323" extrusionOk="0">
                  <a:moveTo>
                    <a:pt x="305" y="0"/>
                  </a:moveTo>
                  <a:cubicBezTo>
                    <a:pt x="78" y="48"/>
                    <a:pt x="1" y="275"/>
                    <a:pt x="1" y="289"/>
                  </a:cubicBezTo>
                  <a:cubicBezTo>
                    <a:pt x="1" y="304"/>
                    <a:pt x="1" y="322"/>
                    <a:pt x="16" y="322"/>
                  </a:cubicBezTo>
                  <a:cubicBezTo>
                    <a:pt x="30" y="322"/>
                    <a:pt x="45" y="322"/>
                    <a:pt x="45" y="304"/>
                  </a:cubicBezTo>
                  <a:cubicBezTo>
                    <a:pt x="45" y="304"/>
                    <a:pt x="107" y="77"/>
                    <a:pt x="305" y="48"/>
                  </a:cubicBezTo>
                  <a:cubicBezTo>
                    <a:pt x="319" y="48"/>
                    <a:pt x="319" y="30"/>
                    <a:pt x="319" y="30"/>
                  </a:cubicBezTo>
                  <a:cubicBezTo>
                    <a:pt x="319" y="15"/>
                    <a:pt x="305" y="0"/>
                    <a:pt x="30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4"/>
            <p:cNvSpPr/>
            <p:nvPr/>
          </p:nvSpPr>
          <p:spPr>
            <a:xfrm flipH="1">
              <a:off x="1326095" y="870630"/>
              <a:ext cx="24297" cy="24297"/>
            </a:xfrm>
            <a:custGeom>
              <a:avLst/>
              <a:gdLst/>
              <a:ahLst/>
              <a:cxnLst/>
              <a:rect l="l" t="t" r="r" b="b"/>
              <a:pathLst>
                <a:path w="140" h="140" extrusionOk="0">
                  <a:moveTo>
                    <a:pt x="0" y="0"/>
                  </a:moveTo>
                  <a:cubicBezTo>
                    <a:pt x="0" y="15"/>
                    <a:pt x="0" y="33"/>
                    <a:pt x="15" y="33"/>
                  </a:cubicBezTo>
                  <a:cubicBezTo>
                    <a:pt x="62" y="77"/>
                    <a:pt x="106" y="139"/>
                    <a:pt x="106" y="139"/>
                  </a:cubicBezTo>
                  <a:lnTo>
                    <a:pt x="139" y="139"/>
                  </a:lnTo>
                  <a:lnTo>
                    <a:pt x="139" y="107"/>
                  </a:lnTo>
                  <a:cubicBezTo>
                    <a:pt x="139" y="92"/>
                    <a:pt x="92" y="48"/>
                    <a:pt x="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4"/>
            <p:cNvSpPr/>
            <p:nvPr/>
          </p:nvSpPr>
          <p:spPr>
            <a:xfrm flipH="1">
              <a:off x="1500858" y="841474"/>
              <a:ext cx="19090" cy="31933"/>
            </a:xfrm>
            <a:custGeom>
              <a:avLst/>
              <a:gdLst/>
              <a:ahLst/>
              <a:cxnLst/>
              <a:rect l="l" t="t" r="r" b="b"/>
              <a:pathLst>
                <a:path w="110" h="184" extrusionOk="0">
                  <a:moveTo>
                    <a:pt x="48" y="0"/>
                  </a:moveTo>
                  <a:cubicBezTo>
                    <a:pt x="18" y="0"/>
                    <a:pt x="0" y="48"/>
                    <a:pt x="0" y="92"/>
                  </a:cubicBezTo>
                  <a:cubicBezTo>
                    <a:pt x="0" y="139"/>
                    <a:pt x="18" y="183"/>
                    <a:pt x="48" y="183"/>
                  </a:cubicBezTo>
                  <a:cubicBezTo>
                    <a:pt x="77" y="183"/>
                    <a:pt x="110" y="139"/>
                    <a:pt x="110" y="92"/>
                  </a:cubicBezTo>
                  <a:cubicBezTo>
                    <a:pt x="110" y="48"/>
                    <a:pt x="77" y="0"/>
                    <a:pt x="4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4"/>
            <p:cNvSpPr/>
            <p:nvPr/>
          </p:nvSpPr>
          <p:spPr>
            <a:xfrm flipH="1">
              <a:off x="1604293" y="841474"/>
              <a:ext cx="18570" cy="31933"/>
            </a:xfrm>
            <a:custGeom>
              <a:avLst/>
              <a:gdLst/>
              <a:ahLst/>
              <a:cxnLst/>
              <a:rect l="l" t="t" r="r" b="b"/>
              <a:pathLst>
                <a:path w="107" h="184" extrusionOk="0">
                  <a:moveTo>
                    <a:pt x="63" y="0"/>
                  </a:moveTo>
                  <a:cubicBezTo>
                    <a:pt x="30" y="0"/>
                    <a:pt x="0" y="48"/>
                    <a:pt x="0" y="92"/>
                  </a:cubicBezTo>
                  <a:cubicBezTo>
                    <a:pt x="0" y="139"/>
                    <a:pt x="30" y="183"/>
                    <a:pt x="63" y="183"/>
                  </a:cubicBezTo>
                  <a:cubicBezTo>
                    <a:pt x="92" y="183"/>
                    <a:pt x="106" y="139"/>
                    <a:pt x="106" y="92"/>
                  </a:cubicBezTo>
                  <a:cubicBezTo>
                    <a:pt x="106" y="48"/>
                    <a:pt x="92" y="0"/>
                    <a:pt x="6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4"/>
            <p:cNvSpPr/>
            <p:nvPr/>
          </p:nvSpPr>
          <p:spPr>
            <a:xfrm flipH="1">
              <a:off x="1350219" y="1139706"/>
              <a:ext cx="249214" cy="97187"/>
            </a:xfrm>
            <a:custGeom>
              <a:avLst/>
              <a:gdLst/>
              <a:ahLst/>
              <a:cxnLst/>
              <a:rect l="l" t="t" r="r" b="b"/>
              <a:pathLst>
                <a:path w="1436" h="560" extrusionOk="0">
                  <a:moveTo>
                    <a:pt x="1384" y="0"/>
                  </a:moveTo>
                  <a:cubicBezTo>
                    <a:pt x="1377" y="0"/>
                    <a:pt x="1373" y="4"/>
                    <a:pt x="1373" y="11"/>
                  </a:cubicBezTo>
                  <a:cubicBezTo>
                    <a:pt x="1358" y="11"/>
                    <a:pt x="1017" y="498"/>
                    <a:pt x="601" y="498"/>
                  </a:cubicBezTo>
                  <a:cubicBezTo>
                    <a:pt x="595" y="498"/>
                    <a:pt x="589" y="498"/>
                    <a:pt x="583" y="498"/>
                  </a:cubicBezTo>
                  <a:cubicBezTo>
                    <a:pt x="169" y="468"/>
                    <a:pt x="78" y="132"/>
                    <a:pt x="63" y="132"/>
                  </a:cubicBezTo>
                  <a:cubicBezTo>
                    <a:pt x="63" y="103"/>
                    <a:pt x="48" y="103"/>
                    <a:pt x="34" y="103"/>
                  </a:cubicBezTo>
                  <a:cubicBezTo>
                    <a:pt x="19" y="103"/>
                    <a:pt x="1" y="132"/>
                    <a:pt x="1" y="146"/>
                  </a:cubicBezTo>
                  <a:cubicBezTo>
                    <a:pt x="1" y="146"/>
                    <a:pt x="125" y="527"/>
                    <a:pt x="583" y="560"/>
                  </a:cubicBezTo>
                  <a:lnTo>
                    <a:pt x="612" y="560"/>
                  </a:lnTo>
                  <a:cubicBezTo>
                    <a:pt x="1055" y="560"/>
                    <a:pt x="1406" y="70"/>
                    <a:pt x="1420" y="40"/>
                  </a:cubicBezTo>
                  <a:cubicBezTo>
                    <a:pt x="1435" y="40"/>
                    <a:pt x="1420" y="11"/>
                    <a:pt x="1406" y="11"/>
                  </a:cubicBezTo>
                  <a:cubicBezTo>
                    <a:pt x="1398" y="4"/>
                    <a:pt x="1390" y="0"/>
                    <a:pt x="1384"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4"/>
            <p:cNvSpPr/>
            <p:nvPr/>
          </p:nvSpPr>
          <p:spPr>
            <a:xfrm flipH="1">
              <a:off x="1186392" y="2033653"/>
              <a:ext cx="608631" cy="203398"/>
            </a:xfrm>
            <a:custGeom>
              <a:avLst/>
              <a:gdLst/>
              <a:ahLst/>
              <a:cxnLst/>
              <a:rect l="l" t="t" r="r" b="b"/>
              <a:pathLst>
                <a:path w="3507" h="1172" extrusionOk="0">
                  <a:moveTo>
                    <a:pt x="3469" y="1"/>
                  </a:moveTo>
                  <a:cubicBezTo>
                    <a:pt x="3462" y="1"/>
                    <a:pt x="3455" y="5"/>
                    <a:pt x="3448" y="12"/>
                  </a:cubicBezTo>
                  <a:cubicBezTo>
                    <a:pt x="3448" y="12"/>
                    <a:pt x="2957" y="440"/>
                    <a:pt x="2302" y="758"/>
                  </a:cubicBezTo>
                  <a:cubicBezTo>
                    <a:pt x="1937" y="948"/>
                    <a:pt x="1461" y="1117"/>
                    <a:pt x="971" y="1117"/>
                  </a:cubicBezTo>
                  <a:cubicBezTo>
                    <a:pt x="666" y="1117"/>
                    <a:pt x="355" y="1051"/>
                    <a:pt x="63" y="883"/>
                  </a:cubicBezTo>
                  <a:cubicBezTo>
                    <a:pt x="59" y="877"/>
                    <a:pt x="53" y="875"/>
                    <a:pt x="46" y="875"/>
                  </a:cubicBezTo>
                  <a:cubicBezTo>
                    <a:pt x="32" y="875"/>
                    <a:pt x="15" y="887"/>
                    <a:pt x="15" y="897"/>
                  </a:cubicBezTo>
                  <a:cubicBezTo>
                    <a:pt x="1" y="912"/>
                    <a:pt x="15" y="927"/>
                    <a:pt x="30" y="927"/>
                  </a:cubicBezTo>
                  <a:cubicBezTo>
                    <a:pt x="304" y="1095"/>
                    <a:pt x="626" y="1172"/>
                    <a:pt x="978" y="1172"/>
                  </a:cubicBezTo>
                  <a:cubicBezTo>
                    <a:pt x="1402" y="1172"/>
                    <a:pt x="1860" y="1066"/>
                    <a:pt x="2335" y="820"/>
                  </a:cubicBezTo>
                  <a:cubicBezTo>
                    <a:pt x="3005" y="498"/>
                    <a:pt x="3477" y="59"/>
                    <a:pt x="3491" y="59"/>
                  </a:cubicBezTo>
                  <a:cubicBezTo>
                    <a:pt x="3506" y="41"/>
                    <a:pt x="3506" y="26"/>
                    <a:pt x="3491" y="12"/>
                  </a:cubicBezTo>
                  <a:cubicBezTo>
                    <a:pt x="3484" y="5"/>
                    <a:pt x="3477" y="1"/>
                    <a:pt x="346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4"/>
            <p:cNvSpPr/>
            <p:nvPr/>
          </p:nvSpPr>
          <p:spPr>
            <a:xfrm flipH="1">
              <a:off x="1429704" y="2007968"/>
              <a:ext cx="217281" cy="168168"/>
            </a:xfrm>
            <a:custGeom>
              <a:avLst/>
              <a:gdLst/>
              <a:ahLst/>
              <a:cxnLst/>
              <a:rect l="l" t="t" r="r" b="b"/>
              <a:pathLst>
                <a:path w="1252" h="969" extrusionOk="0">
                  <a:moveTo>
                    <a:pt x="1224" y="0"/>
                  </a:moveTo>
                  <a:cubicBezTo>
                    <a:pt x="1214" y="0"/>
                    <a:pt x="1203" y="11"/>
                    <a:pt x="1189" y="24"/>
                  </a:cubicBezTo>
                  <a:cubicBezTo>
                    <a:pt x="1189" y="24"/>
                    <a:pt x="659" y="892"/>
                    <a:pt x="33" y="906"/>
                  </a:cubicBezTo>
                  <a:cubicBezTo>
                    <a:pt x="19" y="906"/>
                    <a:pt x="0" y="921"/>
                    <a:pt x="0" y="939"/>
                  </a:cubicBezTo>
                  <a:cubicBezTo>
                    <a:pt x="0" y="954"/>
                    <a:pt x="19" y="968"/>
                    <a:pt x="33" y="968"/>
                  </a:cubicBezTo>
                  <a:cubicBezTo>
                    <a:pt x="688" y="968"/>
                    <a:pt x="1222" y="83"/>
                    <a:pt x="1252" y="54"/>
                  </a:cubicBezTo>
                  <a:cubicBezTo>
                    <a:pt x="1252" y="39"/>
                    <a:pt x="1252" y="24"/>
                    <a:pt x="1237" y="6"/>
                  </a:cubicBezTo>
                  <a:cubicBezTo>
                    <a:pt x="1233" y="2"/>
                    <a:pt x="1229" y="0"/>
                    <a:pt x="1224"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4"/>
            <p:cNvSpPr/>
            <p:nvPr/>
          </p:nvSpPr>
          <p:spPr>
            <a:xfrm flipH="1">
              <a:off x="1717968" y="1485067"/>
              <a:ext cx="84691" cy="389441"/>
            </a:xfrm>
            <a:custGeom>
              <a:avLst/>
              <a:gdLst/>
              <a:ahLst/>
              <a:cxnLst/>
              <a:rect l="l" t="t" r="r" b="b"/>
              <a:pathLst>
                <a:path w="488" h="2244" extrusionOk="0">
                  <a:moveTo>
                    <a:pt x="92" y="1"/>
                  </a:moveTo>
                  <a:lnTo>
                    <a:pt x="92" y="48"/>
                  </a:lnTo>
                  <a:cubicBezTo>
                    <a:pt x="151" y="92"/>
                    <a:pt x="213" y="140"/>
                    <a:pt x="242" y="184"/>
                  </a:cubicBezTo>
                  <a:cubicBezTo>
                    <a:pt x="319" y="293"/>
                    <a:pt x="334" y="414"/>
                    <a:pt x="305" y="568"/>
                  </a:cubicBezTo>
                  <a:cubicBezTo>
                    <a:pt x="166" y="1084"/>
                    <a:pt x="184" y="1131"/>
                    <a:pt x="334" y="1497"/>
                  </a:cubicBezTo>
                  <a:cubicBezTo>
                    <a:pt x="348" y="1526"/>
                    <a:pt x="367" y="1556"/>
                    <a:pt x="381" y="1603"/>
                  </a:cubicBezTo>
                  <a:cubicBezTo>
                    <a:pt x="473" y="1815"/>
                    <a:pt x="319" y="1984"/>
                    <a:pt x="228" y="2061"/>
                  </a:cubicBezTo>
                  <a:cubicBezTo>
                    <a:pt x="166" y="2123"/>
                    <a:pt x="92" y="2167"/>
                    <a:pt x="16" y="2196"/>
                  </a:cubicBezTo>
                  <a:cubicBezTo>
                    <a:pt x="16" y="2214"/>
                    <a:pt x="16" y="2229"/>
                    <a:pt x="1" y="2243"/>
                  </a:cubicBezTo>
                  <a:cubicBezTo>
                    <a:pt x="92" y="2214"/>
                    <a:pt x="184" y="2152"/>
                    <a:pt x="257" y="2090"/>
                  </a:cubicBezTo>
                  <a:cubicBezTo>
                    <a:pt x="425" y="1940"/>
                    <a:pt x="488" y="1757"/>
                    <a:pt x="411" y="1589"/>
                  </a:cubicBezTo>
                  <a:cubicBezTo>
                    <a:pt x="396" y="1541"/>
                    <a:pt x="396" y="1512"/>
                    <a:pt x="381" y="1482"/>
                  </a:cubicBezTo>
                  <a:cubicBezTo>
                    <a:pt x="228" y="1131"/>
                    <a:pt x="213" y="1084"/>
                    <a:pt x="334" y="582"/>
                  </a:cubicBezTo>
                  <a:cubicBezTo>
                    <a:pt x="381" y="414"/>
                    <a:pt x="367" y="275"/>
                    <a:pt x="290" y="169"/>
                  </a:cubicBezTo>
                  <a:cubicBezTo>
                    <a:pt x="228" y="92"/>
                    <a:pt x="151" y="48"/>
                    <a:pt x="92"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4"/>
            <p:cNvSpPr/>
            <p:nvPr/>
          </p:nvSpPr>
          <p:spPr>
            <a:xfrm flipH="1">
              <a:off x="1072194" y="1621823"/>
              <a:ext cx="158970" cy="350392"/>
            </a:xfrm>
            <a:custGeom>
              <a:avLst/>
              <a:gdLst/>
              <a:ahLst/>
              <a:cxnLst/>
              <a:rect l="l" t="t" r="r" b="b"/>
              <a:pathLst>
                <a:path w="916" h="2019" extrusionOk="0">
                  <a:moveTo>
                    <a:pt x="753" y="0"/>
                  </a:moveTo>
                  <a:cubicBezTo>
                    <a:pt x="730" y="0"/>
                    <a:pt x="708" y="2"/>
                    <a:pt x="685" y="7"/>
                  </a:cubicBezTo>
                  <a:cubicBezTo>
                    <a:pt x="531" y="36"/>
                    <a:pt x="425" y="113"/>
                    <a:pt x="319" y="266"/>
                  </a:cubicBezTo>
                  <a:cubicBezTo>
                    <a:pt x="151" y="493"/>
                    <a:pt x="228" y="676"/>
                    <a:pt x="290" y="815"/>
                  </a:cubicBezTo>
                  <a:cubicBezTo>
                    <a:pt x="349" y="951"/>
                    <a:pt x="396" y="1060"/>
                    <a:pt x="199" y="1210"/>
                  </a:cubicBezTo>
                  <a:cubicBezTo>
                    <a:pt x="1" y="1364"/>
                    <a:pt x="1" y="1624"/>
                    <a:pt x="107" y="1792"/>
                  </a:cubicBezTo>
                  <a:cubicBezTo>
                    <a:pt x="199" y="1927"/>
                    <a:pt x="367" y="2019"/>
                    <a:pt x="594" y="2019"/>
                  </a:cubicBezTo>
                  <a:cubicBezTo>
                    <a:pt x="671" y="2019"/>
                    <a:pt x="777" y="2004"/>
                    <a:pt x="883" y="1975"/>
                  </a:cubicBezTo>
                  <a:lnTo>
                    <a:pt x="883" y="1927"/>
                  </a:lnTo>
                  <a:cubicBezTo>
                    <a:pt x="778" y="1969"/>
                    <a:pt x="681" y="1987"/>
                    <a:pt x="595" y="1987"/>
                  </a:cubicBezTo>
                  <a:cubicBezTo>
                    <a:pt x="390" y="1987"/>
                    <a:pt x="238" y="1888"/>
                    <a:pt x="151" y="1759"/>
                  </a:cubicBezTo>
                  <a:cubicBezTo>
                    <a:pt x="30" y="1576"/>
                    <a:pt x="59" y="1364"/>
                    <a:pt x="228" y="1243"/>
                  </a:cubicBezTo>
                  <a:cubicBezTo>
                    <a:pt x="458" y="1075"/>
                    <a:pt x="396" y="936"/>
                    <a:pt x="334" y="801"/>
                  </a:cubicBezTo>
                  <a:cubicBezTo>
                    <a:pt x="275" y="647"/>
                    <a:pt x="213" y="511"/>
                    <a:pt x="367" y="281"/>
                  </a:cubicBezTo>
                  <a:cubicBezTo>
                    <a:pt x="440" y="160"/>
                    <a:pt x="564" y="83"/>
                    <a:pt x="685" y="54"/>
                  </a:cubicBezTo>
                  <a:cubicBezTo>
                    <a:pt x="708" y="49"/>
                    <a:pt x="731" y="46"/>
                    <a:pt x="754" y="46"/>
                  </a:cubicBezTo>
                  <a:cubicBezTo>
                    <a:pt x="808" y="46"/>
                    <a:pt x="862" y="58"/>
                    <a:pt x="916" y="69"/>
                  </a:cubicBezTo>
                  <a:lnTo>
                    <a:pt x="916" y="21"/>
                  </a:lnTo>
                  <a:cubicBezTo>
                    <a:pt x="861" y="11"/>
                    <a:pt x="807" y="0"/>
                    <a:pt x="753"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4"/>
            <p:cNvSpPr/>
            <p:nvPr/>
          </p:nvSpPr>
          <p:spPr>
            <a:xfrm flipH="1">
              <a:off x="1278544" y="1498604"/>
              <a:ext cx="289130" cy="450356"/>
            </a:xfrm>
            <a:custGeom>
              <a:avLst/>
              <a:gdLst/>
              <a:ahLst/>
              <a:cxnLst/>
              <a:rect l="l" t="t" r="r" b="b"/>
              <a:pathLst>
                <a:path w="1666" h="2595" extrusionOk="0">
                  <a:moveTo>
                    <a:pt x="1084" y="37"/>
                  </a:moveTo>
                  <a:cubicBezTo>
                    <a:pt x="1120" y="37"/>
                    <a:pt x="1156" y="44"/>
                    <a:pt x="1190" y="62"/>
                  </a:cubicBezTo>
                  <a:cubicBezTo>
                    <a:pt x="1314" y="106"/>
                    <a:pt x="1373" y="230"/>
                    <a:pt x="1358" y="365"/>
                  </a:cubicBezTo>
                  <a:cubicBezTo>
                    <a:pt x="1344" y="504"/>
                    <a:pt x="1344" y="673"/>
                    <a:pt x="1391" y="870"/>
                  </a:cubicBezTo>
                  <a:cubicBezTo>
                    <a:pt x="1420" y="1006"/>
                    <a:pt x="1464" y="1174"/>
                    <a:pt x="1526" y="1342"/>
                  </a:cubicBezTo>
                  <a:cubicBezTo>
                    <a:pt x="1618" y="1587"/>
                    <a:pt x="1589" y="1814"/>
                    <a:pt x="1464" y="2012"/>
                  </a:cubicBezTo>
                  <a:cubicBezTo>
                    <a:pt x="1267" y="2334"/>
                    <a:pt x="857" y="2531"/>
                    <a:pt x="568" y="2561"/>
                  </a:cubicBezTo>
                  <a:cubicBezTo>
                    <a:pt x="557" y="2561"/>
                    <a:pt x="546" y="2562"/>
                    <a:pt x="535" y="2562"/>
                  </a:cubicBezTo>
                  <a:cubicBezTo>
                    <a:pt x="347" y="2562"/>
                    <a:pt x="180" y="2445"/>
                    <a:pt x="125" y="2272"/>
                  </a:cubicBezTo>
                  <a:cubicBezTo>
                    <a:pt x="48" y="2059"/>
                    <a:pt x="169" y="1829"/>
                    <a:pt x="443" y="1646"/>
                  </a:cubicBezTo>
                  <a:cubicBezTo>
                    <a:pt x="795" y="1434"/>
                    <a:pt x="751" y="1189"/>
                    <a:pt x="689" y="947"/>
                  </a:cubicBezTo>
                  <a:cubicBezTo>
                    <a:pt x="641" y="702"/>
                    <a:pt x="597" y="457"/>
                    <a:pt x="842" y="168"/>
                  </a:cubicBezTo>
                  <a:lnTo>
                    <a:pt x="842" y="138"/>
                  </a:lnTo>
                  <a:cubicBezTo>
                    <a:pt x="886" y="91"/>
                    <a:pt x="948" y="62"/>
                    <a:pt x="1007" y="47"/>
                  </a:cubicBezTo>
                  <a:cubicBezTo>
                    <a:pt x="1033" y="41"/>
                    <a:pt x="1058" y="37"/>
                    <a:pt x="1084" y="37"/>
                  </a:cubicBezTo>
                  <a:close/>
                  <a:moveTo>
                    <a:pt x="1065" y="1"/>
                  </a:moveTo>
                  <a:cubicBezTo>
                    <a:pt x="971" y="1"/>
                    <a:pt x="880" y="41"/>
                    <a:pt x="809" y="124"/>
                  </a:cubicBezTo>
                  <a:lnTo>
                    <a:pt x="795" y="138"/>
                  </a:lnTo>
                  <a:cubicBezTo>
                    <a:pt x="550" y="442"/>
                    <a:pt x="612" y="717"/>
                    <a:pt x="659" y="947"/>
                  </a:cubicBezTo>
                  <a:cubicBezTo>
                    <a:pt x="703" y="1203"/>
                    <a:pt x="751" y="1419"/>
                    <a:pt x="429" y="1617"/>
                  </a:cubicBezTo>
                  <a:cubicBezTo>
                    <a:pt x="125" y="1800"/>
                    <a:pt x="1" y="2045"/>
                    <a:pt x="78" y="2286"/>
                  </a:cubicBezTo>
                  <a:cubicBezTo>
                    <a:pt x="136" y="2473"/>
                    <a:pt x="330" y="2595"/>
                    <a:pt x="533" y="2595"/>
                  </a:cubicBezTo>
                  <a:cubicBezTo>
                    <a:pt x="545" y="2595"/>
                    <a:pt x="556" y="2594"/>
                    <a:pt x="568" y="2594"/>
                  </a:cubicBezTo>
                  <a:cubicBezTo>
                    <a:pt x="597" y="2594"/>
                    <a:pt x="641" y="2594"/>
                    <a:pt x="674" y="2575"/>
                  </a:cubicBezTo>
                  <a:cubicBezTo>
                    <a:pt x="963" y="2531"/>
                    <a:pt x="1314" y="2319"/>
                    <a:pt x="1497" y="2045"/>
                  </a:cubicBezTo>
                  <a:cubicBezTo>
                    <a:pt x="1633" y="1829"/>
                    <a:pt x="1666" y="1569"/>
                    <a:pt x="1556" y="1328"/>
                  </a:cubicBezTo>
                  <a:cubicBezTo>
                    <a:pt x="1420" y="947"/>
                    <a:pt x="1358" y="625"/>
                    <a:pt x="1406" y="365"/>
                  </a:cubicBezTo>
                  <a:cubicBezTo>
                    <a:pt x="1420" y="215"/>
                    <a:pt x="1344" y="76"/>
                    <a:pt x="1208" y="32"/>
                  </a:cubicBezTo>
                  <a:cubicBezTo>
                    <a:pt x="1161" y="11"/>
                    <a:pt x="1113" y="1"/>
                    <a:pt x="1065"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4"/>
            <p:cNvSpPr/>
            <p:nvPr/>
          </p:nvSpPr>
          <p:spPr>
            <a:xfrm flipH="1">
              <a:off x="1606897" y="1173375"/>
              <a:ext cx="185522" cy="285833"/>
            </a:xfrm>
            <a:custGeom>
              <a:avLst/>
              <a:gdLst/>
              <a:ahLst/>
              <a:cxnLst/>
              <a:rect l="l" t="t" r="r" b="b"/>
              <a:pathLst>
                <a:path w="1069" h="1647" extrusionOk="0">
                  <a:moveTo>
                    <a:pt x="597" y="0"/>
                  </a:moveTo>
                  <a:lnTo>
                    <a:pt x="597" y="15"/>
                  </a:lnTo>
                  <a:cubicBezTo>
                    <a:pt x="655" y="91"/>
                    <a:pt x="688" y="168"/>
                    <a:pt x="674" y="289"/>
                  </a:cubicBezTo>
                  <a:cubicBezTo>
                    <a:pt x="626" y="732"/>
                    <a:pt x="703" y="944"/>
                    <a:pt x="977" y="1127"/>
                  </a:cubicBezTo>
                  <a:cubicBezTo>
                    <a:pt x="1021" y="1142"/>
                    <a:pt x="1021" y="1175"/>
                    <a:pt x="1021" y="1204"/>
                  </a:cubicBezTo>
                  <a:cubicBezTo>
                    <a:pt x="992" y="1339"/>
                    <a:pt x="780" y="1540"/>
                    <a:pt x="520" y="1584"/>
                  </a:cubicBezTo>
                  <a:cubicBezTo>
                    <a:pt x="482" y="1594"/>
                    <a:pt x="434" y="1600"/>
                    <a:pt x="380" y="1600"/>
                  </a:cubicBezTo>
                  <a:cubicBezTo>
                    <a:pt x="266" y="1600"/>
                    <a:pt x="125" y="1571"/>
                    <a:pt x="0" y="1478"/>
                  </a:cubicBezTo>
                  <a:lnTo>
                    <a:pt x="0" y="1522"/>
                  </a:lnTo>
                  <a:cubicBezTo>
                    <a:pt x="139" y="1614"/>
                    <a:pt x="260" y="1647"/>
                    <a:pt x="366" y="1647"/>
                  </a:cubicBezTo>
                  <a:cubicBezTo>
                    <a:pt x="429" y="1647"/>
                    <a:pt x="472" y="1632"/>
                    <a:pt x="520" y="1632"/>
                  </a:cubicBezTo>
                  <a:cubicBezTo>
                    <a:pt x="809" y="1570"/>
                    <a:pt x="1040" y="1357"/>
                    <a:pt x="1054" y="1218"/>
                  </a:cubicBezTo>
                  <a:cubicBezTo>
                    <a:pt x="1069" y="1156"/>
                    <a:pt x="1054" y="1112"/>
                    <a:pt x="1007" y="1083"/>
                  </a:cubicBezTo>
                  <a:cubicBezTo>
                    <a:pt x="747" y="929"/>
                    <a:pt x="674" y="717"/>
                    <a:pt x="718" y="289"/>
                  </a:cubicBezTo>
                  <a:cubicBezTo>
                    <a:pt x="732" y="168"/>
                    <a:pt x="703" y="77"/>
                    <a:pt x="641"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4"/>
            <p:cNvSpPr/>
            <p:nvPr/>
          </p:nvSpPr>
          <p:spPr>
            <a:xfrm flipH="1">
              <a:off x="1384582" y="1306833"/>
              <a:ext cx="185522" cy="205133"/>
            </a:xfrm>
            <a:custGeom>
              <a:avLst/>
              <a:gdLst/>
              <a:ahLst/>
              <a:cxnLst/>
              <a:rect l="l" t="t" r="r" b="b"/>
              <a:pathLst>
                <a:path w="1069" h="1182" extrusionOk="0">
                  <a:moveTo>
                    <a:pt x="779" y="40"/>
                  </a:moveTo>
                  <a:cubicBezTo>
                    <a:pt x="886" y="54"/>
                    <a:pt x="962" y="113"/>
                    <a:pt x="977" y="204"/>
                  </a:cubicBezTo>
                  <a:cubicBezTo>
                    <a:pt x="1006" y="329"/>
                    <a:pt x="948" y="373"/>
                    <a:pt x="838" y="420"/>
                  </a:cubicBezTo>
                  <a:cubicBezTo>
                    <a:pt x="732" y="497"/>
                    <a:pt x="596" y="570"/>
                    <a:pt x="611" y="801"/>
                  </a:cubicBezTo>
                  <a:cubicBezTo>
                    <a:pt x="611" y="969"/>
                    <a:pt x="549" y="1090"/>
                    <a:pt x="428" y="1119"/>
                  </a:cubicBezTo>
                  <a:cubicBezTo>
                    <a:pt x="403" y="1128"/>
                    <a:pt x="377" y="1132"/>
                    <a:pt x="352" y="1132"/>
                  </a:cubicBezTo>
                  <a:cubicBezTo>
                    <a:pt x="283" y="1132"/>
                    <a:pt x="218" y="1103"/>
                    <a:pt x="183" y="1060"/>
                  </a:cubicBezTo>
                  <a:cubicBezTo>
                    <a:pt x="48" y="815"/>
                    <a:pt x="245" y="406"/>
                    <a:pt x="414" y="204"/>
                  </a:cubicBezTo>
                  <a:cubicBezTo>
                    <a:pt x="490" y="98"/>
                    <a:pt x="611" y="40"/>
                    <a:pt x="732" y="40"/>
                  </a:cubicBezTo>
                  <a:close/>
                  <a:moveTo>
                    <a:pt x="713" y="0"/>
                  </a:moveTo>
                  <a:cubicBezTo>
                    <a:pt x="583" y="0"/>
                    <a:pt x="459" y="72"/>
                    <a:pt x="381" y="175"/>
                  </a:cubicBezTo>
                  <a:cubicBezTo>
                    <a:pt x="198" y="387"/>
                    <a:pt x="0" y="815"/>
                    <a:pt x="154" y="1075"/>
                  </a:cubicBezTo>
                  <a:cubicBezTo>
                    <a:pt x="183" y="1137"/>
                    <a:pt x="260" y="1181"/>
                    <a:pt x="351" y="1181"/>
                  </a:cubicBezTo>
                  <a:cubicBezTo>
                    <a:pt x="381" y="1181"/>
                    <a:pt x="414" y="1181"/>
                    <a:pt x="428" y="1167"/>
                  </a:cubicBezTo>
                  <a:cubicBezTo>
                    <a:pt x="582" y="1119"/>
                    <a:pt x="655" y="984"/>
                    <a:pt x="640" y="801"/>
                  </a:cubicBezTo>
                  <a:cubicBezTo>
                    <a:pt x="640" y="603"/>
                    <a:pt x="746" y="526"/>
                    <a:pt x="871" y="464"/>
                  </a:cubicBezTo>
                  <a:cubicBezTo>
                    <a:pt x="962" y="406"/>
                    <a:pt x="1068" y="343"/>
                    <a:pt x="1021" y="190"/>
                  </a:cubicBezTo>
                  <a:cubicBezTo>
                    <a:pt x="992" y="84"/>
                    <a:pt x="915" y="7"/>
                    <a:pt x="779" y="7"/>
                  </a:cubicBezTo>
                  <a:cubicBezTo>
                    <a:pt x="757" y="2"/>
                    <a:pt x="735" y="0"/>
                    <a:pt x="713"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4"/>
            <p:cNvSpPr/>
            <p:nvPr/>
          </p:nvSpPr>
          <p:spPr>
            <a:xfrm flipH="1">
              <a:off x="1543378" y="1569412"/>
              <a:ext cx="158796" cy="223182"/>
            </a:xfrm>
            <a:custGeom>
              <a:avLst/>
              <a:gdLst/>
              <a:ahLst/>
              <a:cxnLst/>
              <a:rect l="l" t="t" r="r" b="b"/>
              <a:pathLst>
                <a:path w="915" h="1286" extrusionOk="0">
                  <a:moveTo>
                    <a:pt x="593" y="34"/>
                  </a:moveTo>
                  <a:cubicBezTo>
                    <a:pt x="611" y="34"/>
                    <a:pt x="626" y="34"/>
                    <a:pt x="655" y="49"/>
                  </a:cubicBezTo>
                  <a:cubicBezTo>
                    <a:pt x="761" y="49"/>
                    <a:pt x="838" y="111"/>
                    <a:pt x="853" y="202"/>
                  </a:cubicBezTo>
                  <a:cubicBezTo>
                    <a:pt x="867" y="323"/>
                    <a:pt x="761" y="400"/>
                    <a:pt x="655" y="477"/>
                  </a:cubicBezTo>
                  <a:cubicBezTo>
                    <a:pt x="520" y="568"/>
                    <a:pt x="366" y="689"/>
                    <a:pt x="457" y="920"/>
                  </a:cubicBezTo>
                  <a:cubicBezTo>
                    <a:pt x="520" y="1070"/>
                    <a:pt x="520" y="1179"/>
                    <a:pt x="457" y="1223"/>
                  </a:cubicBezTo>
                  <a:cubicBezTo>
                    <a:pt x="434" y="1242"/>
                    <a:pt x="406" y="1251"/>
                    <a:pt x="375" y="1251"/>
                  </a:cubicBezTo>
                  <a:cubicBezTo>
                    <a:pt x="301" y="1251"/>
                    <a:pt x="208" y="1202"/>
                    <a:pt x="121" y="1117"/>
                  </a:cubicBezTo>
                  <a:cubicBezTo>
                    <a:pt x="15" y="1011"/>
                    <a:pt x="29" y="737"/>
                    <a:pt x="168" y="356"/>
                  </a:cubicBezTo>
                  <a:cubicBezTo>
                    <a:pt x="198" y="265"/>
                    <a:pt x="260" y="188"/>
                    <a:pt x="337" y="126"/>
                  </a:cubicBezTo>
                  <a:cubicBezTo>
                    <a:pt x="410" y="63"/>
                    <a:pt x="501" y="34"/>
                    <a:pt x="593" y="34"/>
                  </a:cubicBezTo>
                  <a:close/>
                  <a:moveTo>
                    <a:pt x="588" y="0"/>
                  </a:moveTo>
                  <a:cubicBezTo>
                    <a:pt x="384" y="0"/>
                    <a:pt x="190" y="133"/>
                    <a:pt x="121" y="338"/>
                  </a:cubicBezTo>
                  <a:cubicBezTo>
                    <a:pt x="62" y="506"/>
                    <a:pt x="0" y="722"/>
                    <a:pt x="0" y="887"/>
                  </a:cubicBezTo>
                  <a:cubicBezTo>
                    <a:pt x="0" y="996"/>
                    <a:pt x="29" y="1088"/>
                    <a:pt x="91" y="1146"/>
                  </a:cubicBezTo>
                  <a:cubicBezTo>
                    <a:pt x="198" y="1238"/>
                    <a:pt x="304" y="1285"/>
                    <a:pt x="381" y="1285"/>
                  </a:cubicBezTo>
                  <a:cubicBezTo>
                    <a:pt x="428" y="1285"/>
                    <a:pt x="457" y="1285"/>
                    <a:pt x="487" y="1253"/>
                  </a:cubicBezTo>
                  <a:cubicBezTo>
                    <a:pt x="563" y="1209"/>
                    <a:pt x="563" y="1070"/>
                    <a:pt x="487" y="905"/>
                  </a:cubicBezTo>
                  <a:cubicBezTo>
                    <a:pt x="410" y="689"/>
                    <a:pt x="534" y="612"/>
                    <a:pt x="670" y="506"/>
                  </a:cubicBezTo>
                  <a:cubicBezTo>
                    <a:pt x="794" y="429"/>
                    <a:pt x="915" y="356"/>
                    <a:pt x="885" y="202"/>
                  </a:cubicBezTo>
                  <a:cubicBezTo>
                    <a:pt x="867" y="82"/>
                    <a:pt x="794" y="19"/>
                    <a:pt x="655" y="5"/>
                  </a:cubicBezTo>
                  <a:cubicBezTo>
                    <a:pt x="633" y="2"/>
                    <a:pt x="610" y="0"/>
                    <a:pt x="58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4"/>
            <p:cNvSpPr/>
            <p:nvPr/>
          </p:nvSpPr>
          <p:spPr>
            <a:xfrm flipH="1">
              <a:off x="1577568" y="1857675"/>
              <a:ext cx="249214" cy="275941"/>
            </a:xfrm>
            <a:custGeom>
              <a:avLst/>
              <a:gdLst/>
              <a:ahLst/>
              <a:cxnLst/>
              <a:rect l="l" t="t" r="r" b="b"/>
              <a:pathLst>
                <a:path w="1436" h="1590" extrusionOk="0">
                  <a:moveTo>
                    <a:pt x="1050" y="0"/>
                  </a:moveTo>
                  <a:cubicBezTo>
                    <a:pt x="886" y="0"/>
                    <a:pt x="694" y="88"/>
                    <a:pt x="550" y="232"/>
                  </a:cubicBezTo>
                  <a:cubicBezTo>
                    <a:pt x="381" y="400"/>
                    <a:pt x="213" y="448"/>
                    <a:pt x="92" y="462"/>
                  </a:cubicBezTo>
                  <a:cubicBezTo>
                    <a:pt x="92" y="477"/>
                    <a:pt x="92" y="492"/>
                    <a:pt x="78" y="492"/>
                  </a:cubicBezTo>
                  <a:cubicBezTo>
                    <a:pt x="213" y="492"/>
                    <a:pt x="414" y="448"/>
                    <a:pt x="579" y="265"/>
                  </a:cubicBezTo>
                  <a:cubicBezTo>
                    <a:pt x="718" y="126"/>
                    <a:pt x="901" y="49"/>
                    <a:pt x="1055" y="49"/>
                  </a:cubicBezTo>
                  <a:cubicBezTo>
                    <a:pt x="1099" y="49"/>
                    <a:pt x="1128" y="49"/>
                    <a:pt x="1175" y="67"/>
                  </a:cubicBezTo>
                  <a:cubicBezTo>
                    <a:pt x="1267" y="82"/>
                    <a:pt x="1344" y="159"/>
                    <a:pt x="1358" y="265"/>
                  </a:cubicBezTo>
                  <a:cubicBezTo>
                    <a:pt x="1388" y="371"/>
                    <a:pt x="1296" y="448"/>
                    <a:pt x="1219" y="525"/>
                  </a:cubicBezTo>
                  <a:cubicBezTo>
                    <a:pt x="1146" y="583"/>
                    <a:pt x="1069" y="645"/>
                    <a:pt x="1069" y="722"/>
                  </a:cubicBezTo>
                  <a:cubicBezTo>
                    <a:pt x="1069" y="781"/>
                    <a:pt x="1099" y="843"/>
                    <a:pt x="1161" y="920"/>
                  </a:cubicBezTo>
                  <a:cubicBezTo>
                    <a:pt x="1281" y="1055"/>
                    <a:pt x="1238" y="1238"/>
                    <a:pt x="1146" y="1362"/>
                  </a:cubicBezTo>
                  <a:cubicBezTo>
                    <a:pt x="1067" y="1471"/>
                    <a:pt x="926" y="1549"/>
                    <a:pt x="773" y="1549"/>
                  </a:cubicBezTo>
                  <a:cubicBezTo>
                    <a:pt x="715" y="1549"/>
                    <a:pt x="656" y="1538"/>
                    <a:pt x="597" y="1512"/>
                  </a:cubicBezTo>
                  <a:cubicBezTo>
                    <a:pt x="414" y="1421"/>
                    <a:pt x="367" y="1300"/>
                    <a:pt x="305" y="1180"/>
                  </a:cubicBezTo>
                  <a:cubicBezTo>
                    <a:pt x="263" y="1048"/>
                    <a:pt x="218" y="933"/>
                    <a:pt x="47" y="933"/>
                  </a:cubicBezTo>
                  <a:cubicBezTo>
                    <a:pt x="37" y="933"/>
                    <a:pt x="26" y="934"/>
                    <a:pt x="15" y="934"/>
                  </a:cubicBezTo>
                  <a:cubicBezTo>
                    <a:pt x="15" y="949"/>
                    <a:pt x="1" y="964"/>
                    <a:pt x="1" y="982"/>
                  </a:cubicBezTo>
                  <a:cubicBezTo>
                    <a:pt x="16" y="980"/>
                    <a:pt x="31" y="980"/>
                    <a:pt x="44" y="980"/>
                  </a:cubicBezTo>
                  <a:cubicBezTo>
                    <a:pt x="189" y="980"/>
                    <a:pt x="218" y="1067"/>
                    <a:pt x="275" y="1194"/>
                  </a:cubicBezTo>
                  <a:cubicBezTo>
                    <a:pt x="323" y="1315"/>
                    <a:pt x="381" y="1469"/>
                    <a:pt x="579" y="1545"/>
                  </a:cubicBezTo>
                  <a:cubicBezTo>
                    <a:pt x="641" y="1575"/>
                    <a:pt x="703" y="1589"/>
                    <a:pt x="762" y="1589"/>
                  </a:cubicBezTo>
                  <a:cubicBezTo>
                    <a:pt x="930" y="1589"/>
                    <a:pt x="1084" y="1498"/>
                    <a:pt x="1175" y="1377"/>
                  </a:cubicBezTo>
                  <a:cubicBezTo>
                    <a:pt x="1311" y="1209"/>
                    <a:pt x="1311" y="1026"/>
                    <a:pt x="1190" y="890"/>
                  </a:cubicBezTo>
                  <a:cubicBezTo>
                    <a:pt x="1128" y="828"/>
                    <a:pt x="1099" y="766"/>
                    <a:pt x="1113" y="722"/>
                  </a:cubicBezTo>
                  <a:cubicBezTo>
                    <a:pt x="1113" y="660"/>
                    <a:pt x="1175" y="616"/>
                    <a:pt x="1238" y="554"/>
                  </a:cubicBezTo>
                  <a:cubicBezTo>
                    <a:pt x="1329" y="477"/>
                    <a:pt x="1435" y="386"/>
                    <a:pt x="1402" y="250"/>
                  </a:cubicBezTo>
                  <a:cubicBezTo>
                    <a:pt x="1373" y="126"/>
                    <a:pt x="1296" y="49"/>
                    <a:pt x="1175" y="20"/>
                  </a:cubicBezTo>
                  <a:cubicBezTo>
                    <a:pt x="1137" y="6"/>
                    <a:pt x="1095" y="0"/>
                    <a:pt x="105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4"/>
            <p:cNvSpPr/>
            <p:nvPr/>
          </p:nvSpPr>
          <p:spPr>
            <a:xfrm flipH="1">
              <a:off x="1141441" y="1908352"/>
              <a:ext cx="259106" cy="119748"/>
            </a:xfrm>
            <a:custGeom>
              <a:avLst/>
              <a:gdLst/>
              <a:ahLst/>
              <a:cxnLst/>
              <a:rect l="l" t="t" r="r" b="b"/>
              <a:pathLst>
                <a:path w="1493" h="690" extrusionOk="0">
                  <a:moveTo>
                    <a:pt x="1207" y="48"/>
                  </a:moveTo>
                  <a:cubicBezTo>
                    <a:pt x="1336" y="48"/>
                    <a:pt x="1404" y="149"/>
                    <a:pt x="1434" y="247"/>
                  </a:cubicBezTo>
                  <a:cubicBezTo>
                    <a:pt x="1449" y="368"/>
                    <a:pt x="1387" y="522"/>
                    <a:pt x="1204" y="566"/>
                  </a:cubicBezTo>
                  <a:cubicBezTo>
                    <a:pt x="1150" y="580"/>
                    <a:pt x="1101" y="585"/>
                    <a:pt x="1057" y="585"/>
                  </a:cubicBezTo>
                  <a:cubicBezTo>
                    <a:pt x="951" y="585"/>
                    <a:pt x="869" y="553"/>
                    <a:pt x="794" y="522"/>
                  </a:cubicBezTo>
                  <a:cubicBezTo>
                    <a:pt x="732" y="507"/>
                    <a:pt x="684" y="474"/>
                    <a:pt x="626" y="474"/>
                  </a:cubicBezTo>
                  <a:cubicBezTo>
                    <a:pt x="578" y="474"/>
                    <a:pt x="534" y="489"/>
                    <a:pt x="472" y="536"/>
                  </a:cubicBezTo>
                  <a:cubicBezTo>
                    <a:pt x="388" y="600"/>
                    <a:pt x="289" y="633"/>
                    <a:pt x="205" y="633"/>
                  </a:cubicBezTo>
                  <a:cubicBezTo>
                    <a:pt x="168" y="633"/>
                    <a:pt x="134" y="627"/>
                    <a:pt x="106" y="613"/>
                  </a:cubicBezTo>
                  <a:cubicBezTo>
                    <a:pt x="62" y="598"/>
                    <a:pt x="29" y="551"/>
                    <a:pt x="29" y="489"/>
                  </a:cubicBezTo>
                  <a:cubicBezTo>
                    <a:pt x="44" y="474"/>
                    <a:pt x="62" y="306"/>
                    <a:pt x="183" y="214"/>
                  </a:cubicBezTo>
                  <a:cubicBezTo>
                    <a:pt x="221" y="196"/>
                    <a:pt x="264" y="184"/>
                    <a:pt x="313" y="184"/>
                  </a:cubicBezTo>
                  <a:cubicBezTo>
                    <a:pt x="343" y="184"/>
                    <a:pt x="375" y="188"/>
                    <a:pt x="410" y="200"/>
                  </a:cubicBezTo>
                  <a:cubicBezTo>
                    <a:pt x="478" y="218"/>
                    <a:pt x="536" y="226"/>
                    <a:pt x="588" y="226"/>
                  </a:cubicBezTo>
                  <a:cubicBezTo>
                    <a:pt x="712" y="226"/>
                    <a:pt x="798" y="182"/>
                    <a:pt x="885" y="141"/>
                  </a:cubicBezTo>
                  <a:cubicBezTo>
                    <a:pt x="959" y="94"/>
                    <a:pt x="1050" y="64"/>
                    <a:pt x="1175" y="50"/>
                  </a:cubicBezTo>
                  <a:cubicBezTo>
                    <a:pt x="1186" y="48"/>
                    <a:pt x="1196" y="48"/>
                    <a:pt x="1207" y="48"/>
                  </a:cubicBezTo>
                  <a:close/>
                  <a:moveTo>
                    <a:pt x="1190" y="1"/>
                  </a:moveTo>
                  <a:cubicBezTo>
                    <a:pt x="1180" y="1"/>
                    <a:pt x="1170" y="1"/>
                    <a:pt x="1160" y="2"/>
                  </a:cubicBezTo>
                  <a:cubicBezTo>
                    <a:pt x="1035" y="17"/>
                    <a:pt x="944" y="64"/>
                    <a:pt x="867" y="94"/>
                  </a:cubicBezTo>
                  <a:cubicBezTo>
                    <a:pt x="782" y="138"/>
                    <a:pt x="703" y="180"/>
                    <a:pt x="589" y="180"/>
                  </a:cubicBezTo>
                  <a:cubicBezTo>
                    <a:pt x="543" y="180"/>
                    <a:pt x="490" y="173"/>
                    <a:pt x="428" y="156"/>
                  </a:cubicBezTo>
                  <a:cubicBezTo>
                    <a:pt x="389" y="144"/>
                    <a:pt x="355" y="139"/>
                    <a:pt x="324" y="139"/>
                  </a:cubicBezTo>
                  <a:cubicBezTo>
                    <a:pt x="266" y="139"/>
                    <a:pt x="218" y="157"/>
                    <a:pt x="168" y="185"/>
                  </a:cubicBezTo>
                  <a:cubicBezTo>
                    <a:pt x="29" y="276"/>
                    <a:pt x="0" y="489"/>
                    <a:pt x="0" y="489"/>
                  </a:cubicBezTo>
                  <a:cubicBezTo>
                    <a:pt x="0" y="566"/>
                    <a:pt x="29" y="628"/>
                    <a:pt x="91" y="657"/>
                  </a:cubicBezTo>
                  <a:cubicBezTo>
                    <a:pt x="121" y="672"/>
                    <a:pt x="154" y="690"/>
                    <a:pt x="198" y="690"/>
                  </a:cubicBezTo>
                  <a:cubicBezTo>
                    <a:pt x="289" y="690"/>
                    <a:pt x="395" y="642"/>
                    <a:pt x="501" y="566"/>
                  </a:cubicBezTo>
                  <a:cubicBezTo>
                    <a:pt x="541" y="532"/>
                    <a:pt x="578" y="519"/>
                    <a:pt x="616" y="519"/>
                  </a:cubicBezTo>
                  <a:cubicBezTo>
                    <a:pt x="665" y="519"/>
                    <a:pt x="716" y="541"/>
                    <a:pt x="776" y="566"/>
                  </a:cubicBezTo>
                  <a:cubicBezTo>
                    <a:pt x="860" y="591"/>
                    <a:pt x="960" y="623"/>
                    <a:pt x="1085" y="623"/>
                  </a:cubicBezTo>
                  <a:cubicBezTo>
                    <a:pt x="1122" y="623"/>
                    <a:pt x="1162" y="620"/>
                    <a:pt x="1204" y="613"/>
                  </a:cubicBezTo>
                  <a:cubicBezTo>
                    <a:pt x="1416" y="566"/>
                    <a:pt x="1493" y="383"/>
                    <a:pt x="1464" y="247"/>
                  </a:cubicBezTo>
                  <a:cubicBezTo>
                    <a:pt x="1450" y="116"/>
                    <a:pt x="1354" y="1"/>
                    <a:pt x="1190"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4"/>
            <p:cNvSpPr/>
            <p:nvPr/>
          </p:nvSpPr>
          <p:spPr>
            <a:xfrm flipH="1">
              <a:off x="1093714" y="2081032"/>
              <a:ext cx="113847" cy="301452"/>
            </a:xfrm>
            <a:custGeom>
              <a:avLst/>
              <a:gdLst/>
              <a:ahLst/>
              <a:cxnLst/>
              <a:rect l="l" t="t" r="r" b="b"/>
              <a:pathLst>
                <a:path w="656" h="1737" extrusionOk="0">
                  <a:moveTo>
                    <a:pt x="484" y="0"/>
                  </a:moveTo>
                  <a:cubicBezTo>
                    <a:pt x="405" y="0"/>
                    <a:pt x="320" y="10"/>
                    <a:pt x="245" y="43"/>
                  </a:cubicBezTo>
                  <a:cubicBezTo>
                    <a:pt x="154" y="90"/>
                    <a:pt x="92" y="182"/>
                    <a:pt x="63" y="273"/>
                  </a:cubicBezTo>
                  <a:cubicBezTo>
                    <a:pt x="0" y="485"/>
                    <a:pt x="106" y="591"/>
                    <a:pt x="198" y="683"/>
                  </a:cubicBezTo>
                  <a:cubicBezTo>
                    <a:pt x="289" y="774"/>
                    <a:pt x="352" y="837"/>
                    <a:pt x="198" y="1005"/>
                  </a:cubicBezTo>
                  <a:cubicBezTo>
                    <a:pt x="15" y="1202"/>
                    <a:pt x="15" y="1477"/>
                    <a:pt x="121" y="1616"/>
                  </a:cubicBezTo>
                  <a:cubicBezTo>
                    <a:pt x="183" y="1689"/>
                    <a:pt x="260" y="1722"/>
                    <a:pt x="337" y="1737"/>
                  </a:cubicBezTo>
                  <a:cubicBezTo>
                    <a:pt x="352" y="1722"/>
                    <a:pt x="352" y="1722"/>
                    <a:pt x="366" y="1722"/>
                  </a:cubicBezTo>
                  <a:lnTo>
                    <a:pt x="366" y="1689"/>
                  </a:lnTo>
                  <a:cubicBezTo>
                    <a:pt x="289" y="1689"/>
                    <a:pt x="213" y="1660"/>
                    <a:pt x="154" y="1583"/>
                  </a:cubicBezTo>
                  <a:cubicBezTo>
                    <a:pt x="63" y="1462"/>
                    <a:pt x="63" y="1217"/>
                    <a:pt x="231" y="1019"/>
                  </a:cubicBezTo>
                  <a:cubicBezTo>
                    <a:pt x="395" y="837"/>
                    <a:pt x="322" y="745"/>
                    <a:pt x="213" y="654"/>
                  </a:cubicBezTo>
                  <a:cubicBezTo>
                    <a:pt x="139" y="577"/>
                    <a:pt x="48" y="485"/>
                    <a:pt x="106" y="288"/>
                  </a:cubicBezTo>
                  <a:cubicBezTo>
                    <a:pt x="121" y="196"/>
                    <a:pt x="183" y="134"/>
                    <a:pt x="260" y="90"/>
                  </a:cubicBezTo>
                  <a:cubicBezTo>
                    <a:pt x="337" y="43"/>
                    <a:pt x="414" y="43"/>
                    <a:pt x="487" y="43"/>
                  </a:cubicBezTo>
                  <a:cubicBezTo>
                    <a:pt x="549" y="43"/>
                    <a:pt x="611" y="43"/>
                    <a:pt x="655" y="61"/>
                  </a:cubicBezTo>
                  <a:lnTo>
                    <a:pt x="655" y="13"/>
                  </a:lnTo>
                  <a:cubicBezTo>
                    <a:pt x="608" y="7"/>
                    <a:pt x="548" y="0"/>
                    <a:pt x="484"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4"/>
            <p:cNvSpPr/>
            <p:nvPr/>
          </p:nvSpPr>
          <p:spPr>
            <a:xfrm flipH="1">
              <a:off x="1397946" y="2303271"/>
              <a:ext cx="412870" cy="149945"/>
            </a:xfrm>
            <a:custGeom>
              <a:avLst/>
              <a:gdLst/>
              <a:ahLst/>
              <a:cxnLst/>
              <a:rect l="l" t="t" r="r" b="b"/>
              <a:pathLst>
                <a:path w="2379" h="864" extrusionOk="0">
                  <a:moveTo>
                    <a:pt x="392" y="0"/>
                  </a:moveTo>
                  <a:cubicBezTo>
                    <a:pt x="315" y="0"/>
                    <a:pt x="249" y="20"/>
                    <a:pt x="198" y="55"/>
                  </a:cubicBezTo>
                  <a:cubicBezTo>
                    <a:pt x="77" y="132"/>
                    <a:pt x="30" y="267"/>
                    <a:pt x="0" y="344"/>
                  </a:cubicBezTo>
                  <a:cubicBezTo>
                    <a:pt x="15" y="344"/>
                    <a:pt x="30" y="344"/>
                    <a:pt x="48" y="359"/>
                  </a:cubicBezTo>
                  <a:cubicBezTo>
                    <a:pt x="63" y="300"/>
                    <a:pt x="106" y="161"/>
                    <a:pt x="213" y="102"/>
                  </a:cubicBezTo>
                  <a:cubicBezTo>
                    <a:pt x="268" y="64"/>
                    <a:pt x="337" y="44"/>
                    <a:pt x="415" y="44"/>
                  </a:cubicBezTo>
                  <a:cubicBezTo>
                    <a:pt x="466" y="44"/>
                    <a:pt x="520" y="52"/>
                    <a:pt x="578" y="70"/>
                  </a:cubicBezTo>
                  <a:cubicBezTo>
                    <a:pt x="780" y="146"/>
                    <a:pt x="853" y="238"/>
                    <a:pt x="915" y="329"/>
                  </a:cubicBezTo>
                  <a:cubicBezTo>
                    <a:pt x="981" y="425"/>
                    <a:pt x="1036" y="496"/>
                    <a:pt x="1167" y="496"/>
                  </a:cubicBezTo>
                  <a:cubicBezTo>
                    <a:pt x="1247" y="496"/>
                    <a:pt x="1355" y="470"/>
                    <a:pt x="1511" y="406"/>
                  </a:cubicBezTo>
                  <a:cubicBezTo>
                    <a:pt x="1661" y="344"/>
                    <a:pt x="1801" y="329"/>
                    <a:pt x="1907" y="329"/>
                  </a:cubicBezTo>
                  <a:cubicBezTo>
                    <a:pt x="2090" y="329"/>
                    <a:pt x="2210" y="392"/>
                    <a:pt x="2273" y="483"/>
                  </a:cubicBezTo>
                  <a:cubicBezTo>
                    <a:pt x="2335" y="589"/>
                    <a:pt x="2302" y="724"/>
                    <a:pt x="2181" y="864"/>
                  </a:cubicBezTo>
                  <a:lnTo>
                    <a:pt x="2243" y="864"/>
                  </a:lnTo>
                  <a:cubicBezTo>
                    <a:pt x="2349" y="724"/>
                    <a:pt x="2379" y="574"/>
                    <a:pt x="2302" y="450"/>
                  </a:cubicBezTo>
                  <a:cubicBezTo>
                    <a:pt x="2245" y="357"/>
                    <a:pt x="2107" y="287"/>
                    <a:pt x="1911" y="287"/>
                  </a:cubicBezTo>
                  <a:cubicBezTo>
                    <a:pt x="1791" y="287"/>
                    <a:pt x="1650" y="313"/>
                    <a:pt x="1493" y="377"/>
                  </a:cubicBezTo>
                  <a:cubicBezTo>
                    <a:pt x="1341" y="435"/>
                    <a:pt x="1238" y="459"/>
                    <a:pt x="1164" y="459"/>
                  </a:cubicBezTo>
                  <a:cubicBezTo>
                    <a:pt x="1046" y="459"/>
                    <a:pt x="1001" y="398"/>
                    <a:pt x="944" y="315"/>
                  </a:cubicBezTo>
                  <a:cubicBezTo>
                    <a:pt x="886" y="223"/>
                    <a:pt x="809" y="102"/>
                    <a:pt x="597" y="40"/>
                  </a:cubicBezTo>
                  <a:cubicBezTo>
                    <a:pt x="522" y="13"/>
                    <a:pt x="454" y="0"/>
                    <a:pt x="392"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4"/>
            <p:cNvSpPr/>
            <p:nvPr/>
          </p:nvSpPr>
          <p:spPr>
            <a:xfrm flipH="1">
              <a:off x="1223355" y="2181961"/>
              <a:ext cx="169729" cy="191944"/>
            </a:xfrm>
            <a:custGeom>
              <a:avLst/>
              <a:gdLst/>
              <a:ahLst/>
              <a:cxnLst/>
              <a:rect l="l" t="t" r="r" b="b"/>
              <a:pathLst>
                <a:path w="978" h="1106" extrusionOk="0">
                  <a:moveTo>
                    <a:pt x="510" y="38"/>
                  </a:moveTo>
                  <a:cubicBezTo>
                    <a:pt x="629" y="38"/>
                    <a:pt x="754" y="88"/>
                    <a:pt x="766" y="99"/>
                  </a:cubicBezTo>
                  <a:cubicBezTo>
                    <a:pt x="901" y="205"/>
                    <a:pt x="934" y="359"/>
                    <a:pt x="857" y="633"/>
                  </a:cubicBezTo>
                  <a:cubicBezTo>
                    <a:pt x="810" y="816"/>
                    <a:pt x="689" y="1043"/>
                    <a:pt x="400" y="1058"/>
                  </a:cubicBezTo>
                  <a:cubicBezTo>
                    <a:pt x="390" y="1059"/>
                    <a:pt x="379" y="1059"/>
                    <a:pt x="369" y="1059"/>
                  </a:cubicBezTo>
                  <a:cubicBezTo>
                    <a:pt x="226" y="1059"/>
                    <a:pt x="90" y="944"/>
                    <a:pt x="63" y="845"/>
                  </a:cubicBezTo>
                  <a:cubicBezTo>
                    <a:pt x="48" y="783"/>
                    <a:pt x="92" y="725"/>
                    <a:pt x="169" y="692"/>
                  </a:cubicBezTo>
                  <a:cubicBezTo>
                    <a:pt x="323" y="633"/>
                    <a:pt x="323" y="571"/>
                    <a:pt x="294" y="465"/>
                  </a:cubicBezTo>
                  <a:cubicBezTo>
                    <a:pt x="275" y="403"/>
                    <a:pt x="261" y="311"/>
                    <a:pt x="308" y="190"/>
                  </a:cubicBezTo>
                  <a:cubicBezTo>
                    <a:pt x="323" y="128"/>
                    <a:pt x="367" y="84"/>
                    <a:pt x="414" y="51"/>
                  </a:cubicBezTo>
                  <a:cubicBezTo>
                    <a:pt x="444" y="42"/>
                    <a:pt x="476" y="38"/>
                    <a:pt x="510" y="38"/>
                  </a:cubicBezTo>
                  <a:close/>
                  <a:moveTo>
                    <a:pt x="529" y="1"/>
                  </a:moveTo>
                  <a:cubicBezTo>
                    <a:pt x="486" y="1"/>
                    <a:pt x="441" y="7"/>
                    <a:pt x="400" y="22"/>
                  </a:cubicBezTo>
                  <a:cubicBezTo>
                    <a:pt x="338" y="51"/>
                    <a:pt x="294" y="99"/>
                    <a:pt x="261" y="176"/>
                  </a:cubicBezTo>
                  <a:cubicBezTo>
                    <a:pt x="217" y="311"/>
                    <a:pt x="246" y="403"/>
                    <a:pt x="261" y="479"/>
                  </a:cubicBezTo>
                  <a:cubicBezTo>
                    <a:pt x="275" y="571"/>
                    <a:pt x="294" y="600"/>
                    <a:pt x="155" y="662"/>
                  </a:cubicBezTo>
                  <a:cubicBezTo>
                    <a:pt x="48" y="692"/>
                    <a:pt x="1" y="769"/>
                    <a:pt x="34" y="860"/>
                  </a:cubicBezTo>
                  <a:cubicBezTo>
                    <a:pt x="63" y="984"/>
                    <a:pt x="202" y="1105"/>
                    <a:pt x="367" y="1105"/>
                  </a:cubicBezTo>
                  <a:lnTo>
                    <a:pt x="400" y="1105"/>
                  </a:lnTo>
                  <a:cubicBezTo>
                    <a:pt x="641" y="1091"/>
                    <a:pt x="824" y="922"/>
                    <a:pt x="901" y="648"/>
                  </a:cubicBezTo>
                  <a:cubicBezTo>
                    <a:pt x="949" y="417"/>
                    <a:pt x="978" y="205"/>
                    <a:pt x="795" y="70"/>
                  </a:cubicBezTo>
                  <a:cubicBezTo>
                    <a:pt x="784" y="56"/>
                    <a:pt x="661" y="1"/>
                    <a:pt x="52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4"/>
            <p:cNvSpPr/>
            <p:nvPr/>
          </p:nvSpPr>
          <p:spPr>
            <a:xfrm flipH="1">
              <a:off x="1818279" y="2198968"/>
              <a:ext cx="40263" cy="134846"/>
            </a:xfrm>
            <a:custGeom>
              <a:avLst/>
              <a:gdLst/>
              <a:ahLst/>
              <a:cxnLst/>
              <a:rect l="l" t="t" r="r" b="b"/>
              <a:pathLst>
                <a:path w="232" h="777" extrusionOk="0">
                  <a:moveTo>
                    <a:pt x="16" y="1"/>
                  </a:moveTo>
                  <a:cubicBezTo>
                    <a:pt x="16" y="16"/>
                    <a:pt x="16" y="30"/>
                    <a:pt x="1" y="45"/>
                  </a:cubicBezTo>
                  <a:cubicBezTo>
                    <a:pt x="78" y="155"/>
                    <a:pt x="184" y="319"/>
                    <a:pt x="169" y="473"/>
                  </a:cubicBezTo>
                  <a:cubicBezTo>
                    <a:pt x="169" y="579"/>
                    <a:pt x="107" y="671"/>
                    <a:pt x="1" y="747"/>
                  </a:cubicBezTo>
                  <a:cubicBezTo>
                    <a:pt x="16" y="762"/>
                    <a:pt x="30" y="762"/>
                    <a:pt x="30" y="777"/>
                  </a:cubicBezTo>
                  <a:cubicBezTo>
                    <a:pt x="140" y="703"/>
                    <a:pt x="198" y="594"/>
                    <a:pt x="213" y="473"/>
                  </a:cubicBezTo>
                  <a:cubicBezTo>
                    <a:pt x="231" y="290"/>
                    <a:pt x="107" y="92"/>
                    <a:pt x="16"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4"/>
            <p:cNvSpPr/>
            <p:nvPr/>
          </p:nvSpPr>
          <p:spPr>
            <a:xfrm flipH="1">
              <a:off x="860642" y="1226230"/>
              <a:ext cx="701305" cy="811682"/>
            </a:xfrm>
            <a:custGeom>
              <a:avLst/>
              <a:gdLst/>
              <a:ahLst/>
              <a:cxnLst/>
              <a:rect l="l" t="t" r="r" b="b"/>
              <a:pathLst>
                <a:path w="4041" h="4677" extrusionOk="0">
                  <a:moveTo>
                    <a:pt x="2130" y="0"/>
                  </a:moveTo>
                  <a:cubicBezTo>
                    <a:pt x="2029" y="0"/>
                    <a:pt x="1926" y="23"/>
                    <a:pt x="1830" y="70"/>
                  </a:cubicBezTo>
                  <a:cubicBezTo>
                    <a:pt x="1493" y="224"/>
                    <a:pt x="1358" y="637"/>
                    <a:pt x="1523" y="970"/>
                  </a:cubicBezTo>
                  <a:lnTo>
                    <a:pt x="1541" y="985"/>
                  </a:lnTo>
                  <a:lnTo>
                    <a:pt x="1541" y="1003"/>
                  </a:lnTo>
                  <a:lnTo>
                    <a:pt x="1633" y="1168"/>
                  </a:lnTo>
                  <a:lnTo>
                    <a:pt x="1739" y="1351"/>
                  </a:lnTo>
                  <a:cubicBezTo>
                    <a:pt x="1797" y="1460"/>
                    <a:pt x="1859" y="1581"/>
                    <a:pt x="1922" y="1702"/>
                  </a:cubicBezTo>
                  <a:cubicBezTo>
                    <a:pt x="2042" y="1932"/>
                    <a:pt x="2148" y="2174"/>
                    <a:pt x="2273" y="2404"/>
                  </a:cubicBezTo>
                  <a:cubicBezTo>
                    <a:pt x="2379" y="2650"/>
                    <a:pt x="2500" y="2891"/>
                    <a:pt x="2591" y="3122"/>
                  </a:cubicBezTo>
                  <a:cubicBezTo>
                    <a:pt x="2653" y="3242"/>
                    <a:pt x="2697" y="3348"/>
                    <a:pt x="2730" y="3473"/>
                  </a:cubicBezTo>
                  <a:cubicBezTo>
                    <a:pt x="2683" y="3473"/>
                    <a:pt x="2639" y="3454"/>
                    <a:pt x="2591" y="3454"/>
                  </a:cubicBezTo>
                  <a:cubicBezTo>
                    <a:pt x="2485" y="3440"/>
                    <a:pt x="2379" y="3411"/>
                    <a:pt x="2255" y="3363"/>
                  </a:cubicBezTo>
                  <a:cubicBezTo>
                    <a:pt x="2042" y="3290"/>
                    <a:pt x="1815" y="3198"/>
                    <a:pt x="1585" y="3089"/>
                  </a:cubicBezTo>
                  <a:cubicBezTo>
                    <a:pt x="1479" y="3030"/>
                    <a:pt x="1358" y="2968"/>
                    <a:pt x="1248" y="2906"/>
                  </a:cubicBezTo>
                  <a:cubicBezTo>
                    <a:pt x="1204" y="2876"/>
                    <a:pt x="1142" y="2847"/>
                    <a:pt x="1084" y="2814"/>
                  </a:cubicBezTo>
                  <a:lnTo>
                    <a:pt x="1007" y="2770"/>
                  </a:lnTo>
                  <a:lnTo>
                    <a:pt x="930" y="2723"/>
                  </a:lnTo>
                  <a:lnTo>
                    <a:pt x="915" y="2708"/>
                  </a:lnTo>
                  <a:cubicBezTo>
                    <a:pt x="826" y="2656"/>
                    <a:pt x="726" y="2631"/>
                    <a:pt x="628" y="2631"/>
                  </a:cubicBezTo>
                  <a:cubicBezTo>
                    <a:pt x="443" y="2631"/>
                    <a:pt x="261" y="2721"/>
                    <a:pt x="151" y="2891"/>
                  </a:cubicBezTo>
                  <a:cubicBezTo>
                    <a:pt x="1" y="3136"/>
                    <a:pt x="77" y="3473"/>
                    <a:pt x="319" y="3637"/>
                  </a:cubicBezTo>
                  <a:lnTo>
                    <a:pt x="367" y="3670"/>
                  </a:lnTo>
                  <a:lnTo>
                    <a:pt x="410" y="3700"/>
                  </a:lnTo>
                  <a:lnTo>
                    <a:pt x="502" y="3762"/>
                  </a:lnTo>
                  <a:cubicBezTo>
                    <a:pt x="564" y="3806"/>
                    <a:pt x="626" y="3839"/>
                    <a:pt x="685" y="3883"/>
                  </a:cubicBezTo>
                  <a:cubicBezTo>
                    <a:pt x="809" y="3945"/>
                    <a:pt x="945" y="4022"/>
                    <a:pt x="1065" y="4095"/>
                  </a:cubicBezTo>
                  <a:cubicBezTo>
                    <a:pt x="1325" y="4234"/>
                    <a:pt x="1585" y="4355"/>
                    <a:pt x="1874" y="4461"/>
                  </a:cubicBezTo>
                  <a:cubicBezTo>
                    <a:pt x="2028" y="4523"/>
                    <a:pt x="2181" y="4570"/>
                    <a:pt x="2331" y="4600"/>
                  </a:cubicBezTo>
                  <a:cubicBezTo>
                    <a:pt x="2500" y="4644"/>
                    <a:pt x="2668" y="4662"/>
                    <a:pt x="2866" y="4677"/>
                  </a:cubicBezTo>
                  <a:cubicBezTo>
                    <a:pt x="2972" y="4677"/>
                    <a:pt x="3078" y="4662"/>
                    <a:pt x="3188" y="4644"/>
                  </a:cubicBezTo>
                  <a:cubicBezTo>
                    <a:pt x="3294" y="4614"/>
                    <a:pt x="3414" y="4585"/>
                    <a:pt x="3535" y="4523"/>
                  </a:cubicBezTo>
                  <a:cubicBezTo>
                    <a:pt x="3597" y="4494"/>
                    <a:pt x="3660" y="4461"/>
                    <a:pt x="3703" y="4417"/>
                  </a:cubicBezTo>
                  <a:cubicBezTo>
                    <a:pt x="3736" y="4402"/>
                    <a:pt x="3766" y="4369"/>
                    <a:pt x="3780" y="4355"/>
                  </a:cubicBezTo>
                  <a:cubicBezTo>
                    <a:pt x="3795" y="4340"/>
                    <a:pt x="3810" y="4325"/>
                    <a:pt x="3828" y="4311"/>
                  </a:cubicBezTo>
                  <a:cubicBezTo>
                    <a:pt x="3843" y="4296"/>
                    <a:pt x="3843" y="4296"/>
                    <a:pt x="3857" y="4278"/>
                  </a:cubicBezTo>
                  <a:cubicBezTo>
                    <a:pt x="3872" y="4278"/>
                    <a:pt x="3872" y="4248"/>
                    <a:pt x="3886" y="4248"/>
                  </a:cubicBezTo>
                  <a:cubicBezTo>
                    <a:pt x="3919" y="4219"/>
                    <a:pt x="3934" y="4186"/>
                    <a:pt x="3949" y="4157"/>
                  </a:cubicBezTo>
                  <a:cubicBezTo>
                    <a:pt x="3949" y="4142"/>
                    <a:pt x="3963" y="4128"/>
                    <a:pt x="3963" y="4113"/>
                  </a:cubicBezTo>
                  <a:cubicBezTo>
                    <a:pt x="3978" y="4095"/>
                    <a:pt x="3978" y="4095"/>
                    <a:pt x="3978" y="4080"/>
                  </a:cubicBezTo>
                  <a:lnTo>
                    <a:pt x="3993" y="4066"/>
                  </a:lnTo>
                  <a:lnTo>
                    <a:pt x="3993" y="4051"/>
                  </a:lnTo>
                  <a:cubicBezTo>
                    <a:pt x="3993" y="4036"/>
                    <a:pt x="4011" y="4022"/>
                    <a:pt x="4011" y="4003"/>
                  </a:cubicBezTo>
                  <a:cubicBezTo>
                    <a:pt x="4011" y="3989"/>
                    <a:pt x="4025" y="3974"/>
                    <a:pt x="4025" y="3959"/>
                  </a:cubicBezTo>
                  <a:lnTo>
                    <a:pt x="4025" y="3897"/>
                  </a:lnTo>
                  <a:cubicBezTo>
                    <a:pt x="4040" y="3839"/>
                    <a:pt x="4040" y="3791"/>
                    <a:pt x="4040" y="3762"/>
                  </a:cubicBezTo>
                  <a:lnTo>
                    <a:pt x="4040" y="3656"/>
                  </a:lnTo>
                  <a:cubicBezTo>
                    <a:pt x="4040" y="3623"/>
                    <a:pt x="4025" y="3594"/>
                    <a:pt x="4025" y="3564"/>
                  </a:cubicBezTo>
                  <a:cubicBezTo>
                    <a:pt x="4011" y="3454"/>
                    <a:pt x="3993" y="3381"/>
                    <a:pt x="3963" y="3304"/>
                  </a:cubicBezTo>
                  <a:cubicBezTo>
                    <a:pt x="3949" y="3213"/>
                    <a:pt x="3934" y="3151"/>
                    <a:pt x="3901" y="3074"/>
                  </a:cubicBezTo>
                  <a:cubicBezTo>
                    <a:pt x="3857" y="2924"/>
                    <a:pt x="3810" y="2785"/>
                    <a:pt x="3751" y="2664"/>
                  </a:cubicBezTo>
                  <a:cubicBezTo>
                    <a:pt x="3660" y="2390"/>
                    <a:pt x="3553" y="2130"/>
                    <a:pt x="3429" y="1870"/>
                  </a:cubicBezTo>
                  <a:cubicBezTo>
                    <a:pt x="3323" y="1625"/>
                    <a:pt x="3217" y="1369"/>
                    <a:pt x="3096" y="1124"/>
                  </a:cubicBezTo>
                  <a:cubicBezTo>
                    <a:pt x="3034" y="1003"/>
                    <a:pt x="2972" y="879"/>
                    <a:pt x="2913" y="743"/>
                  </a:cubicBezTo>
                  <a:lnTo>
                    <a:pt x="2822" y="560"/>
                  </a:lnTo>
                  <a:lnTo>
                    <a:pt x="2730" y="377"/>
                  </a:lnTo>
                  <a:cubicBezTo>
                    <a:pt x="2621" y="138"/>
                    <a:pt x="2380" y="0"/>
                    <a:pt x="2130" y="0"/>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4"/>
            <p:cNvSpPr/>
            <p:nvPr/>
          </p:nvSpPr>
          <p:spPr>
            <a:xfrm flipH="1">
              <a:off x="996006" y="1825666"/>
              <a:ext cx="92154" cy="45296"/>
            </a:xfrm>
            <a:custGeom>
              <a:avLst/>
              <a:gdLst/>
              <a:ahLst/>
              <a:cxnLst/>
              <a:rect l="l" t="t" r="r" b="b"/>
              <a:pathLst>
                <a:path w="531" h="261" extrusionOk="0">
                  <a:moveTo>
                    <a:pt x="44" y="0"/>
                  </a:moveTo>
                  <a:cubicBezTo>
                    <a:pt x="29" y="0"/>
                    <a:pt x="15" y="19"/>
                    <a:pt x="0" y="33"/>
                  </a:cubicBezTo>
                  <a:cubicBezTo>
                    <a:pt x="0" y="48"/>
                    <a:pt x="15" y="63"/>
                    <a:pt x="29" y="63"/>
                  </a:cubicBezTo>
                  <a:cubicBezTo>
                    <a:pt x="29" y="63"/>
                    <a:pt x="304" y="154"/>
                    <a:pt x="472" y="260"/>
                  </a:cubicBezTo>
                  <a:lnTo>
                    <a:pt x="487" y="260"/>
                  </a:lnTo>
                  <a:cubicBezTo>
                    <a:pt x="501" y="260"/>
                    <a:pt x="516" y="260"/>
                    <a:pt x="516" y="246"/>
                  </a:cubicBezTo>
                  <a:cubicBezTo>
                    <a:pt x="531" y="231"/>
                    <a:pt x="516" y="216"/>
                    <a:pt x="501" y="202"/>
                  </a:cubicBezTo>
                  <a:cubicBezTo>
                    <a:pt x="333" y="92"/>
                    <a:pt x="59" y="19"/>
                    <a:pt x="44" y="0"/>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4"/>
            <p:cNvSpPr/>
            <p:nvPr/>
          </p:nvSpPr>
          <p:spPr>
            <a:xfrm flipH="1">
              <a:off x="1011799" y="1815427"/>
              <a:ext cx="71328" cy="21173"/>
            </a:xfrm>
            <a:custGeom>
              <a:avLst/>
              <a:gdLst/>
              <a:ahLst/>
              <a:cxnLst/>
              <a:rect l="l" t="t" r="r" b="b"/>
              <a:pathLst>
                <a:path w="411" h="122" extrusionOk="0">
                  <a:moveTo>
                    <a:pt x="346" y="0"/>
                  </a:moveTo>
                  <a:cubicBezTo>
                    <a:pt x="276" y="0"/>
                    <a:pt x="120" y="8"/>
                    <a:pt x="15" y="78"/>
                  </a:cubicBezTo>
                  <a:cubicBezTo>
                    <a:pt x="0" y="78"/>
                    <a:pt x="0" y="92"/>
                    <a:pt x="15" y="107"/>
                  </a:cubicBezTo>
                  <a:cubicBezTo>
                    <a:pt x="15" y="122"/>
                    <a:pt x="30" y="122"/>
                    <a:pt x="30" y="122"/>
                  </a:cubicBezTo>
                  <a:lnTo>
                    <a:pt x="44" y="122"/>
                  </a:lnTo>
                  <a:cubicBezTo>
                    <a:pt x="134" y="66"/>
                    <a:pt x="271" y="58"/>
                    <a:pt x="339" y="58"/>
                  </a:cubicBezTo>
                  <a:cubicBezTo>
                    <a:pt x="365" y="58"/>
                    <a:pt x="381" y="59"/>
                    <a:pt x="381" y="59"/>
                  </a:cubicBezTo>
                  <a:cubicBezTo>
                    <a:pt x="396" y="59"/>
                    <a:pt x="410" y="45"/>
                    <a:pt x="410" y="30"/>
                  </a:cubicBezTo>
                  <a:cubicBezTo>
                    <a:pt x="410" y="16"/>
                    <a:pt x="396" y="1"/>
                    <a:pt x="381" y="1"/>
                  </a:cubicBezTo>
                  <a:cubicBezTo>
                    <a:pt x="381" y="1"/>
                    <a:pt x="368" y="0"/>
                    <a:pt x="346" y="0"/>
                  </a:cubicBezTo>
                  <a:close/>
                </a:path>
              </a:pathLst>
            </a:custGeom>
            <a:solidFill>
              <a:srgbClr val="ED746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4"/>
            <p:cNvSpPr/>
            <p:nvPr/>
          </p:nvSpPr>
          <p:spPr>
            <a:xfrm flipH="1">
              <a:off x="1392912" y="1491586"/>
              <a:ext cx="270040" cy="343103"/>
            </a:xfrm>
            <a:custGeom>
              <a:avLst/>
              <a:gdLst/>
              <a:ahLst/>
              <a:cxnLst/>
              <a:rect l="l" t="t" r="r" b="b"/>
              <a:pathLst>
                <a:path w="1556" h="1977" extrusionOk="0">
                  <a:moveTo>
                    <a:pt x="140" y="0"/>
                  </a:moveTo>
                  <a:cubicBezTo>
                    <a:pt x="103" y="0"/>
                    <a:pt x="76" y="12"/>
                    <a:pt x="63" y="37"/>
                  </a:cubicBezTo>
                  <a:cubicBezTo>
                    <a:pt x="1" y="158"/>
                    <a:pt x="367" y="297"/>
                    <a:pt x="477" y="495"/>
                  </a:cubicBezTo>
                  <a:cubicBezTo>
                    <a:pt x="477" y="495"/>
                    <a:pt x="461" y="474"/>
                    <a:pt x="435" y="474"/>
                  </a:cubicBezTo>
                  <a:cubicBezTo>
                    <a:pt x="417" y="474"/>
                    <a:pt x="393" y="485"/>
                    <a:pt x="367" y="524"/>
                  </a:cubicBezTo>
                  <a:cubicBezTo>
                    <a:pt x="323" y="616"/>
                    <a:pt x="352" y="692"/>
                    <a:pt x="352" y="692"/>
                  </a:cubicBezTo>
                  <a:cubicBezTo>
                    <a:pt x="352" y="692"/>
                    <a:pt x="275" y="722"/>
                    <a:pt x="261" y="784"/>
                  </a:cubicBezTo>
                  <a:cubicBezTo>
                    <a:pt x="246" y="846"/>
                    <a:pt x="275" y="919"/>
                    <a:pt x="275" y="919"/>
                  </a:cubicBezTo>
                  <a:cubicBezTo>
                    <a:pt x="275" y="919"/>
                    <a:pt x="169" y="967"/>
                    <a:pt x="155" y="1058"/>
                  </a:cubicBezTo>
                  <a:cubicBezTo>
                    <a:pt x="155" y="1135"/>
                    <a:pt x="155" y="1164"/>
                    <a:pt x="308" y="1285"/>
                  </a:cubicBezTo>
                  <a:cubicBezTo>
                    <a:pt x="535" y="1468"/>
                    <a:pt x="458" y="1805"/>
                    <a:pt x="689" y="1911"/>
                  </a:cubicBezTo>
                  <a:cubicBezTo>
                    <a:pt x="765" y="1949"/>
                    <a:pt x="867" y="1977"/>
                    <a:pt x="975" y="1977"/>
                  </a:cubicBezTo>
                  <a:cubicBezTo>
                    <a:pt x="1127" y="1977"/>
                    <a:pt x="1290" y="1921"/>
                    <a:pt x="1406" y="1761"/>
                  </a:cubicBezTo>
                  <a:cubicBezTo>
                    <a:pt x="1556" y="1560"/>
                    <a:pt x="1556" y="1285"/>
                    <a:pt x="1421" y="1088"/>
                  </a:cubicBezTo>
                  <a:cubicBezTo>
                    <a:pt x="1281" y="890"/>
                    <a:pt x="1084" y="601"/>
                    <a:pt x="857" y="418"/>
                  </a:cubicBezTo>
                  <a:cubicBezTo>
                    <a:pt x="590" y="177"/>
                    <a:pt x="285" y="0"/>
                    <a:pt x="140" y="0"/>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4"/>
            <p:cNvSpPr/>
            <p:nvPr/>
          </p:nvSpPr>
          <p:spPr>
            <a:xfrm flipH="1">
              <a:off x="1402977" y="1561526"/>
              <a:ext cx="122177" cy="156366"/>
            </a:xfrm>
            <a:custGeom>
              <a:avLst/>
              <a:gdLst/>
              <a:ahLst/>
              <a:cxnLst/>
              <a:rect l="l" t="t" r="r" b="b"/>
              <a:pathLst>
                <a:path w="704" h="901" extrusionOk="0">
                  <a:moveTo>
                    <a:pt x="1" y="0"/>
                  </a:moveTo>
                  <a:lnTo>
                    <a:pt x="703" y="900"/>
                  </a:lnTo>
                  <a:cubicBezTo>
                    <a:pt x="703" y="900"/>
                    <a:pt x="550" y="183"/>
                    <a:pt x="323" y="92"/>
                  </a:cubicBezTo>
                  <a:cubicBezTo>
                    <a:pt x="107" y="0"/>
                    <a:pt x="1" y="0"/>
                    <a:pt x="1" y="0"/>
                  </a:cubicBezTo>
                  <a:close/>
                </a:path>
              </a:pathLst>
            </a:custGeom>
            <a:solidFill>
              <a:srgbClr val="FF9D8A"/>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4"/>
            <p:cNvSpPr/>
            <p:nvPr/>
          </p:nvSpPr>
          <p:spPr>
            <a:xfrm flipH="1">
              <a:off x="1363582" y="1696199"/>
              <a:ext cx="143177" cy="188125"/>
            </a:xfrm>
            <a:custGeom>
              <a:avLst/>
              <a:gdLst/>
              <a:ahLst/>
              <a:cxnLst/>
              <a:rect l="l" t="t" r="r" b="b"/>
              <a:pathLst>
                <a:path w="825" h="1084" extrusionOk="0">
                  <a:moveTo>
                    <a:pt x="612" y="0"/>
                  </a:moveTo>
                  <a:cubicBezTo>
                    <a:pt x="400" y="596"/>
                    <a:pt x="1" y="948"/>
                    <a:pt x="1" y="948"/>
                  </a:cubicBezTo>
                  <a:cubicBezTo>
                    <a:pt x="63" y="1006"/>
                    <a:pt x="155" y="1083"/>
                    <a:pt x="246" y="1083"/>
                  </a:cubicBezTo>
                  <a:cubicBezTo>
                    <a:pt x="627" y="746"/>
                    <a:pt x="824" y="154"/>
                    <a:pt x="824" y="154"/>
                  </a:cubicBezTo>
                  <a:cubicBezTo>
                    <a:pt x="780" y="77"/>
                    <a:pt x="703" y="15"/>
                    <a:pt x="61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4"/>
            <p:cNvSpPr/>
            <p:nvPr/>
          </p:nvSpPr>
          <p:spPr>
            <a:xfrm flipH="1">
              <a:off x="926762" y="1205058"/>
              <a:ext cx="407837" cy="465281"/>
            </a:xfrm>
            <a:custGeom>
              <a:avLst/>
              <a:gdLst/>
              <a:ahLst/>
              <a:cxnLst/>
              <a:rect l="l" t="t" r="r" b="b"/>
              <a:pathLst>
                <a:path w="2350" h="2681" extrusionOk="0">
                  <a:moveTo>
                    <a:pt x="801" y="1"/>
                  </a:moveTo>
                  <a:cubicBezTo>
                    <a:pt x="611" y="1"/>
                    <a:pt x="423" y="70"/>
                    <a:pt x="275" y="210"/>
                  </a:cubicBezTo>
                  <a:cubicBezTo>
                    <a:pt x="154" y="331"/>
                    <a:pt x="48" y="499"/>
                    <a:pt x="30" y="741"/>
                  </a:cubicBezTo>
                  <a:cubicBezTo>
                    <a:pt x="1" y="1381"/>
                    <a:pt x="780" y="2680"/>
                    <a:pt x="780" y="2680"/>
                  </a:cubicBezTo>
                  <a:lnTo>
                    <a:pt x="886" y="2632"/>
                  </a:lnTo>
                  <a:lnTo>
                    <a:pt x="915" y="2618"/>
                  </a:lnTo>
                  <a:lnTo>
                    <a:pt x="1570" y="2358"/>
                  </a:lnTo>
                  <a:lnTo>
                    <a:pt x="1618" y="2343"/>
                  </a:lnTo>
                  <a:lnTo>
                    <a:pt x="2350" y="2054"/>
                  </a:lnTo>
                  <a:cubicBezTo>
                    <a:pt x="2302" y="1915"/>
                    <a:pt x="2243" y="1780"/>
                    <a:pt x="2104" y="1473"/>
                  </a:cubicBezTo>
                  <a:cubicBezTo>
                    <a:pt x="2090" y="1458"/>
                    <a:pt x="2075" y="1429"/>
                    <a:pt x="2061" y="1399"/>
                  </a:cubicBezTo>
                  <a:cubicBezTo>
                    <a:pt x="1984" y="1231"/>
                    <a:pt x="1878" y="1015"/>
                    <a:pt x="1739" y="741"/>
                  </a:cubicBezTo>
                  <a:cubicBezTo>
                    <a:pt x="1647" y="529"/>
                    <a:pt x="1541" y="408"/>
                    <a:pt x="1449" y="302"/>
                  </a:cubicBezTo>
                  <a:cubicBezTo>
                    <a:pt x="1435" y="283"/>
                    <a:pt x="1435" y="283"/>
                    <a:pt x="1420" y="269"/>
                  </a:cubicBezTo>
                  <a:cubicBezTo>
                    <a:pt x="1358" y="210"/>
                    <a:pt x="1296" y="163"/>
                    <a:pt x="1219" y="119"/>
                  </a:cubicBezTo>
                  <a:cubicBezTo>
                    <a:pt x="1089" y="40"/>
                    <a:pt x="944" y="1"/>
                    <a:pt x="80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4"/>
            <p:cNvSpPr/>
            <p:nvPr/>
          </p:nvSpPr>
          <p:spPr>
            <a:xfrm flipH="1">
              <a:off x="1191595" y="1141615"/>
              <a:ext cx="145606" cy="196282"/>
            </a:xfrm>
            <a:custGeom>
              <a:avLst/>
              <a:gdLst/>
              <a:ahLst/>
              <a:cxnLst/>
              <a:rect l="l" t="t" r="r" b="b"/>
              <a:pathLst>
                <a:path w="839" h="1131" extrusionOk="0">
                  <a:moveTo>
                    <a:pt x="107" y="0"/>
                  </a:moveTo>
                  <a:cubicBezTo>
                    <a:pt x="30" y="92"/>
                    <a:pt x="1" y="212"/>
                    <a:pt x="16" y="351"/>
                  </a:cubicBezTo>
                  <a:cubicBezTo>
                    <a:pt x="45" y="607"/>
                    <a:pt x="228" y="1065"/>
                    <a:pt x="520" y="1127"/>
                  </a:cubicBezTo>
                  <a:cubicBezTo>
                    <a:pt x="533" y="1130"/>
                    <a:pt x="546" y="1131"/>
                    <a:pt x="558" y="1131"/>
                  </a:cubicBezTo>
                  <a:cubicBezTo>
                    <a:pt x="619" y="1131"/>
                    <a:pt x="681" y="1102"/>
                    <a:pt x="733" y="1050"/>
                  </a:cubicBezTo>
                  <a:cubicBezTo>
                    <a:pt x="747" y="1036"/>
                    <a:pt x="762" y="1006"/>
                    <a:pt x="777" y="992"/>
                  </a:cubicBezTo>
                  <a:cubicBezTo>
                    <a:pt x="839" y="853"/>
                    <a:pt x="795" y="699"/>
                    <a:pt x="656" y="578"/>
                  </a:cubicBezTo>
                  <a:cubicBezTo>
                    <a:pt x="502" y="457"/>
                    <a:pt x="535" y="318"/>
                    <a:pt x="564" y="198"/>
                  </a:cubicBezTo>
                  <a:cubicBezTo>
                    <a:pt x="564" y="168"/>
                    <a:pt x="564" y="150"/>
                    <a:pt x="579" y="121"/>
                  </a:cubicBezTo>
                  <a:lnTo>
                    <a:pt x="535" y="121"/>
                  </a:lnTo>
                  <a:cubicBezTo>
                    <a:pt x="535" y="135"/>
                    <a:pt x="520" y="168"/>
                    <a:pt x="520" y="183"/>
                  </a:cubicBezTo>
                  <a:cubicBezTo>
                    <a:pt x="488" y="304"/>
                    <a:pt x="458" y="472"/>
                    <a:pt x="627" y="607"/>
                  </a:cubicBezTo>
                  <a:cubicBezTo>
                    <a:pt x="762" y="717"/>
                    <a:pt x="795" y="853"/>
                    <a:pt x="747" y="959"/>
                  </a:cubicBezTo>
                  <a:cubicBezTo>
                    <a:pt x="708" y="1041"/>
                    <a:pt x="629" y="1100"/>
                    <a:pt x="558" y="1100"/>
                  </a:cubicBezTo>
                  <a:cubicBezTo>
                    <a:pt x="550" y="1100"/>
                    <a:pt x="543" y="1099"/>
                    <a:pt x="535" y="1098"/>
                  </a:cubicBezTo>
                  <a:cubicBezTo>
                    <a:pt x="261" y="1036"/>
                    <a:pt x="92" y="593"/>
                    <a:pt x="63" y="351"/>
                  </a:cubicBezTo>
                  <a:cubicBezTo>
                    <a:pt x="30" y="227"/>
                    <a:pt x="78" y="106"/>
                    <a:pt x="155" y="15"/>
                  </a:cubicBezTo>
                  <a:cubicBezTo>
                    <a:pt x="136" y="0"/>
                    <a:pt x="122" y="0"/>
                    <a:pt x="107"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4"/>
            <p:cNvSpPr/>
            <p:nvPr/>
          </p:nvSpPr>
          <p:spPr>
            <a:xfrm flipH="1">
              <a:off x="1051195" y="1474655"/>
              <a:ext cx="151333" cy="180142"/>
            </a:xfrm>
            <a:custGeom>
              <a:avLst/>
              <a:gdLst/>
              <a:ahLst/>
              <a:cxnLst/>
              <a:rect l="l" t="t" r="r" b="b"/>
              <a:pathLst>
                <a:path w="872" h="1038" extrusionOk="0">
                  <a:moveTo>
                    <a:pt x="519" y="1"/>
                  </a:moveTo>
                  <a:cubicBezTo>
                    <a:pt x="424" y="1"/>
                    <a:pt x="331" y="42"/>
                    <a:pt x="260" y="123"/>
                  </a:cubicBezTo>
                  <a:cubicBezTo>
                    <a:pt x="260" y="123"/>
                    <a:pt x="260" y="137"/>
                    <a:pt x="246" y="137"/>
                  </a:cubicBezTo>
                  <a:cubicBezTo>
                    <a:pt x="1" y="445"/>
                    <a:pt x="63" y="719"/>
                    <a:pt x="110" y="961"/>
                  </a:cubicBezTo>
                  <a:cubicBezTo>
                    <a:pt x="110" y="975"/>
                    <a:pt x="110" y="1008"/>
                    <a:pt x="125" y="1037"/>
                  </a:cubicBezTo>
                  <a:lnTo>
                    <a:pt x="154" y="1023"/>
                  </a:lnTo>
                  <a:cubicBezTo>
                    <a:pt x="154" y="994"/>
                    <a:pt x="154" y="975"/>
                    <a:pt x="140" y="946"/>
                  </a:cubicBezTo>
                  <a:cubicBezTo>
                    <a:pt x="92" y="701"/>
                    <a:pt x="48" y="459"/>
                    <a:pt x="293" y="170"/>
                  </a:cubicBezTo>
                  <a:lnTo>
                    <a:pt x="293" y="152"/>
                  </a:lnTo>
                  <a:cubicBezTo>
                    <a:pt x="337" y="93"/>
                    <a:pt x="399" y="61"/>
                    <a:pt x="458" y="46"/>
                  </a:cubicBezTo>
                  <a:cubicBezTo>
                    <a:pt x="476" y="42"/>
                    <a:pt x="494" y="40"/>
                    <a:pt x="513" y="40"/>
                  </a:cubicBezTo>
                  <a:cubicBezTo>
                    <a:pt x="556" y="40"/>
                    <a:pt x="600" y="50"/>
                    <a:pt x="641" y="61"/>
                  </a:cubicBezTo>
                  <a:cubicBezTo>
                    <a:pt x="765" y="123"/>
                    <a:pt x="824" y="229"/>
                    <a:pt x="809" y="368"/>
                  </a:cubicBezTo>
                  <a:cubicBezTo>
                    <a:pt x="795" y="489"/>
                    <a:pt x="795" y="609"/>
                    <a:pt x="809" y="763"/>
                  </a:cubicBezTo>
                  <a:lnTo>
                    <a:pt x="857" y="748"/>
                  </a:lnTo>
                  <a:cubicBezTo>
                    <a:pt x="842" y="609"/>
                    <a:pt x="842" y="489"/>
                    <a:pt x="857" y="368"/>
                  </a:cubicBezTo>
                  <a:cubicBezTo>
                    <a:pt x="871" y="229"/>
                    <a:pt x="795" y="93"/>
                    <a:pt x="659" y="31"/>
                  </a:cubicBezTo>
                  <a:cubicBezTo>
                    <a:pt x="613" y="11"/>
                    <a:pt x="566" y="1"/>
                    <a:pt x="51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4"/>
            <p:cNvSpPr/>
            <p:nvPr/>
          </p:nvSpPr>
          <p:spPr>
            <a:xfrm flipH="1">
              <a:off x="969280" y="1244356"/>
              <a:ext cx="190729" cy="209125"/>
            </a:xfrm>
            <a:custGeom>
              <a:avLst/>
              <a:gdLst/>
              <a:ahLst/>
              <a:cxnLst/>
              <a:rect l="l" t="t" r="r" b="b"/>
              <a:pathLst>
                <a:path w="1099" h="1205" extrusionOk="0">
                  <a:moveTo>
                    <a:pt x="414" y="1"/>
                  </a:moveTo>
                  <a:cubicBezTo>
                    <a:pt x="290" y="63"/>
                    <a:pt x="213" y="154"/>
                    <a:pt x="154" y="246"/>
                  </a:cubicBezTo>
                  <a:cubicBezTo>
                    <a:pt x="121" y="290"/>
                    <a:pt x="107" y="337"/>
                    <a:pt x="92" y="381"/>
                  </a:cubicBezTo>
                  <a:cubicBezTo>
                    <a:pt x="1" y="656"/>
                    <a:pt x="48" y="948"/>
                    <a:pt x="169" y="1055"/>
                  </a:cubicBezTo>
                  <a:cubicBezTo>
                    <a:pt x="196" y="1073"/>
                    <a:pt x="225" y="1085"/>
                    <a:pt x="253" y="1085"/>
                  </a:cubicBezTo>
                  <a:cubicBezTo>
                    <a:pt x="270" y="1085"/>
                    <a:pt x="288" y="1080"/>
                    <a:pt x="304" y="1069"/>
                  </a:cubicBezTo>
                  <a:cubicBezTo>
                    <a:pt x="402" y="1017"/>
                    <a:pt x="493" y="991"/>
                    <a:pt x="586" y="991"/>
                  </a:cubicBezTo>
                  <a:cubicBezTo>
                    <a:pt x="741" y="991"/>
                    <a:pt x="900" y="1063"/>
                    <a:pt x="1098" y="1205"/>
                  </a:cubicBezTo>
                  <a:cubicBezTo>
                    <a:pt x="1084" y="1190"/>
                    <a:pt x="1069" y="1161"/>
                    <a:pt x="1055" y="1131"/>
                  </a:cubicBezTo>
                  <a:cubicBezTo>
                    <a:pt x="882" y="1013"/>
                    <a:pt x="738" y="954"/>
                    <a:pt x="595" y="954"/>
                  </a:cubicBezTo>
                  <a:cubicBezTo>
                    <a:pt x="495" y="954"/>
                    <a:pt x="397" y="983"/>
                    <a:pt x="290" y="1040"/>
                  </a:cubicBezTo>
                  <a:cubicBezTo>
                    <a:pt x="281" y="1044"/>
                    <a:pt x="273" y="1046"/>
                    <a:pt x="265" y="1046"/>
                  </a:cubicBezTo>
                  <a:cubicBezTo>
                    <a:pt x="244" y="1046"/>
                    <a:pt x="222" y="1035"/>
                    <a:pt x="198" y="1022"/>
                  </a:cubicBezTo>
                  <a:cubicBezTo>
                    <a:pt x="92" y="930"/>
                    <a:pt x="48" y="641"/>
                    <a:pt x="140" y="400"/>
                  </a:cubicBezTo>
                  <a:cubicBezTo>
                    <a:pt x="169" y="290"/>
                    <a:pt x="261" y="125"/>
                    <a:pt x="443" y="34"/>
                  </a:cubicBezTo>
                  <a:cubicBezTo>
                    <a:pt x="429" y="15"/>
                    <a:pt x="429" y="15"/>
                    <a:pt x="414"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4"/>
            <p:cNvSpPr/>
            <p:nvPr/>
          </p:nvSpPr>
          <p:spPr>
            <a:xfrm flipH="1">
              <a:off x="1194025" y="1440639"/>
              <a:ext cx="127210" cy="227521"/>
            </a:xfrm>
            <a:custGeom>
              <a:avLst/>
              <a:gdLst/>
              <a:ahLst/>
              <a:cxnLst/>
              <a:rect l="l" t="t" r="r" b="b"/>
              <a:pathLst>
                <a:path w="733" h="1311" extrusionOk="0">
                  <a:moveTo>
                    <a:pt x="30" y="0"/>
                  </a:moveTo>
                  <a:cubicBezTo>
                    <a:pt x="15" y="15"/>
                    <a:pt x="0" y="30"/>
                    <a:pt x="15" y="44"/>
                  </a:cubicBezTo>
                  <a:lnTo>
                    <a:pt x="670" y="1296"/>
                  </a:lnTo>
                  <a:cubicBezTo>
                    <a:pt x="685" y="1296"/>
                    <a:pt x="685" y="1310"/>
                    <a:pt x="703" y="1310"/>
                  </a:cubicBezTo>
                  <a:lnTo>
                    <a:pt x="718" y="1296"/>
                  </a:lnTo>
                  <a:cubicBezTo>
                    <a:pt x="732" y="1296"/>
                    <a:pt x="732" y="1281"/>
                    <a:pt x="732" y="1263"/>
                  </a:cubicBezTo>
                  <a:lnTo>
                    <a:pt x="63" y="15"/>
                  </a:lnTo>
                  <a:cubicBezTo>
                    <a:pt x="63" y="0"/>
                    <a:pt x="44" y="0"/>
                    <a:pt x="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4"/>
            <p:cNvSpPr/>
            <p:nvPr/>
          </p:nvSpPr>
          <p:spPr>
            <a:xfrm flipH="1">
              <a:off x="1281667" y="1485067"/>
              <a:ext cx="44602" cy="19264"/>
            </a:xfrm>
            <a:custGeom>
              <a:avLst/>
              <a:gdLst/>
              <a:ahLst/>
              <a:cxnLst/>
              <a:rect l="l" t="t" r="r" b="b"/>
              <a:pathLst>
                <a:path w="257" h="111" extrusionOk="0">
                  <a:moveTo>
                    <a:pt x="29" y="1"/>
                  </a:moveTo>
                  <a:cubicBezTo>
                    <a:pt x="15" y="1"/>
                    <a:pt x="0" y="1"/>
                    <a:pt x="0" y="19"/>
                  </a:cubicBezTo>
                  <a:cubicBezTo>
                    <a:pt x="0" y="33"/>
                    <a:pt x="0" y="63"/>
                    <a:pt x="15" y="63"/>
                  </a:cubicBezTo>
                  <a:lnTo>
                    <a:pt x="227" y="92"/>
                  </a:lnTo>
                  <a:lnTo>
                    <a:pt x="227" y="110"/>
                  </a:lnTo>
                  <a:cubicBezTo>
                    <a:pt x="242" y="110"/>
                    <a:pt x="256" y="92"/>
                    <a:pt x="256" y="77"/>
                  </a:cubicBezTo>
                  <a:cubicBezTo>
                    <a:pt x="256" y="63"/>
                    <a:pt x="256" y="48"/>
                    <a:pt x="242" y="48"/>
                  </a:cubicBezTo>
                  <a:lnTo>
                    <a:pt x="29" y="1"/>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4"/>
            <p:cNvSpPr/>
            <p:nvPr/>
          </p:nvSpPr>
          <p:spPr>
            <a:xfrm flipH="1">
              <a:off x="805451" y="770319"/>
              <a:ext cx="383714" cy="254074"/>
            </a:xfrm>
            <a:custGeom>
              <a:avLst/>
              <a:gdLst/>
              <a:ahLst/>
              <a:cxnLst/>
              <a:rect l="l" t="t" r="r" b="b"/>
              <a:pathLst>
                <a:path w="2211" h="1464" extrusionOk="0">
                  <a:moveTo>
                    <a:pt x="275" y="0"/>
                  </a:moveTo>
                  <a:cubicBezTo>
                    <a:pt x="125" y="0"/>
                    <a:pt x="0" y="121"/>
                    <a:pt x="0" y="275"/>
                  </a:cubicBezTo>
                  <a:lnTo>
                    <a:pt x="0" y="1175"/>
                  </a:lnTo>
                  <a:cubicBezTo>
                    <a:pt x="0" y="1343"/>
                    <a:pt x="125" y="1464"/>
                    <a:pt x="275" y="1464"/>
                  </a:cubicBezTo>
                  <a:lnTo>
                    <a:pt x="1936" y="1464"/>
                  </a:lnTo>
                  <a:cubicBezTo>
                    <a:pt x="2090" y="1464"/>
                    <a:pt x="2210" y="1343"/>
                    <a:pt x="2210" y="1175"/>
                  </a:cubicBezTo>
                  <a:lnTo>
                    <a:pt x="2210" y="275"/>
                  </a:lnTo>
                  <a:cubicBezTo>
                    <a:pt x="2210" y="121"/>
                    <a:pt x="2090" y="0"/>
                    <a:pt x="1936"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4"/>
            <p:cNvSpPr/>
            <p:nvPr/>
          </p:nvSpPr>
          <p:spPr>
            <a:xfrm flipH="1">
              <a:off x="907670" y="831929"/>
              <a:ext cx="180663" cy="144912"/>
            </a:xfrm>
            <a:custGeom>
              <a:avLst/>
              <a:gdLst/>
              <a:ahLst/>
              <a:cxnLst/>
              <a:rect l="l" t="t" r="r" b="b"/>
              <a:pathLst>
                <a:path w="1041" h="835" extrusionOk="0">
                  <a:moveTo>
                    <a:pt x="255" y="0"/>
                  </a:moveTo>
                  <a:cubicBezTo>
                    <a:pt x="114" y="0"/>
                    <a:pt x="1" y="100"/>
                    <a:pt x="30" y="271"/>
                  </a:cubicBezTo>
                  <a:cubicBezTo>
                    <a:pt x="74" y="513"/>
                    <a:pt x="550" y="834"/>
                    <a:pt x="550" y="834"/>
                  </a:cubicBezTo>
                  <a:cubicBezTo>
                    <a:pt x="550" y="834"/>
                    <a:pt x="989" y="513"/>
                    <a:pt x="1022" y="271"/>
                  </a:cubicBezTo>
                  <a:cubicBezTo>
                    <a:pt x="1040" y="100"/>
                    <a:pt x="924" y="0"/>
                    <a:pt x="781" y="0"/>
                  </a:cubicBezTo>
                  <a:cubicBezTo>
                    <a:pt x="695" y="0"/>
                    <a:pt x="599" y="37"/>
                    <a:pt x="517" y="117"/>
                  </a:cubicBezTo>
                  <a:cubicBezTo>
                    <a:pt x="437" y="37"/>
                    <a:pt x="341" y="0"/>
                    <a:pt x="255"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4"/>
            <p:cNvSpPr/>
            <p:nvPr/>
          </p:nvSpPr>
          <p:spPr>
            <a:xfrm rot="2384984">
              <a:off x="1456218" y="1540166"/>
              <a:ext cx="39410" cy="182069"/>
            </a:xfrm>
            <a:prstGeom prst="ellipse">
              <a:avLst/>
            </a:prstGeom>
            <a:solidFill>
              <a:srgbClr val="FF9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4"/>
            <p:cNvSpPr/>
            <p:nvPr/>
          </p:nvSpPr>
          <p:spPr>
            <a:xfrm flipH="1">
              <a:off x="1326095" y="1699670"/>
              <a:ext cx="130334" cy="99616"/>
            </a:xfrm>
            <a:custGeom>
              <a:avLst/>
              <a:gdLst/>
              <a:ahLst/>
              <a:cxnLst/>
              <a:rect l="l" t="t" r="r" b="b"/>
              <a:pathLst>
                <a:path w="751" h="574" extrusionOk="0">
                  <a:moveTo>
                    <a:pt x="294" y="1"/>
                  </a:moveTo>
                  <a:cubicBezTo>
                    <a:pt x="206" y="1"/>
                    <a:pt x="127" y="36"/>
                    <a:pt x="77" y="104"/>
                  </a:cubicBezTo>
                  <a:cubicBezTo>
                    <a:pt x="0" y="225"/>
                    <a:pt x="77" y="408"/>
                    <a:pt x="231" y="514"/>
                  </a:cubicBezTo>
                  <a:cubicBezTo>
                    <a:pt x="303" y="554"/>
                    <a:pt x="378" y="573"/>
                    <a:pt x="448" y="573"/>
                  </a:cubicBezTo>
                  <a:cubicBezTo>
                    <a:pt x="540" y="573"/>
                    <a:pt x="621" y="539"/>
                    <a:pt x="673" y="470"/>
                  </a:cubicBezTo>
                  <a:cubicBezTo>
                    <a:pt x="750" y="346"/>
                    <a:pt x="673" y="163"/>
                    <a:pt x="520" y="72"/>
                  </a:cubicBezTo>
                  <a:cubicBezTo>
                    <a:pt x="444" y="24"/>
                    <a:pt x="366" y="1"/>
                    <a:pt x="29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4"/>
            <p:cNvSpPr/>
            <p:nvPr/>
          </p:nvSpPr>
          <p:spPr>
            <a:xfrm flipH="1">
              <a:off x="1345186" y="1713901"/>
              <a:ext cx="92327" cy="71849"/>
            </a:xfrm>
            <a:custGeom>
              <a:avLst/>
              <a:gdLst/>
              <a:ahLst/>
              <a:cxnLst/>
              <a:rect l="l" t="t" r="r" b="b"/>
              <a:pathLst>
                <a:path w="532" h="414" extrusionOk="0">
                  <a:moveTo>
                    <a:pt x="206" y="1"/>
                  </a:moveTo>
                  <a:cubicBezTo>
                    <a:pt x="142" y="1"/>
                    <a:pt x="85" y="24"/>
                    <a:pt x="59" y="66"/>
                  </a:cubicBezTo>
                  <a:cubicBezTo>
                    <a:pt x="1" y="158"/>
                    <a:pt x="45" y="297"/>
                    <a:pt x="165" y="370"/>
                  </a:cubicBezTo>
                  <a:cubicBezTo>
                    <a:pt x="215" y="398"/>
                    <a:pt x="273" y="414"/>
                    <a:pt x="326" y="414"/>
                  </a:cubicBezTo>
                  <a:cubicBezTo>
                    <a:pt x="390" y="414"/>
                    <a:pt x="447" y="391"/>
                    <a:pt x="473" y="341"/>
                  </a:cubicBezTo>
                  <a:cubicBezTo>
                    <a:pt x="531" y="249"/>
                    <a:pt x="487" y="129"/>
                    <a:pt x="367" y="52"/>
                  </a:cubicBezTo>
                  <a:cubicBezTo>
                    <a:pt x="317" y="17"/>
                    <a:pt x="259" y="1"/>
                    <a:pt x="206"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4"/>
            <p:cNvSpPr/>
            <p:nvPr/>
          </p:nvSpPr>
          <p:spPr>
            <a:xfrm rot="4314245">
              <a:off x="1701935" y="2420474"/>
              <a:ext cx="80165" cy="331103"/>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4"/>
            <p:cNvSpPr/>
            <p:nvPr/>
          </p:nvSpPr>
          <p:spPr>
            <a:xfrm rot="6274453">
              <a:off x="1342728" y="2292626"/>
              <a:ext cx="61995" cy="394002"/>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4"/>
            <p:cNvSpPr/>
            <p:nvPr/>
          </p:nvSpPr>
          <p:spPr>
            <a:xfrm flipH="1">
              <a:off x="1498250" y="2446450"/>
              <a:ext cx="113850" cy="102788"/>
            </a:xfrm>
            <a:custGeom>
              <a:avLst/>
              <a:gdLst/>
              <a:ahLst/>
              <a:cxnLst/>
              <a:rect l="l" t="t" r="r" b="b"/>
              <a:pathLst>
                <a:path w="656" h="1500" extrusionOk="0">
                  <a:moveTo>
                    <a:pt x="579" y="1"/>
                  </a:moveTo>
                  <a:cubicBezTo>
                    <a:pt x="564" y="45"/>
                    <a:pt x="564" y="107"/>
                    <a:pt x="564" y="169"/>
                  </a:cubicBezTo>
                  <a:cubicBezTo>
                    <a:pt x="564" y="198"/>
                    <a:pt x="549" y="213"/>
                    <a:pt x="549" y="242"/>
                  </a:cubicBezTo>
                  <a:cubicBezTo>
                    <a:pt x="516" y="656"/>
                    <a:pt x="458" y="1219"/>
                    <a:pt x="425" y="1358"/>
                  </a:cubicBezTo>
                  <a:cubicBezTo>
                    <a:pt x="425" y="1387"/>
                    <a:pt x="410" y="1402"/>
                    <a:pt x="381" y="1417"/>
                  </a:cubicBezTo>
                  <a:cubicBezTo>
                    <a:pt x="365" y="1424"/>
                    <a:pt x="342" y="1428"/>
                    <a:pt x="315" y="1428"/>
                  </a:cubicBezTo>
                  <a:cubicBezTo>
                    <a:pt x="289" y="1428"/>
                    <a:pt x="259" y="1424"/>
                    <a:pt x="227" y="1417"/>
                  </a:cubicBezTo>
                  <a:cubicBezTo>
                    <a:pt x="198" y="1417"/>
                    <a:pt x="184" y="1402"/>
                    <a:pt x="151" y="1402"/>
                  </a:cubicBezTo>
                  <a:cubicBezTo>
                    <a:pt x="107" y="1387"/>
                    <a:pt x="74" y="1373"/>
                    <a:pt x="59" y="1358"/>
                  </a:cubicBezTo>
                  <a:cubicBezTo>
                    <a:pt x="30" y="1358"/>
                    <a:pt x="15" y="1358"/>
                    <a:pt x="1" y="1373"/>
                  </a:cubicBezTo>
                  <a:cubicBezTo>
                    <a:pt x="1" y="1387"/>
                    <a:pt x="1" y="1417"/>
                    <a:pt x="15" y="1417"/>
                  </a:cubicBezTo>
                  <a:cubicBezTo>
                    <a:pt x="30" y="1431"/>
                    <a:pt x="92" y="1450"/>
                    <a:pt x="151" y="1479"/>
                  </a:cubicBezTo>
                  <a:cubicBezTo>
                    <a:pt x="165" y="1479"/>
                    <a:pt x="198" y="1494"/>
                    <a:pt x="227" y="1494"/>
                  </a:cubicBezTo>
                  <a:lnTo>
                    <a:pt x="290" y="1494"/>
                  </a:lnTo>
                  <a:cubicBezTo>
                    <a:pt x="302" y="1498"/>
                    <a:pt x="316" y="1500"/>
                    <a:pt x="329" y="1500"/>
                  </a:cubicBezTo>
                  <a:cubicBezTo>
                    <a:pt x="361" y="1500"/>
                    <a:pt x="394" y="1489"/>
                    <a:pt x="425" y="1479"/>
                  </a:cubicBezTo>
                  <a:cubicBezTo>
                    <a:pt x="458" y="1464"/>
                    <a:pt x="487" y="1417"/>
                    <a:pt x="502" y="1373"/>
                  </a:cubicBezTo>
                  <a:cubicBezTo>
                    <a:pt x="531" y="1234"/>
                    <a:pt x="593" y="656"/>
                    <a:pt x="623" y="260"/>
                  </a:cubicBezTo>
                  <a:cubicBezTo>
                    <a:pt x="623" y="228"/>
                    <a:pt x="623" y="198"/>
                    <a:pt x="641" y="184"/>
                  </a:cubicBezTo>
                  <a:cubicBezTo>
                    <a:pt x="641" y="107"/>
                    <a:pt x="641" y="59"/>
                    <a:pt x="65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itle 5">
            <a:extLst>
              <a:ext uri="{FF2B5EF4-FFF2-40B4-BE49-F238E27FC236}">
                <a16:creationId xmlns:a16="http://schemas.microsoft.com/office/drawing/2014/main" id="{28AC7811-2D53-8995-BC15-82F22C13501C}"/>
              </a:ext>
            </a:extLst>
          </p:cNvPr>
          <p:cNvSpPr>
            <a:spLocks noGrp="1"/>
          </p:cNvSpPr>
          <p:nvPr>
            <p:ph type="title"/>
          </p:nvPr>
        </p:nvSpPr>
        <p:spPr>
          <a:xfrm>
            <a:off x="863566" y="372181"/>
            <a:ext cx="4760700" cy="788024"/>
          </a:xfrm>
          <a:noFill/>
          <a:ln>
            <a:noFill/>
          </a:ln>
        </p:spPr>
        <p:txBody>
          <a:bodyPr anchor="ctr"/>
          <a:lstStyle/>
          <a:p>
            <a:pPr algn="ctr"/>
            <a:r>
              <a:rPr lang="vi-VN" sz="3200" dirty="0">
                <a:solidFill>
                  <a:srgbClr val="FD3F35"/>
                </a:solidFill>
                <a:latin typeface="Arial" panose="020B0604020202020204" pitchFamily="34" charset="0"/>
                <a:cs typeface="Arial" panose="020B0604020202020204" pitchFamily="34" charset="0"/>
              </a:rPr>
              <a:t>VẬN DỤNG</a:t>
            </a:r>
          </a:p>
        </p:txBody>
      </p:sp>
      <p:grpSp>
        <p:nvGrpSpPr>
          <p:cNvPr id="8" name="Group 7">
            <a:extLst>
              <a:ext uri="{FF2B5EF4-FFF2-40B4-BE49-F238E27FC236}">
                <a16:creationId xmlns:a16="http://schemas.microsoft.com/office/drawing/2014/main" id="{AA7ED6DA-646A-F94D-659B-70E32198BFC0}"/>
              </a:ext>
            </a:extLst>
          </p:cNvPr>
          <p:cNvGrpSpPr/>
          <p:nvPr/>
        </p:nvGrpSpPr>
        <p:grpSpPr>
          <a:xfrm>
            <a:off x="473345" y="1160205"/>
            <a:ext cx="5497598" cy="3139041"/>
            <a:chOff x="1683994" y="2924140"/>
            <a:chExt cx="8932686" cy="5100425"/>
          </a:xfrm>
        </p:grpSpPr>
        <p:sp>
          <p:nvSpPr>
            <p:cNvPr id="9" name="Rectangle: Rounded Corners 8">
              <a:extLst>
                <a:ext uri="{FF2B5EF4-FFF2-40B4-BE49-F238E27FC236}">
                  <a16:creationId xmlns:a16="http://schemas.microsoft.com/office/drawing/2014/main" id="{0A245012-08B9-4DFD-9C1C-CF5C01E16D46}"/>
                </a:ext>
              </a:extLst>
            </p:cNvPr>
            <p:cNvSpPr/>
            <p:nvPr/>
          </p:nvSpPr>
          <p:spPr>
            <a:xfrm>
              <a:off x="2094253" y="3193702"/>
              <a:ext cx="8522427" cy="4830863"/>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54000" rtlCol="0" anchor="ctr"/>
            <a:lstStyle/>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Sổ sức khỏe điện tử (SSKĐT) là ứng dụng trên nền tảng thiết bị điện tử của Bộ Y tế, giúp người dân dễ dàng quản lí thông tin sức khỏe của bản thân. Em hãy tìm hiểu và cho biết SSKĐT của một cá nhân đem lại thuận lợi gì trong việc khám chữa bệnh cho cá nhân đó.</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10" name="Freeform 7">
              <a:extLst>
                <a:ext uri="{FF2B5EF4-FFF2-40B4-BE49-F238E27FC236}">
                  <a16:creationId xmlns:a16="http://schemas.microsoft.com/office/drawing/2014/main" id="{0C8025DB-0C72-1784-34C9-588D2BBBD95F}"/>
                </a:ext>
              </a:extLst>
            </p:cNvPr>
            <p:cNvSpPr/>
            <p:nvPr/>
          </p:nvSpPr>
          <p:spPr>
            <a:xfrm>
              <a:off x="1683994" y="2924140"/>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3" name="Title 2">
            <a:extLst>
              <a:ext uri="{FF2B5EF4-FFF2-40B4-BE49-F238E27FC236}">
                <a16:creationId xmlns:a16="http://schemas.microsoft.com/office/drawing/2014/main" id="{2B0014BB-86AA-EE85-3FE7-C74331421B02}"/>
              </a:ext>
            </a:extLst>
          </p:cNvPr>
          <p:cNvSpPr>
            <a:spLocks noGrp="1"/>
          </p:cNvSpPr>
          <p:nvPr>
            <p:ph type="title"/>
          </p:nvPr>
        </p:nvSpPr>
        <p:spPr>
          <a:xfrm>
            <a:off x="720000" y="346167"/>
            <a:ext cx="7704000" cy="572700"/>
          </a:xfrm>
        </p:spPr>
        <p:txBody>
          <a:bodyPr anchor="ctr"/>
          <a:lstStyle/>
          <a:p>
            <a:r>
              <a:rPr lang="vi-VN" sz="2400" dirty="0">
                <a:solidFill>
                  <a:srgbClr val="FD3F35"/>
                </a:solidFill>
                <a:latin typeface="Arial" panose="020B0604020202020204" pitchFamily="34" charset="0"/>
                <a:cs typeface="Arial" panose="020B0604020202020204" pitchFamily="34" charset="0"/>
              </a:rPr>
              <a:t>Gợi ý trả lời</a:t>
            </a:r>
          </a:p>
        </p:txBody>
      </p:sp>
      <p:sp>
        <p:nvSpPr>
          <p:cNvPr id="4" name="Rectangle 3">
            <a:extLst>
              <a:ext uri="{FF2B5EF4-FFF2-40B4-BE49-F238E27FC236}">
                <a16:creationId xmlns:a16="http://schemas.microsoft.com/office/drawing/2014/main" id="{CF307429-BC55-3520-B297-A534FC8BA493}"/>
              </a:ext>
            </a:extLst>
          </p:cNvPr>
          <p:cNvSpPr/>
          <p:nvPr/>
        </p:nvSpPr>
        <p:spPr>
          <a:xfrm>
            <a:off x="533984" y="1131572"/>
            <a:ext cx="8051216" cy="1445188"/>
          </a:xfrm>
          <a:prstGeom prst="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t>Mọi thông tin sức khoẻ của người sử dụng sẽ liên tục được cập nhật và quản lí bởi hệ thống hồ sơ sức khoẻ của Bộ Y tế, giúp bác sĩ dễ dàng hơn trong việc nắm bắt tình hình sức khoẻ của người bệnh để chẩn đoán và điều trị.</a:t>
            </a:r>
          </a:p>
        </p:txBody>
      </p:sp>
      <p:sp>
        <p:nvSpPr>
          <p:cNvPr id="6" name="Rectangle 5">
            <a:extLst>
              <a:ext uri="{FF2B5EF4-FFF2-40B4-BE49-F238E27FC236}">
                <a16:creationId xmlns:a16="http://schemas.microsoft.com/office/drawing/2014/main" id="{2D8584DA-BF6E-4464-7A61-225BA86D51D5}"/>
              </a:ext>
            </a:extLst>
          </p:cNvPr>
          <p:cNvSpPr/>
          <p:nvPr/>
        </p:nvSpPr>
        <p:spPr>
          <a:xfrm>
            <a:off x="533984" y="2789465"/>
            <a:ext cx="3711445" cy="1799771"/>
          </a:xfrm>
          <a:prstGeom prst="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t>Người sử dụng tránh được việc tiếp xúc với nhiều nguồn bệnh vì không phải trực tiếp khai báo y tế tại bệnh viện.</a:t>
            </a:r>
          </a:p>
        </p:txBody>
      </p:sp>
      <p:sp>
        <p:nvSpPr>
          <p:cNvPr id="2" name="Rectangle 1">
            <a:extLst>
              <a:ext uri="{FF2B5EF4-FFF2-40B4-BE49-F238E27FC236}">
                <a16:creationId xmlns:a16="http://schemas.microsoft.com/office/drawing/2014/main" id="{F6FA51CA-FD4E-FF1F-D9CD-A800806CB5EE}"/>
              </a:ext>
            </a:extLst>
          </p:cNvPr>
          <p:cNvSpPr/>
          <p:nvPr/>
        </p:nvSpPr>
        <p:spPr>
          <a:xfrm>
            <a:off x="4985657" y="2779486"/>
            <a:ext cx="3599543" cy="1799771"/>
          </a:xfrm>
          <a:prstGeom prst="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t>Giúp nhân viên y tế dễ dàng thu thập và quản lí thông tin, giảm ùn tắc ở các điểm đăng kí, khai báo.</a:t>
            </a:r>
          </a:p>
        </p:txBody>
      </p:sp>
    </p:spTree>
    <p:extLst>
      <p:ext uri="{BB962C8B-B14F-4D97-AF65-F5344CB8AC3E}">
        <p14:creationId xmlns:p14="http://schemas.microsoft.com/office/powerpoint/2010/main" val="281573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38"/>
        <p:cNvGrpSpPr/>
        <p:nvPr/>
      </p:nvGrpSpPr>
      <p:grpSpPr>
        <a:xfrm>
          <a:off x="0" y="0"/>
          <a:ext cx="0" cy="0"/>
          <a:chOff x="0" y="0"/>
          <a:chExt cx="0" cy="0"/>
        </a:xfrm>
      </p:grpSpPr>
      <p:grpSp>
        <p:nvGrpSpPr>
          <p:cNvPr id="4546" name="Google Shape;4546;p45"/>
          <p:cNvGrpSpPr/>
          <p:nvPr/>
        </p:nvGrpSpPr>
        <p:grpSpPr>
          <a:xfrm>
            <a:off x="8295367" y="3312025"/>
            <a:ext cx="526421" cy="1270643"/>
            <a:chOff x="5986462" y="3801417"/>
            <a:chExt cx="563258" cy="1359704"/>
          </a:xfrm>
        </p:grpSpPr>
        <p:grpSp>
          <p:nvGrpSpPr>
            <p:cNvPr id="4547" name="Google Shape;4547;p45"/>
            <p:cNvGrpSpPr/>
            <p:nvPr/>
          </p:nvGrpSpPr>
          <p:grpSpPr>
            <a:xfrm>
              <a:off x="6007465" y="3801417"/>
              <a:ext cx="542255" cy="993181"/>
              <a:chOff x="6007465" y="3801417"/>
              <a:chExt cx="542255" cy="993181"/>
            </a:xfrm>
          </p:grpSpPr>
          <p:sp>
            <p:nvSpPr>
              <p:cNvPr id="4548" name="Google Shape;4548;p45"/>
              <p:cNvSpPr/>
              <p:nvPr/>
            </p:nvSpPr>
            <p:spPr>
              <a:xfrm>
                <a:off x="6192799" y="3993712"/>
                <a:ext cx="356921" cy="750595"/>
              </a:xfrm>
              <a:custGeom>
                <a:avLst/>
                <a:gdLst/>
                <a:ahLst/>
                <a:cxnLst/>
                <a:rect l="l" t="t" r="r" b="b"/>
                <a:pathLst>
                  <a:path w="356921" h="750595" extrusionOk="0">
                    <a:moveTo>
                      <a:pt x="4927" y="750595"/>
                    </a:moveTo>
                    <a:cubicBezTo>
                      <a:pt x="-407" y="633724"/>
                      <a:pt x="-4789" y="516090"/>
                      <a:pt x="10737" y="400170"/>
                    </a:cubicBezTo>
                    <a:cubicBezTo>
                      <a:pt x="26167" y="284251"/>
                      <a:pt x="62648" y="168999"/>
                      <a:pt x="132086" y="74797"/>
                    </a:cubicBezTo>
                    <a:cubicBezTo>
                      <a:pt x="163327" y="32410"/>
                      <a:pt x="210667" y="-8547"/>
                      <a:pt x="262388" y="1549"/>
                    </a:cubicBezTo>
                    <a:cubicBezTo>
                      <a:pt x="306965" y="10217"/>
                      <a:pt x="336111" y="54603"/>
                      <a:pt x="347922" y="98514"/>
                    </a:cubicBezTo>
                    <a:cubicBezTo>
                      <a:pt x="376782" y="205860"/>
                      <a:pt x="332015" y="319399"/>
                      <a:pt x="273436" y="413886"/>
                    </a:cubicBezTo>
                    <a:cubicBezTo>
                      <a:pt x="214857" y="508375"/>
                      <a:pt x="141039" y="594957"/>
                      <a:pt x="102177" y="699160"/>
                    </a:cubicBezTo>
                    <a:lnTo>
                      <a:pt x="5022" y="75059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49" name="Google Shape;4549;p45"/>
              <p:cNvSpPr/>
              <p:nvPr/>
            </p:nvSpPr>
            <p:spPr>
              <a:xfrm>
                <a:off x="6249533" y="4004143"/>
                <a:ext cx="208814" cy="573930"/>
              </a:xfrm>
              <a:custGeom>
                <a:avLst/>
                <a:gdLst/>
                <a:ahLst/>
                <a:cxnLst/>
                <a:rect l="l" t="t" r="r" b="b"/>
                <a:pathLst>
                  <a:path w="208814" h="573930" extrusionOk="0">
                    <a:moveTo>
                      <a:pt x="199748" y="4358"/>
                    </a:moveTo>
                    <a:cubicBezTo>
                      <a:pt x="181746" y="205430"/>
                      <a:pt x="112975" y="399455"/>
                      <a:pt x="771" y="567285"/>
                    </a:cubicBezTo>
                    <a:cubicBezTo>
                      <a:pt x="-2468" y="572143"/>
                      <a:pt x="5343" y="576715"/>
                      <a:pt x="8582" y="571857"/>
                    </a:cubicBezTo>
                    <a:cubicBezTo>
                      <a:pt x="121739" y="402693"/>
                      <a:pt x="190604" y="207050"/>
                      <a:pt x="208797" y="4358"/>
                    </a:cubicBezTo>
                    <a:cubicBezTo>
                      <a:pt x="209273" y="-1453"/>
                      <a:pt x="200224" y="-1453"/>
                      <a:pt x="199653" y="4358"/>
                    </a:cubicBezTo>
                    <a:lnTo>
                      <a:pt x="199653" y="43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0" name="Google Shape;4550;p45"/>
              <p:cNvSpPr/>
              <p:nvPr/>
            </p:nvSpPr>
            <p:spPr>
              <a:xfrm>
                <a:off x="6007465" y="3801417"/>
                <a:ext cx="370567" cy="993181"/>
              </a:xfrm>
              <a:custGeom>
                <a:avLst/>
                <a:gdLst/>
                <a:ahLst/>
                <a:cxnLst/>
                <a:rect l="l" t="t" r="r" b="b"/>
                <a:pathLst>
                  <a:path w="370567" h="993181" extrusionOk="0">
                    <a:moveTo>
                      <a:pt x="192262" y="993182"/>
                    </a:moveTo>
                    <a:cubicBezTo>
                      <a:pt x="113966" y="986610"/>
                      <a:pt x="51197" y="903361"/>
                      <a:pt x="66627" y="826304"/>
                    </a:cubicBezTo>
                    <a:cubicBezTo>
                      <a:pt x="76723" y="775726"/>
                      <a:pt x="113966" y="722672"/>
                      <a:pt x="88725" y="677714"/>
                    </a:cubicBezTo>
                    <a:cubicBezTo>
                      <a:pt x="70151" y="644662"/>
                      <a:pt x="24812" y="633804"/>
                      <a:pt x="7191" y="600276"/>
                    </a:cubicBezTo>
                    <a:cubicBezTo>
                      <a:pt x="-13859" y="560271"/>
                      <a:pt x="15096" y="512836"/>
                      <a:pt x="45196" y="479118"/>
                    </a:cubicBezTo>
                    <a:cubicBezTo>
                      <a:pt x="75295" y="445399"/>
                      <a:pt x="110537" y="406347"/>
                      <a:pt x="102441" y="361865"/>
                    </a:cubicBezTo>
                    <a:cubicBezTo>
                      <a:pt x="93297" y="311573"/>
                      <a:pt x="32623" y="284046"/>
                      <a:pt x="21573" y="234135"/>
                    </a:cubicBezTo>
                    <a:cubicBezTo>
                      <a:pt x="12525" y="193558"/>
                      <a:pt x="39100" y="154792"/>
                      <a:pt x="61102" y="119549"/>
                    </a:cubicBezTo>
                    <a:cubicBezTo>
                      <a:pt x="83105" y="84306"/>
                      <a:pt x="101298" y="37539"/>
                      <a:pt x="77771" y="3344"/>
                    </a:cubicBezTo>
                    <a:cubicBezTo>
                      <a:pt x="149018" y="-13801"/>
                      <a:pt x="230933" y="36967"/>
                      <a:pt x="231981" y="110214"/>
                    </a:cubicBezTo>
                    <a:cubicBezTo>
                      <a:pt x="232838" y="169365"/>
                      <a:pt x="192357" y="232896"/>
                      <a:pt x="222932" y="283569"/>
                    </a:cubicBezTo>
                    <a:cubicBezTo>
                      <a:pt x="239220" y="310525"/>
                      <a:pt x="271319" y="323860"/>
                      <a:pt x="291607" y="347959"/>
                    </a:cubicBezTo>
                    <a:cubicBezTo>
                      <a:pt x="326373" y="389297"/>
                      <a:pt x="318753" y="450828"/>
                      <a:pt x="304847" y="503026"/>
                    </a:cubicBezTo>
                    <a:cubicBezTo>
                      <a:pt x="290941" y="555223"/>
                      <a:pt x="272748" y="611229"/>
                      <a:pt x="292084" y="661617"/>
                    </a:cubicBezTo>
                    <a:cubicBezTo>
                      <a:pt x="304657" y="694383"/>
                      <a:pt x="331422" y="719529"/>
                      <a:pt x="348948" y="749913"/>
                    </a:cubicBezTo>
                    <a:cubicBezTo>
                      <a:pt x="389810" y="820875"/>
                      <a:pt x="371046" y="920506"/>
                      <a:pt x="307038" y="971655"/>
                    </a:cubicBezTo>
                    <a:lnTo>
                      <a:pt x="192357" y="9931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1" name="Google Shape;4551;p45"/>
              <p:cNvSpPr/>
              <p:nvPr/>
            </p:nvSpPr>
            <p:spPr>
              <a:xfrm>
                <a:off x="6092192" y="3806755"/>
                <a:ext cx="140105" cy="776685"/>
              </a:xfrm>
              <a:custGeom>
                <a:avLst/>
                <a:gdLst/>
                <a:ahLst/>
                <a:cxnLst/>
                <a:rect l="l" t="t" r="r" b="b"/>
                <a:pathLst>
                  <a:path w="140105" h="776685" extrusionOk="0">
                    <a:moveTo>
                      <a:pt x="2949" y="9150"/>
                    </a:moveTo>
                    <a:cubicBezTo>
                      <a:pt x="88865" y="39916"/>
                      <a:pt x="64767" y="148501"/>
                      <a:pt x="52479" y="215843"/>
                    </a:cubicBezTo>
                    <a:cubicBezTo>
                      <a:pt x="46955" y="245751"/>
                      <a:pt x="42859" y="276517"/>
                      <a:pt x="47717" y="306711"/>
                    </a:cubicBezTo>
                    <a:cubicBezTo>
                      <a:pt x="53051" y="339858"/>
                      <a:pt x="71434" y="365766"/>
                      <a:pt x="87626" y="394341"/>
                    </a:cubicBezTo>
                    <a:cubicBezTo>
                      <a:pt x="109629" y="433108"/>
                      <a:pt x="114202" y="468065"/>
                      <a:pt x="87626" y="505308"/>
                    </a:cubicBezTo>
                    <a:cubicBezTo>
                      <a:pt x="72101" y="527025"/>
                      <a:pt x="56480" y="547504"/>
                      <a:pt x="58195" y="575602"/>
                    </a:cubicBezTo>
                    <a:cubicBezTo>
                      <a:pt x="62195" y="642754"/>
                      <a:pt x="159921" y="699618"/>
                      <a:pt x="123060" y="769817"/>
                    </a:cubicBezTo>
                    <a:cubicBezTo>
                      <a:pt x="120297" y="774960"/>
                      <a:pt x="128203" y="779628"/>
                      <a:pt x="130870" y="774389"/>
                    </a:cubicBezTo>
                    <a:cubicBezTo>
                      <a:pt x="167446" y="704761"/>
                      <a:pt x="84578" y="651231"/>
                      <a:pt x="69624" y="589509"/>
                    </a:cubicBezTo>
                    <a:cubicBezTo>
                      <a:pt x="58099" y="542169"/>
                      <a:pt x="97151" y="520738"/>
                      <a:pt x="111915" y="481876"/>
                    </a:cubicBezTo>
                    <a:cubicBezTo>
                      <a:pt x="122964" y="452920"/>
                      <a:pt x="113249" y="422726"/>
                      <a:pt x="99437" y="396627"/>
                    </a:cubicBezTo>
                    <a:cubicBezTo>
                      <a:pt x="78959" y="358051"/>
                      <a:pt x="55432" y="326333"/>
                      <a:pt x="54765" y="280422"/>
                    </a:cubicBezTo>
                    <a:cubicBezTo>
                      <a:pt x="54099" y="236131"/>
                      <a:pt x="68196" y="193459"/>
                      <a:pt x="73530" y="149835"/>
                    </a:cubicBezTo>
                    <a:cubicBezTo>
                      <a:pt x="80578" y="91827"/>
                      <a:pt x="67243" y="22390"/>
                      <a:pt x="5521" y="292"/>
                    </a:cubicBezTo>
                    <a:cubicBezTo>
                      <a:pt x="-4" y="-1708"/>
                      <a:pt x="-2385" y="7150"/>
                      <a:pt x="3140" y="9055"/>
                    </a:cubicBezTo>
                    <a:lnTo>
                      <a:pt x="3140" y="905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552" name="Google Shape;4552;p45"/>
            <p:cNvSpPr/>
            <p:nvPr/>
          </p:nvSpPr>
          <p:spPr>
            <a:xfrm>
              <a:off x="5986462" y="4498943"/>
              <a:ext cx="506348" cy="662178"/>
            </a:xfrm>
            <a:custGeom>
              <a:avLst/>
              <a:gdLst/>
              <a:ahLst/>
              <a:cxnLst/>
              <a:rect l="l" t="t" r="r" b="b"/>
              <a:pathLst>
                <a:path w="506348" h="662178" extrusionOk="0">
                  <a:moveTo>
                    <a:pt x="283464" y="662178"/>
                  </a:moveTo>
                  <a:lnTo>
                    <a:pt x="222885" y="662178"/>
                  </a:lnTo>
                  <a:cubicBezTo>
                    <a:pt x="147351" y="662178"/>
                    <a:pt x="83344" y="606362"/>
                    <a:pt x="73057" y="531495"/>
                  </a:cubicBezTo>
                  <a:lnTo>
                    <a:pt x="0" y="0"/>
                  </a:lnTo>
                  <a:lnTo>
                    <a:pt x="506349" y="0"/>
                  </a:lnTo>
                  <a:lnTo>
                    <a:pt x="433292" y="531495"/>
                  </a:lnTo>
                  <a:cubicBezTo>
                    <a:pt x="423005" y="606362"/>
                    <a:pt x="358997" y="662178"/>
                    <a:pt x="283464" y="6621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553" name="Google Shape;4553;p45"/>
            <p:cNvGrpSpPr/>
            <p:nvPr/>
          </p:nvGrpSpPr>
          <p:grpSpPr>
            <a:xfrm>
              <a:off x="6019078" y="4510539"/>
              <a:ext cx="476212" cy="649749"/>
              <a:chOff x="6019078" y="4510539"/>
              <a:chExt cx="476212" cy="649749"/>
            </a:xfrm>
          </p:grpSpPr>
          <p:sp>
            <p:nvSpPr>
              <p:cNvPr id="4554" name="Google Shape;4554;p45"/>
              <p:cNvSpPr/>
              <p:nvPr/>
            </p:nvSpPr>
            <p:spPr>
              <a:xfrm>
                <a:off x="6019078" y="4699490"/>
                <a:ext cx="357158" cy="437842"/>
              </a:xfrm>
              <a:custGeom>
                <a:avLst/>
                <a:gdLst/>
                <a:ahLst/>
                <a:cxnLst/>
                <a:rect l="l" t="t" r="r" b="b"/>
                <a:pathLst>
                  <a:path w="474628" h="527520" extrusionOk="0">
                    <a:moveTo>
                      <a:pt x="5384" y="31652"/>
                    </a:moveTo>
                    <a:cubicBezTo>
                      <a:pt x="44532" y="17365"/>
                      <a:pt x="87394" y="1363"/>
                      <a:pt x="129495" y="11269"/>
                    </a:cubicBezTo>
                    <a:cubicBezTo>
                      <a:pt x="173119" y="21461"/>
                      <a:pt x="197409" y="54036"/>
                      <a:pt x="196837" y="98422"/>
                    </a:cubicBezTo>
                    <a:cubicBezTo>
                      <a:pt x="196361" y="135475"/>
                      <a:pt x="185312" y="171194"/>
                      <a:pt x="187502" y="208531"/>
                    </a:cubicBezTo>
                    <a:cubicBezTo>
                      <a:pt x="189312" y="239773"/>
                      <a:pt x="197885" y="271206"/>
                      <a:pt x="216553" y="296733"/>
                    </a:cubicBezTo>
                    <a:cubicBezTo>
                      <a:pt x="231984" y="317879"/>
                      <a:pt x="254177" y="334643"/>
                      <a:pt x="279419" y="342072"/>
                    </a:cubicBezTo>
                    <a:cubicBezTo>
                      <a:pt x="310661" y="351311"/>
                      <a:pt x="337712" y="340548"/>
                      <a:pt x="368001" y="332642"/>
                    </a:cubicBezTo>
                    <a:cubicBezTo>
                      <a:pt x="414102" y="320641"/>
                      <a:pt x="451440" y="345215"/>
                      <a:pt x="463061" y="390840"/>
                    </a:cubicBezTo>
                    <a:cubicBezTo>
                      <a:pt x="474301" y="435131"/>
                      <a:pt x="453822" y="480851"/>
                      <a:pt x="436295" y="520570"/>
                    </a:cubicBezTo>
                    <a:cubicBezTo>
                      <a:pt x="433914" y="525904"/>
                      <a:pt x="441820" y="530477"/>
                      <a:pt x="444201" y="525143"/>
                    </a:cubicBezTo>
                    <a:cubicBezTo>
                      <a:pt x="469919" y="466659"/>
                      <a:pt x="499541" y="384458"/>
                      <a:pt x="439343" y="335500"/>
                    </a:cubicBezTo>
                    <a:cubicBezTo>
                      <a:pt x="410483" y="312068"/>
                      <a:pt x="378860" y="320069"/>
                      <a:pt x="346189" y="329594"/>
                    </a:cubicBezTo>
                    <a:cubicBezTo>
                      <a:pt x="296564" y="344072"/>
                      <a:pt x="249701" y="330832"/>
                      <a:pt x="220459" y="286160"/>
                    </a:cubicBezTo>
                    <a:cubicBezTo>
                      <a:pt x="192932" y="244060"/>
                      <a:pt x="194265" y="193577"/>
                      <a:pt x="201028" y="145857"/>
                    </a:cubicBezTo>
                    <a:cubicBezTo>
                      <a:pt x="205695" y="112805"/>
                      <a:pt x="212077" y="76324"/>
                      <a:pt x="194646" y="45654"/>
                    </a:cubicBezTo>
                    <a:cubicBezTo>
                      <a:pt x="154927" y="-23974"/>
                      <a:pt x="62534" y="1172"/>
                      <a:pt x="3098" y="22794"/>
                    </a:cubicBezTo>
                    <a:cubicBezTo>
                      <a:pt x="-2331" y="24794"/>
                      <a:pt x="-45" y="33557"/>
                      <a:pt x="5480" y="31557"/>
                    </a:cubicBezTo>
                    <a:lnTo>
                      <a:pt x="5480" y="315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5" name="Google Shape;4555;p45"/>
              <p:cNvSpPr/>
              <p:nvPr/>
            </p:nvSpPr>
            <p:spPr>
              <a:xfrm>
                <a:off x="6290370" y="4692829"/>
                <a:ext cx="140089" cy="273592"/>
              </a:xfrm>
              <a:custGeom>
                <a:avLst/>
                <a:gdLst/>
                <a:ahLst/>
                <a:cxnLst/>
                <a:rect l="l" t="t" r="r" b="b"/>
                <a:pathLst>
                  <a:path w="203027" h="322823" extrusionOk="0">
                    <a:moveTo>
                      <a:pt x="192998" y="8999"/>
                    </a:moveTo>
                    <a:cubicBezTo>
                      <a:pt x="152707" y="-5669"/>
                      <a:pt x="108321" y="-2145"/>
                      <a:pt x="70316" y="17667"/>
                    </a:cubicBezTo>
                    <a:cubicBezTo>
                      <a:pt x="35454" y="35764"/>
                      <a:pt x="1069" y="72245"/>
                      <a:pt x="22" y="113584"/>
                    </a:cubicBezTo>
                    <a:cubicBezTo>
                      <a:pt x="-1027" y="155208"/>
                      <a:pt x="36312" y="181306"/>
                      <a:pt x="71173" y="195022"/>
                    </a:cubicBezTo>
                    <a:cubicBezTo>
                      <a:pt x="98891" y="205976"/>
                      <a:pt x="129466" y="211786"/>
                      <a:pt x="154136" y="229408"/>
                    </a:cubicBezTo>
                    <a:cubicBezTo>
                      <a:pt x="182901" y="249886"/>
                      <a:pt x="196332" y="283891"/>
                      <a:pt x="193474" y="318466"/>
                    </a:cubicBezTo>
                    <a:cubicBezTo>
                      <a:pt x="192998" y="324277"/>
                      <a:pt x="202046" y="324277"/>
                      <a:pt x="202618" y="318466"/>
                    </a:cubicBezTo>
                    <a:cubicBezTo>
                      <a:pt x="205571" y="283414"/>
                      <a:pt x="192521" y="248553"/>
                      <a:pt x="164804" y="226169"/>
                    </a:cubicBezTo>
                    <a:cubicBezTo>
                      <a:pt x="128228" y="196546"/>
                      <a:pt x="77365" y="195784"/>
                      <a:pt x="39741" y="167971"/>
                    </a:cubicBezTo>
                    <a:cubicBezTo>
                      <a:pt x="-13314" y="128728"/>
                      <a:pt x="14690" y="65101"/>
                      <a:pt x="60981" y="33859"/>
                    </a:cubicBezTo>
                    <a:cubicBezTo>
                      <a:pt x="99177" y="8142"/>
                      <a:pt x="147373" y="2141"/>
                      <a:pt x="190616" y="17857"/>
                    </a:cubicBezTo>
                    <a:cubicBezTo>
                      <a:pt x="196141" y="19858"/>
                      <a:pt x="198522" y="11095"/>
                      <a:pt x="192998" y="9094"/>
                    </a:cubicBezTo>
                    <a:lnTo>
                      <a:pt x="192998" y="909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6" name="Google Shape;4556;p45"/>
              <p:cNvSpPr/>
              <p:nvPr/>
            </p:nvSpPr>
            <p:spPr>
              <a:xfrm>
                <a:off x="6113911" y="4510539"/>
                <a:ext cx="381378" cy="175229"/>
              </a:xfrm>
              <a:custGeom>
                <a:avLst/>
                <a:gdLst/>
                <a:ahLst/>
                <a:cxnLst/>
                <a:rect l="l" t="t" r="r" b="b"/>
                <a:pathLst>
                  <a:path w="492101" h="195241" extrusionOk="0">
                    <a:moveTo>
                      <a:pt x="219" y="5685"/>
                    </a:moveTo>
                    <a:cubicBezTo>
                      <a:pt x="15459" y="57596"/>
                      <a:pt x="31842" y="113412"/>
                      <a:pt x="71085" y="152751"/>
                    </a:cubicBezTo>
                    <a:cubicBezTo>
                      <a:pt x="102327" y="184088"/>
                      <a:pt x="149952" y="204471"/>
                      <a:pt x="193957" y="191041"/>
                    </a:cubicBezTo>
                    <a:cubicBezTo>
                      <a:pt x="243487" y="175801"/>
                      <a:pt x="270539" y="125795"/>
                      <a:pt x="308067" y="93791"/>
                    </a:cubicBezTo>
                    <a:cubicBezTo>
                      <a:pt x="358073" y="51119"/>
                      <a:pt x="422177" y="28259"/>
                      <a:pt x="487709" y="27306"/>
                    </a:cubicBezTo>
                    <a:cubicBezTo>
                      <a:pt x="493519" y="27306"/>
                      <a:pt x="493614" y="18067"/>
                      <a:pt x="487709" y="18162"/>
                    </a:cubicBezTo>
                    <a:cubicBezTo>
                      <a:pt x="440750" y="18924"/>
                      <a:pt x="394744" y="30164"/>
                      <a:pt x="353120" y="52262"/>
                    </a:cubicBezTo>
                    <a:cubicBezTo>
                      <a:pt x="307781" y="76360"/>
                      <a:pt x="278254" y="112936"/>
                      <a:pt x="242535" y="148465"/>
                    </a:cubicBezTo>
                    <a:cubicBezTo>
                      <a:pt x="221294" y="169515"/>
                      <a:pt x="196434" y="185993"/>
                      <a:pt x="165478" y="186088"/>
                    </a:cubicBezTo>
                    <a:cubicBezTo>
                      <a:pt x="135950" y="186183"/>
                      <a:pt x="107375" y="172563"/>
                      <a:pt x="85373" y="153608"/>
                    </a:cubicBezTo>
                    <a:cubicBezTo>
                      <a:pt x="41557" y="115794"/>
                      <a:pt x="24698" y="56739"/>
                      <a:pt x="8982" y="3208"/>
                    </a:cubicBezTo>
                    <a:cubicBezTo>
                      <a:pt x="7363" y="-2412"/>
                      <a:pt x="-1495" y="-31"/>
                      <a:pt x="219" y="5589"/>
                    </a:cubicBezTo>
                    <a:lnTo>
                      <a:pt x="219" y="55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7" name="Google Shape;4557;p45"/>
              <p:cNvSpPr/>
              <p:nvPr/>
            </p:nvSpPr>
            <p:spPr>
              <a:xfrm>
                <a:off x="6059502" y="5010653"/>
                <a:ext cx="132898" cy="149636"/>
              </a:xfrm>
              <a:custGeom>
                <a:avLst/>
                <a:gdLst/>
                <a:ahLst/>
                <a:cxnLst/>
                <a:rect l="l" t="t" r="r" b="b"/>
                <a:pathLst>
                  <a:path w="171481" h="166725" extrusionOk="0">
                    <a:moveTo>
                      <a:pt x="5658" y="12056"/>
                    </a:moveTo>
                    <a:cubicBezTo>
                      <a:pt x="96146" y="-7185"/>
                      <a:pt x="176346" y="69777"/>
                      <a:pt x="160535" y="161026"/>
                    </a:cubicBezTo>
                    <a:cubicBezTo>
                      <a:pt x="159582" y="166741"/>
                      <a:pt x="168345" y="169218"/>
                      <a:pt x="169298" y="163408"/>
                    </a:cubicBezTo>
                    <a:cubicBezTo>
                      <a:pt x="186347" y="65110"/>
                      <a:pt x="101003" y="-17472"/>
                      <a:pt x="3277" y="3197"/>
                    </a:cubicBezTo>
                    <a:cubicBezTo>
                      <a:pt x="-2438" y="4435"/>
                      <a:pt x="-57" y="13199"/>
                      <a:pt x="5658" y="11960"/>
                    </a:cubicBezTo>
                    <a:lnTo>
                      <a:pt x="5658" y="119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558" name="Google Shape;4558;p45"/>
            <p:cNvSpPr/>
            <p:nvPr/>
          </p:nvSpPr>
          <p:spPr>
            <a:xfrm>
              <a:off x="5999880" y="4567618"/>
              <a:ext cx="476178" cy="9143"/>
            </a:xfrm>
            <a:custGeom>
              <a:avLst/>
              <a:gdLst/>
              <a:ahLst/>
              <a:cxnLst/>
              <a:rect l="l" t="t" r="r" b="b"/>
              <a:pathLst>
                <a:path w="476178" h="9143" extrusionOk="0">
                  <a:moveTo>
                    <a:pt x="4393" y="9144"/>
                  </a:moveTo>
                  <a:lnTo>
                    <a:pt x="471785" y="9144"/>
                  </a:lnTo>
                  <a:cubicBezTo>
                    <a:pt x="477595" y="9144"/>
                    <a:pt x="477691" y="0"/>
                    <a:pt x="471785" y="0"/>
                  </a:cubicBezTo>
                  <a:lnTo>
                    <a:pt x="4393" y="0"/>
                  </a:lnTo>
                  <a:cubicBezTo>
                    <a:pt x="-1417" y="0"/>
                    <a:pt x="-1512" y="9144"/>
                    <a:pt x="4393" y="9144"/>
                  </a:cubicBezTo>
                  <a:lnTo>
                    <a:pt x="4393" y="914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3" name="Title 2">
            <a:extLst>
              <a:ext uri="{FF2B5EF4-FFF2-40B4-BE49-F238E27FC236}">
                <a16:creationId xmlns:a16="http://schemas.microsoft.com/office/drawing/2014/main" id="{64C782F9-3FDF-F7F6-7B25-B9CD057C39EB}"/>
              </a:ext>
            </a:extLst>
          </p:cNvPr>
          <p:cNvSpPr>
            <a:spLocks noGrp="1"/>
          </p:cNvSpPr>
          <p:nvPr>
            <p:ph type="title"/>
          </p:nvPr>
        </p:nvSpPr>
        <p:spPr>
          <a:xfrm>
            <a:off x="863600" y="445025"/>
            <a:ext cx="7560400" cy="572700"/>
          </a:xfrm>
        </p:spPr>
        <p:txBody>
          <a:bodyPr anchor="ctr"/>
          <a:lstStyle/>
          <a:p>
            <a:r>
              <a:rPr lang="vi-VN" sz="3200" b="1" dirty="0">
                <a:solidFill>
                  <a:srgbClr val="FD3F35"/>
                </a:solidFill>
                <a:latin typeface="Arial" panose="020B0604020202020204" pitchFamily="34" charset="0"/>
                <a:cs typeface="Arial" panose="020B0604020202020204" pitchFamily="34" charset="0"/>
              </a:rPr>
              <a:t>VẬN DỤNG</a:t>
            </a:r>
          </a:p>
        </p:txBody>
      </p:sp>
      <p:grpSp>
        <p:nvGrpSpPr>
          <p:cNvPr id="16" name="Group 15">
            <a:extLst>
              <a:ext uri="{FF2B5EF4-FFF2-40B4-BE49-F238E27FC236}">
                <a16:creationId xmlns:a16="http://schemas.microsoft.com/office/drawing/2014/main" id="{31EA5725-7A45-F1E8-E70A-5B499C42E308}"/>
              </a:ext>
            </a:extLst>
          </p:cNvPr>
          <p:cNvGrpSpPr/>
          <p:nvPr/>
        </p:nvGrpSpPr>
        <p:grpSpPr>
          <a:xfrm>
            <a:off x="863600" y="1296853"/>
            <a:ext cx="7213600" cy="2841597"/>
            <a:chOff x="1708525" y="2693522"/>
            <a:chExt cx="11720908" cy="4617129"/>
          </a:xfrm>
        </p:grpSpPr>
        <p:sp>
          <p:nvSpPr>
            <p:cNvPr id="17" name="Rectangle: Rounded Corners 16">
              <a:extLst>
                <a:ext uri="{FF2B5EF4-FFF2-40B4-BE49-F238E27FC236}">
                  <a16:creationId xmlns:a16="http://schemas.microsoft.com/office/drawing/2014/main" id="{E681A32D-109A-2B51-9596-AEB4D70405AA}"/>
                </a:ext>
              </a:extLst>
            </p:cNvPr>
            <p:cNvSpPr/>
            <p:nvPr/>
          </p:nvSpPr>
          <p:spPr>
            <a:xfrm>
              <a:off x="2063040" y="2987970"/>
              <a:ext cx="11366393" cy="4322681"/>
            </a:xfrm>
            <a:prstGeom prst="roundRect">
              <a:avLst/>
            </a:prstGeom>
            <a:solidFill>
              <a:srgbClr val="FFFFFF"/>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000" b="1" dirty="0">
                  <a:solidFill>
                    <a:srgbClr val="FD3F35"/>
                  </a:solidFill>
                  <a:effectLst/>
                  <a:latin typeface="Arial" panose="020B0604020202020204" pitchFamily="34" charset="0"/>
                  <a:ea typeface="Calibri" panose="020F0502020204030204" pitchFamily="34" charset="0"/>
                  <a:cs typeface="Arial" panose="020B0604020202020204" pitchFamily="34" charset="0"/>
                </a:rPr>
                <a:t>Câu 1</a:t>
              </a: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hãy mô tả một ứng dụng thực tế của máy tính ở mỗi lĩnh vực: giáo dục, khoa học kĩ thuật, tài chính ngân hàng, y tế, hành chính, giải trí trong gia đình.</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8" name="Freeform 7">
              <a:extLst>
                <a:ext uri="{FF2B5EF4-FFF2-40B4-BE49-F238E27FC236}">
                  <a16:creationId xmlns:a16="http://schemas.microsoft.com/office/drawing/2014/main" id="{027508B6-EC0A-4F15-F3CB-BECBB90E6671}"/>
                </a:ext>
              </a:extLst>
            </p:cNvPr>
            <p:cNvSpPr/>
            <p:nvPr/>
          </p:nvSpPr>
          <p:spPr>
            <a:xfrm>
              <a:off x="1708525" y="2693522"/>
              <a:ext cx="925620" cy="1340214"/>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3" name="Title 2">
            <a:extLst>
              <a:ext uri="{FF2B5EF4-FFF2-40B4-BE49-F238E27FC236}">
                <a16:creationId xmlns:a16="http://schemas.microsoft.com/office/drawing/2014/main" id="{2B0014BB-86AA-EE85-3FE7-C74331421B02}"/>
              </a:ext>
            </a:extLst>
          </p:cNvPr>
          <p:cNvSpPr>
            <a:spLocks noGrp="1"/>
          </p:cNvSpPr>
          <p:nvPr>
            <p:ph type="title"/>
          </p:nvPr>
        </p:nvSpPr>
        <p:spPr>
          <a:xfrm>
            <a:off x="720000" y="440510"/>
            <a:ext cx="7704000" cy="572700"/>
          </a:xfrm>
        </p:spPr>
        <p:txBody>
          <a:bodyPr anchor="ctr"/>
          <a:lstStyle/>
          <a:p>
            <a:r>
              <a:rPr lang="vi-VN" sz="2400" dirty="0">
                <a:solidFill>
                  <a:srgbClr val="FD3F35"/>
                </a:solidFill>
                <a:latin typeface="Arial" panose="020B0604020202020204" pitchFamily="34" charset="0"/>
                <a:cs typeface="Arial" panose="020B0604020202020204" pitchFamily="34" charset="0"/>
              </a:rPr>
              <a:t>Gợi ý trả lời</a:t>
            </a:r>
          </a:p>
        </p:txBody>
      </p:sp>
      <p:sp>
        <p:nvSpPr>
          <p:cNvPr id="4" name="Rectangle 3">
            <a:extLst>
              <a:ext uri="{FF2B5EF4-FFF2-40B4-BE49-F238E27FC236}">
                <a16:creationId xmlns:a16="http://schemas.microsoft.com/office/drawing/2014/main" id="{CF307429-BC55-3520-B297-A534FC8BA493}"/>
              </a:ext>
            </a:extLst>
          </p:cNvPr>
          <p:cNvSpPr/>
          <p:nvPr/>
        </p:nvSpPr>
        <p:spPr>
          <a:xfrm>
            <a:off x="546392" y="1204685"/>
            <a:ext cx="8051216" cy="3156857"/>
          </a:xfrm>
          <a:prstGeom prst="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 Trong giáo dục: Đào tạo trực tuyến (E-learning).</a:t>
            </a:r>
          </a:p>
          <a:p>
            <a:pPr algn="just">
              <a:lnSpc>
                <a:spcPct val="150000"/>
              </a:lnSpc>
            </a:pPr>
            <a:r>
              <a:rPr lang="vi-VN" sz="1800" dirty="0">
                <a:latin typeface="Arial" panose="020B0604020202020204" pitchFamily="34" charset="0"/>
                <a:cs typeface="Arial" panose="020B0604020202020204" pitchFamily="34" charset="0"/>
              </a:rPr>
              <a:t>- Trong khoa học kĩ thuật: Máy tính hỗ trợ việc thiết kế kiến trúc và máy móc thông qua phần mềm trợ giúp thiết kế CAD.</a:t>
            </a:r>
          </a:p>
          <a:p>
            <a:pPr algn="just">
              <a:lnSpc>
                <a:spcPct val="150000"/>
              </a:lnSpc>
            </a:pPr>
            <a:r>
              <a:rPr lang="vi-VN" sz="1800" dirty="0">
                <a:latin typeface="Arial" panose="020B0604020202020204" pitchFamily="34" charset="0"/>
                <a:cs typeface="Arial" panose="020B0604020202020204" pitchFamily="34" charset="0"/>
              </a:rPr>
              <a:t>- Trong tài chính ngân hàng: Các hoạt động theo dõi tài khoản và dữ liệu khách hàng, rút tiền hoặc chuyển tiền qua tài khoản, điều khiển hệ thống máy ATM đều được thực hiện tự động bởi máy tính.</a:t>
            </a:r>
          </a:p>
        </p:txBody>
      </p:sp>
    </p:spTree>
    <p:extLst>
      <p:ext uri="{BB962C8B-B14F-4D97-AF65-F5344CB8AC3E}">
        <p14:creationId xmlns:p14="http://schemas.microsoft.com/office/powerpoint/2010/main" val="9807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4" name="Rectangle 3">
            <a:extLst>
              <a:ext uri="{FF2B5EF4-FFF2-40B4-BE49-F238E27FC236}">
                <a16:creationId xmlns:a16="http://schemas.microsoft.com/office/drawing/2014/main" id="{CF307429-BC55-3520-B297-A534FC8BA493}"/>
              </a:ext>
            </a:extLst>
          </p:cNvPr>
          <p:cNvSpPr/>
          <p:nvPr/>
        </p:nvSpPr>
        <p:spPr>
          <a:xfrm>
            <a:off x="697739" y="481693"/>
            <a:ext cx="7748522" cy="4180114"/>
          </a:xfrm>
          <a:prstGeom prst="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marL="285750" indent="-285750" algn="just">
              <a:lnSpc>
                <a:spcPct val="150000"/>
              </a:lnSpc>
              <a:buFontTx/>
              <a:buChar char="-"/>
            </a:pPr>
            <a:r>
              <a:rPr lang="vi-VN" sz="1600" dirty="0">
                <a:latin typeface="Arial" panose="020B0604020202020204" pitchFamily="34" charset="0"/>
                <a:cs typeface="Arial" panose="020B0604020202020204" pitchFamily="34" charset="0"/>
              </a:rPr>
              <a:t>Trong y tế: Ứng dụng SSKĐT chạy trên điện thoại thông minh đem lại nhiều thuận lợi cho người sử dụng. Ngoài ra, máy tính giúp điều khiển máy chụp cộng hưởng từ, chụp siêu âm, chụp CT và X-quang, quản lí hồ sơ bệnh nhân, kê đơn thuốc, đặt lịch khám với bác sĩ.</a:t>
            </a:r>
          </a:p>
          <a:p>
            <a:pPr marL="285750" indent="-285750" algn="just">
              <a:lnSpc>
                <a:spcPct val="150000"/>
              </a:lnSpc>
              <a:buFontTx/>
              <a:buChar char="-"/>
            </a:pPr>
            <a:r>
              <a:rPr lang="vi-VN" sz="1600" dirty="0"/>
              <a:t>Trong hành chính: Máy tính được sử dụng rộng rãi để quản lí các loại dữ liệu như dữ liệu công dân, thu chi ngân sách, thuế, quy hoạch thành phố và cơ sở hạ tầng,…</a:t>
            </a:r>
          </a:p>
          <a:p>
            <a:pPr marL="285750" indent="-285750" algn="just">
              <a:lnSpc>
                <a:spcPct val="150000"/>
              </a:lnSpc>
              <a:buFontTx/>
              <a:buChar char="-"/>
            </a:pPr>
            <a:r>
              <a:rPr lang="vi-VN" sz="1600" dirty="0"/>
              <a:t>Giải trí trong gia đình: chúng ta có thể nghe nhạc, xem phim hay chơi game trực tuyến trên máy tính. Máy tính cho phép tạo ra các video nhờ những công cụ biên tập video phong phú.</a:t>
            </a:r>
          </a:p>
        </p:txBody>
      </p:sp>
    </p:spTree>
    <p:extLst>
      <p:ext uri="{BB962C8B-B14F-4D97-AF65-F5344CB8AC3E}">
        <p14:creationId xmlns:p14="http://schemas.microsoft.com/office/powerpoint/2010/main" val="114242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38"/>
        <p:cNvGrpSpPr/>
        <p:nvPr/>
      </p:nvGrpSpPr>
      <p:grpSpPr>
        <a:xfrm>
          <a:off x="0" y="0"/>
          <a:ext cx="0" cy="0"/>
          <a:chOff x="0" y="0"/>
          <a:chExt cx="0" cy="0"/>
        </a:xfrm>
      </p:grpSpPr>
      <p:grpSp>
        <p:nvGrpSpPr>
          <p:cNvPr id="4546" name="Google Shape;4546;p45"/>
          <p:cNvGrpSpPr/>
          <p:nvPr/>
        </p:nvGrpSpPr>
        <p:grpSpPr>
          <a:xfrm>
            <a:off x="8295367" y="3312025"/>
            <a:ext cx="526421" cy="1270643"/>
            <a:chOff x="5986462" y="3801417"/>
            <a:chExt cx="563258" cy="1359704"/>
          </a:xfrm>
        </p:grpSpPr>
        <p:grpSp>
          <p:nvGrpSpPr>
            <p:cNvPr id="4547" name="Google Shape;4547;p45"/>
            <p:cNvGrpSpPr/>
            <p:nvPr/>
          </p:nvGrpSpPr>
          <p:grpSpPr>
            <a:xfrm>
              <a:off x="6007465" y="3801417"/>
              <a:ext cx="542255" cy="993181"/>
              <a:chOff x="6007465" y="3801417"/>
              <a:chExt cx="542255" cy="993181"/>
            </a:xfrm>
          </p:grpSpPr>
          <p:sp>
            <p:nvSpPr>
              <p:cNvPr id="4548" name="Google Shape;4548;p45"/>
              <p:cNvSpPr/>
              <p:nvPr/>
            </p:nvSpPr>
            <p:spPr>
              <a:xfrm>
                <a:off x="6192799" y="3993712"/>
                <a:ext cx="356921" cy="750595"/>
              </a:xfrm>
              <a:custGeom>
                <a:avLst/>
                <a:gdLst/>
                <a:ahLst/>
                <a:cxnLst/>
                <a:rect l="l" t="t" r="r" b="b"/>
                <a:pathLst>
                  <a:path w="356921" h="750595" extrusionOk="0">
                    <a:moveTo>
                      <a:pt x="4927" y="750595"/>
                    </a:moveTo>
                    <a:cubicBezTo>
                      <a:pt x="-407" y="633724"/>
                      <a:pt x="-4789" y="516090"/>
                      <a:pt x="10737" y="400170"/>
                    </a:cubicBezTo>
                    <a:cubicBezTo>
                      <a:pt x="26167" y="284251"/>
                      <a:pt x="62648" y="168999"/>
                      <a:pt x="132086" y="74797"/>
                    </a:cubicBezTo>
                    <a:cubicBezTo>
                      <a:pt x="163327" y="32410"/>
                      <a:pt x="210667" y="-8547"/>
                      <a:pt x="262388" y="1549"/>
                    </a:cubicBezTo>
                    <a:cubicBezTo>
                      <a:pt x="306965" y="10217"/>
                      <a:pt x="336111" y="54603"/>
                      <a:pt x="347922" y="98514"/>
                    </a:cubicBezTo>
                    <a:cubicBezTo>
                      <a:pt x="376782" y="205860"/>
                      <a:pt x="332015" y="319399"/>
                      <a:pt x="273436" y="413886"/>
                    </a:cubicBezTo>
                    <a:cubicBezTo>
                      <a:pt x="214857" y="508375"/>
                      <a:pt x="141039" y="594957"/>
                      <a:pt x="102177" y="699160"/>
                    </a:cubicBezTo>
                    <a:lnTo>
                      <a:pt x="5022" y="75059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49" name="Google Shape;4549;p45"/>
              <p:cNvSpPr/>
              <p:nvPr/>
            </p:nvSpPr>
            <p:spPr>
              <a:xfrm>
                <a:off x="6249533" y="4004143"/>
                <a:ext cx="208814" cy="573930"/>
              </a:xfrm>
              <a:custGeom>
                <a:avLst/>
                <a:gdLst/>
                <a:ahLst/>
                <a:cxnLst/>
                <a:rect l="l" t="t" r="r" b="b"/>
                <a:pathLst>
                  <a:path w="208814" h="573930" extrusionOk="0">
                    <a:moveTo>
                      <a:pt x="199748" y="4358"/>
                    </a:moveTo>
                    <a:cubicBezTo>
                      <a:pt x="181746" y="205430"/>
                      <a:pt x="112975" y="399455"/>
                      <a:pt x="771" y="567285"/>
                    </a:cubicBezTo>
                    <a:cubicBezTo>
                      <a:pt x="-2468" y="572143"/>
                      <a:pt x="5343" y="576715"/>
                      <a:pt x="8582" y="571857"/>
                    </a:cubicBezTo>
                    <a:cubicBezTo>
                      <a:pt x="121739" y="402693"/>
                      <a:pt x="190604" y="207050"/>
                      <a:pt x="208797" y="4358"/>
                    </a:cubicBezTo>
                    <a:cubicBezTo>
                      <a:pt x="209273" y="-1453"/>
                      <a:pt x="200224" y="-1453"/>
                      <a:pt x="199653" y="4358"/>
                    </a:cubicBezTo>
                    <a:lnTo>
                      <a:pt x="199653" y="43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0" name="Google Shape;4550;p45"/>
              <p:cNvSpPr/>
              <p:nvPr/>
            </p:nvSpPr>
            <p:spPr>
              <a:xfrm>
                <a:off x="6007465" y="3801417"/>
                <a:ext cx="370567" cy="993181"/>
              </a:xfrm>
              <a:custGeom>
                <a:avLst/>
                <a:gdLst/>
                <a:ahLst/>
                <a:cxnLst/>
                <a:rect l="l" t="t" r="r" b="b"/>
                <a:pathLst>
                  <a:path w="370567" h="993181" extrusionOk="0">
                    <a:moveTo>
                      <a:pt x="192262" y="993182"/>
                    </a:moveTo>
                    <a:cubicBezTo>
                      <a:pt x="113966" y="986610"/>
                      <a:pt x="51197" y="903361"/>
                      <a:pt x="66627" y="826304"/>
                    </a:cubicBezTo>
                    <a:cubicBezTo>
                      <a:pt x="76723" y="775726"/>
                      <a:pt x="113966" y="722672"/>
                      <a:pt x="88725" y="677714"/>
                    </a:cubicBezTo>
                    <a:cubicBezTo>
                      <a:pt x="70151" y="644662"/>
                      <a:pt x="24812" y="633804"/>
                      <a:pt x="7191" y="600276"/>
                    </a:cubicBezTo>
                    <a:cubicBezTo>
                      <a:pt x="-13859" y="560271"/>
                      <a:pt x="15096" y="512836"/>
                      <a:pt x="45196" y="479118"/>
                    </a:cubicBezTo>
                    <a:cubicBezTo>
                      <a:pt x="75295" y="445399"/>
                      <a:pt x="110537" y="406347"/>
                      <a:pt x="102441" y="361865"/>
                    </a:cubicBezTo>
                    <a:cubicBezTo>
                      <a:pt x="93297" y="311573"/>
                      <a:pt x="32623" y="284046"/>
                      <a:pt x="21573" y="234135"/>
                    </a:cubicBezTo>
                    <a:cubicBezTo>
                      <a:pt x="12525" y="193558"/>
                      <a:pt x="39100" y="154792"/>
                      <a:pt x="61102" y="119549"/>
                    </a:cubicBezTo>
                    <a:cubicBezTo>
                      <a:pt x="83105" y="84306"/>
                      <a:pt x="101298" y="37539"/>
                      <a:pt x="77771" y="3344"/>
                    </a:cubicBezTo>
                    <a:cubicBezTo>
                      <a:pt x="149018" y="-13801"/>
                      <a:pt x="230933" y="36967"/>
                      <a:pt x="231981" y="110214"/>
                    </a:cubicBezTo>
                    <a:cubicBezTo>
                      <a:pt x="232838" y="169365"/>
                      <a:pt x="192357" y="232896"/>
                      <a:pt x="222932" y="283569"/>
                    </a:cubicBezTo>
                    <a:cubicBezTo>
                      <a:pt x="239220" y="310525"/>
                      <a:pt x="271319" y="323860"/>
                      <a:pt x="291607" y="347959"/>
                    </a:cubicBezTo>
                    <a:cubicBezTo>
                      <a:pt x="326373" y="389297"/>
                      <a:pt x="318753" y="450828"/>
                      <a:pt x="304847" y="503026"/>
                    </a:cubicBezTo>
                    <a:cubicBezTo>
                      <a:pt x="290941" y="555223"/>
                      <a:pt x="272748" y="611229"/>
                      <a:pt x="292084" y="661617"/>
                    </a:cubicBezTo>
                    <a:cubicBezTo>
                      <a:pt x="304657" y="694383"/>
                      <a:pt x="331422" y="719529"/>
                      <a:pt x="348948" y="749913"/>
                    </a:cubicBezTo>
                    <a:cubicBezTo>
                      <a:pt x="389810" y="820875"/>
                      <a:pt x="371046" y="920506"/>
                      <a:pt x="307038" y="971655"/>
                    </a:cubicBezTo>
                    <a:lnTo>
                      <a:pt x="192357" y="9931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1" name="Google Shape;4551;p45"/>
              <p:cNvSpPr/>
              <p:nvPr/>
            </p:nvSpPr>
            <p:spPr>
              <a:xfrm>
                <a:off x="6092192" y="3806755"/>
                <a:ext cx="140105" cy="776685"/>
              </a:xfrm>
              <a:custGeom>
                <a:avLst/>
                <a:gdLst/>
                <a:ahLst/>
                <a:cxnLst/>
                <a:rect l="l" t="t" r="r" b="b"/>
                <a:pathLst>
                  <a:path w="140105" h="776685" extrusionOk="0">
                    <a:moveTo>
                      <a:pt x="2949" y="9150"/>
                    </a:moveTo>
                    <a:cubicBezTo>
                      <a:pt x="88865" y="39916"/>
                      <a:pt x="64767" y="148501"/>
                      <a:pt x="52479" y="215843"/>
                    </a:cubicBezTo>
                    <a:cubicBezTo>
                      <a:pt x="46955" y="245751"/>
                      <a:pt x="42859" y="276517"/>
                      <a:pt x="47717" y="306711"/>
                    </a:cubicBezTo>
                    <a:cubicBezTo>
                      <a:pt x="53051" y="339858"/>
                      <a:pt x="71434" y="365766"/>
                      <a:pt x="87626" y="394341"/>
                    </a:cubicBezTo>
                    <a:cubicBezTo>
                      <a:pt x="109629" y="433108"/>
                      <a:pt x="114202" y="468065"/>
                      <a:pt x="87626" y="505308"/>
                    </a:cubicBezTo>
                    <a:cubicBezTo>
                      <a:pt x="72101" y="527025"/>
                      <a:pt x="56480" y="547504"/>
                      <a:pt x="58195" y="575602"/>
                    </a:cubicBezTo>
                    <a:cubicBezTo>
                      <a:pt x="62195" y="642754"/>
                      <a:pt x="159921" y="699618"/>
                      <a:pt x="123060" y="769817"/>
                    </a:cubicBezTo>
                    <a:cubicBezTo>
                      <a:pt x="120297" y="774960"/>
                      <a:pt x="128203" y="779628"/>
                      <a:pt x="130870" y="774389"/>
                    </a:cubicBezTo>
                    <a:cubicBezTo>
                      <a:pt x="167446" y="704761"/>
                      <a:pt x="84578" y="651231"/>
                      <a:pt x="69624" y="589509"/>
                    </a:cubicBezTo>
                    <a:cubicBezTo>
                      <a:pt x="58099" y="542169"/>
                      <a:pt x="97151" y="520738"/>
                      <a:pt x="111915" y="481876"/>
                    </a:cubicBezTo>
                    <a:cubicBezTo>
                      <a:pt x="122964" y="452920"/>
                      <a:pt x="113249" y="422726"/>
                      <a:pt x="99437" y="396627"/>
                    </a:cubicBezTo>
                    <a:cubicBezTo>
                      <a:pt x="78959" y="358051"/>
                      <a:pt x="55432" y="326333"/>
                      <a:pt x="54765" y="280422"/>
                    </a:cubicBezTo>
                    <a:cubicBezTo>
                      <a:pt x="54099" y="236131"/>
                      <a:pt x="68196" y="193459"/>
                      <a:pt x="73530" y="149835"/>
                    </a:cubicBezTo>
                    <a:cubicBezTo>
                      <a:pt x="80578" y="91827"/>
                      <a:pt x="67243" y="22390"/>
                      <a:pt x="5521" y="292"/>
                    </a:cubicBezTo>
                    <a:cubicBezTo>
                      <a:pt x="-4" y="-1708"/>
                      <a:pt x="-2385" y="7150"/>
                      <a:pt x="3140" y="9055"/>
                    </a:cubicBezTo>
                    <a:lnTo>
                      <a:pt x="3140" y="905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552" name="Google Shape;4552;p45"/>
            <p:cNvSpPr/>
            <p:nvPr/>
          </p:nvSpPr>
          <p:spPr>
            <a:xfrm>
              <a:off x="5986462" y="4498943"/>
              <a:ext cx="506348" cy="662178"/>
            </a:xfrm>
            <a:custGeom>
              <a:avLst/>
              <a:gdLst/>
              <a:ahLst/>
              <a:cxnLst/>
              <a:rect l="l" t="t" r="r" b="b"/>
              <a:pathLst>
                <a:path w="506348" h="662178" extrusionOk="0">
                  <a:moveTo>
                    <a:pt x="283464" y="662178"/>
                  </a:moveTo>
                  <a:lnTo>
                    <a:pt x="222885" y="662178"/>
                  </a:lnTo>
                  <a:cubicBezTo>
                    <a:pt x="147351" y="662178"/>
                    <a:pt x="83344" y="606362"/>
                    <a:pt x="73057" y="531495"/>
                  </a:cubicBezTo>
                  <a:lnTo>
                    <a:pt x="0" y="0"/>
                  </a:lnTo>
                  <a:lnTo>
                    <a:pt x="506349" y="0"/>
                  </a:lnTo>
                  <a:lnTo>
                    <a:pt x="433292" y="531495"/>
                  </a:lnTo>
                  <a:cubicBezTo>
                    <a:pt x="423005" y="606362"/>
                    <a:pt x="358997" y="662178"/>
                    <a:pt x="283464" y="6621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553" name="Google Shape;4553;p45"/>
            <p:cNvGrpSpPr/>
            <p:nvPr/>
          </p:nvGrpSpPr>
          <p:grpSpPr>
            <a:xfrm>
              <a:off x="6019078" y="4510539"/>
              <a:ext cx="476212" cy="649749"/>
              <a:chOff x="6019078" y="4510539"/>
              <a:chExt cx="476212" cy="649749"/>
            </a:xfrm>
          </p:grpSpPr>
          <p:sp>
            <p:nvSpPr>
              <p:cNvPr id="4554" name="Google Shape;4554;p45"/>
              <p:cNvSpPr/>
              <p:nvPr/>
            </p:nvSpPr>
            <p:spPr>
              <a:xfrm>
                <a:off x="6019078" y="4699490"/>
                <a:ext cx="357158" cy="437842"/>
              </a:xfrm>
              <a:custGeom>
                <a:avLst/>
                <a:gdLst/>
                <a:ahLst/>
                <a:cxnLst/>
                <a:rect l="l" t="t" r="r" b="b"/>
                <a:pathLst>
                  <a:path w="474628" h="527520" extrusionOk="0">
                    <a:moveTo>
                      <a:pt x="5384" y="31652"/>
                    </a:moveTo>
                    <a:cubicBezTo>
                      <a:pt x="44532" y="17365"/>
                      <a:pt x="87394" y="1363"/>
                      <a:pt x="129495" y="11269"/>
                    </a:cubicBezTo>
                    <a:cubicBezTo>
                      <a:pt x="173119" y="21461"/>
                      <a:pt x="197409" y="54036"/>
                      <a:pt x="196837" y="98422"/>
                    </a:cubicBezTo>
                    <a:cubicBezTo>
                      <a:pt x="196361" y="135475"/>
                      <a:pt x="185312" y="171194"/>
                      <a:pt x="187502" y="208531"/>
                    </a:cubicBezTo>
                    <a:cubicBezTo>
                      <a:pt x="189312" y="239773"/>
                      <a:pt x="197885" y="271206"/>
                      <a:pt x="216553" y="296733"/>
                    </a:cubicBezTo>
                    <a:cubicBezTo>
                      <a:pt x="231984" y="317879"/>
                      <a:pt x="254177" y="334643"/>
                      <a:pt x="279419" y="342072"/>
                    </a:cubicBezTo>
                    <a:cubicBezTo>
                      <a:pt x="310661" y="351311"/>
                      <a:pt x="337712" y="340548"/>
                      <a:pt x="368001" y="332642"/>
                    </a:cubicBezTo>
                    <a:cubicBezTo>
                      <a:pt x="414102" y="320641"/>
                      <a:pt x="451440" y="345215"/>
                      <a:pt x="463061" y="390840"/>
                    </a:cubicBezTo>
                    <a:cubicBezTo>
                      <a:pt x="474301" y="435131"/>
                      <a:pt x="453822" y="480851"/>
                      <a:pt x="436295" y="520570"/>
                    </a:cubicBezTo>
                    <a:cubicBezTo>
                      <a:pt x="433914" y="525904"/>
                      <a:pt x="441820" y="530477"/>
                      <a:pt x="444201" y="525143"/>
                    </a:cubicBezTo>
                    <a:cubicBezTo>
                      <a:pt x="469919" y="466659"/>
                      <a:pt x="499541" y="384458"/>
                      <a:pt x="439343" y="335500"/>
                    </a:cubicBezTo>
                    <a:cubicBezTo>
                      <a:pt x="410483" y="312068"/>
                      <a:pt x="378860" y="320069"/>
                      <a:pt x="346189" y="329594"/>
                    </a:cubicBezTo>
                    <a:cubicBezTo>
                      <a:pt x="296564" y="344072"/>
                      <a:pt x="249701" y="330832"/>
                      <a:pt x="220459" y="286160"/>
                    </a:cubicBezTo>
                    <a:cubicBezTo>
                      <a:pt x="192932" y="244060"/>
                      <a:pt x="194265" y="193577"/>
                      <a:pt x="201028" y="145857"/>
                    </a:cubicBezTo>
                    <a:cubicBezTo>
                      <a:pt x="205695" y="112805"/>
                      <a:pt x="212077" y="76324"/>
                      <a:pt x="194646" y="45654"/>
                    </a:cubicBezTo>
                    <a:cubicBezTo>
                      <a:pt x="154927" y="-23974"/>
                      <a:pt x="62534" y="1172"/>
                      <a:pt x="3098" y="22794"/>
                    </a:cubicBezTo>
                    <a:cubicBezTo>
                      <a:pt x="-2331" y="24794"/>
                      <a:pt x="-45" y="33557"/>
                      <a:pt x="5480" y="31557"/>
                    </a:cubicBezTo>
                    <a:lnTo>
                      <a:pt x="5480" y="315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5" name="Google Shape;4555;p45"/>
              <p:cNvSpPr/>
              <p:nvPr/>
            </p:nvSpPr>
            <p:spPr>
              <a:xfrm>
                <a:off x="6290370" y="4692829"/>
                <a:ext cx="140089" cy="273592"/>
              </a:xfrm>
              <a:custGeom>
                <a:avLst/>
                <a:gdLst/>
                <a:ahLst/>
                <a:cxnLst/>
                <a:rect l="l" t="t" r="r" b="b"/>
                <a:pathLst>
                  <a:path w="203027" h="322823" extrusionOk="0">
                    <a:moveTo>
                      <a:pt x="192998" y="8999"/>
                    </a:moveTo>
                    <a:cubicBezTo>
                      <a:pt x="152707" y="-5669"/>
                      <a:pt x="108321" y="-2145"/>
                      <a:pt x="70316" y="17667"/>
                    </a:cubicBezTo>
                    <a:cubicBezTo>
                      <a:pt x="35454" y="35764"/>
                      <a:pt x="1069" y="72245"/>
                      <a:pt x="22" y="113584"/>
                    </a:cubicBezTo>
                    <a:cubicBezTo>
                      <a:pt x="-1027" y="155208"/>
                      <a:pt x="36312" y="181306"/>
                      <a:pt x="71173" y="195022"/>
                    </a:cubicBezTo>
                    <a:cubicBezTo>
                      <a:pt x="98891" y="205976"/>
                      <a:pt x="129466" y="211786"/>
                      <a:pt x="154136" y="229408"/>
                    </a:cubicBezTo>
                    <a:cubicBezTo>
                      <a:pt x="182901" y="249886"/>
                      <a:pt x="196332" y="283891"/>
                      <a:pt x="193474" y="318466"/>
                    </a:cubicBezTo>
                    <a:cubicBezTo>
                      <a:pt x="192998" y="324277"/>
                      <a:pt x="202046" y="324277"/>
                      <a:pt x="202618" y="318466"/>
                    </a:cubicBezTo>
                    <a:cubicBezTo>
                      <a:pt x="205571" y="283414"/>
                      <a:pt x="192521" y="248553"/>
                      <a:pt x="164804" y="226169"/>
                    </a:cubicBezTo>
                    <a:cubicBezTo>
                      <a:pt x="128228" y="196546"/>
                      <a:pt x="77365" y="195784"/>
                      <a:pt x="39741" y="167971"/>
                    </a:cubicBezTo>
                    <a:cubicBezTo>
                      <a:pt x="-13314" y="128728"/>
                      <a:pt x="14690" y="65101"/>
                      <a:pt x="60981" y="33859"/>
                    </a:cubicBezTo>
                    <a:cubicBezTo>
                      <a:pt x="99177" y="8142"/>
                      <a:pt x="147373" y="2141"/>
                      <a:pt x="190616" y="17857"/>
                    </a:cubicBezTo>
                    <a:cubicBezTo>
                      <a:pt x="196141" y="19858"/>
                      <a:pt x="198522" y="11095"/>
                      <a:pt x="192998" y="9094"/>
                    </a:cubicBezTo>
                    <a:lnTo>
                      <a:pt x="192998" y="909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6" name="Google Shape;4556;p45"/>
              <p:cNvSpPr/>
              <p:nvPr/>
            </p:nvSpPr>
            <p:spPr>
              <a:xfrm>
                <a:off x="6113911" y="4510539"/>
                <a:ext cx="381378" cy="175229"/>
              </a:xfrm>
              <a:custGeom>
                <a:avLst/>
                <a:gdLst/>
                <a:ahLst/>
                <a:cxnLst/>
                <a:rect l="l" t="t" r="r" b="b"/>
                <a:pathLst>
                  <a:path w="492101" h="195241" extrusionOk="0">
                    <a:moveTo>
                      <a:pt x="219" y="5685"/>
                    </a:moveTo>
                    <a:cubicBezTo>
                      <a:pt x="15459" y="57596"/>
                      <a:pt x="31842" y="113412"/>
                      <a:pt x="71085" y="152751"/>
                    </a:cubicBezTo>
                    <a:cubicBezTo>
                      <a:pt x="102327" y="184088"/>
                      <a:pt x="149952" y="204471"/>
                      <a:pt x="193957" y="191041"/>
                    </a:cubicBezTo>
                    <a:cubicBezTo>
                      <a:pt x="243487" y="175801"/>
                      <a:pt x="270539" y="125795"/>
                      <a:pt x="308067" y="93791"/>
                    </a:cubicBezTo>
                    <a:cubicBezTo>
                      <a:pt x="358073" y="51119"/>
                      <a:pt x="422177" y="28259"/>
                      <a:pt x="487709" y="27306"/>
                    </a:cubicBezTo>
                    <a:cubicBezTo>
                      <a:pt x="493519" y="27306"/>
                      <a:pt x="493614" y="18067"/>
                      <a:pt x="487709" y="18162"/>
                    </a:cubicBezTo>
                    <a:cubicBezTo>
                      <a:pt x="440750" y="18924"/>
                      <a:pt x="394744" y="30164"/>
                      <a:pt x="353120" y="52262"/>
                    </a:cubicBezTo>
                    <a:cubicBezTo>
                      <a:pt x="307781" y="76360"/>
                      <a:pt x="278254" y="112936"/>
                      <a:pt x="242535" y="148465"/>
                    </a:cubicBezTo>
                    <a:cubicBezTo>
                      <a:pt x="221294" y="169515"/>
                      <a:pt x="196434" y="185993"/>
                      <a:pt x="165478" y="186088"/>
                    </a:cubicBezTo>
                    <a:cubicBezTo>
                      <a:pt x="135950" y="186183"/>
                      <a:pt x="107375" y="172563"/>
                      <a:pt x="85373" y="153608"/>
                    </a:cubicBezTo>
                    <a:cubicBezTo>
                      <a:pt x="41557" y="115794"/>
                      <a:pt x="24698" y="56739"/>
                      <a:pt x="8982" y="3208"/>
                    </a:cubicBezTo>
                    <a:cubicBezTo>
                      <a:pt x="7363" y="-2412"/>
                      <a:pt x="-1495" y="-31"/>
                      <a:pt x="219" y="5589"/>
                    </a:cubicBezTo>
                    <a:lnTo>
                      <a:pt x="219" y="55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7" name="Google Shape;4557;p45"/>
              <p:cNvSpPr/>
              <p:nvPr/>
            </p:nvSpPr>
            <p:spPr>
              <a:xfrm>
                <a:off x="6059502" y="5010653"/>
                <a:ext cx="132898" cy="149636"/>
              </a:xfrm>
              <a:custGeom>
                <a:avLst/>
                <a:gdLst/>
                <a:ahLst/>
                <a:cxnLst/>
                <a:rect l="l" t="t" r="r" b="b"/>
                <a:pathLst>
                  <a:path w="171481" h="166725" extrusionOk="0">
                    <a:moveTo>
                      <a:pt x="5658" y="12056"/>
                    </a:moveTo>
                    <a:cubicBezTo>
                      <a:pt x="96146" y="-7185"/>
                      <a:pt x="176346" y="69777"/>
                      <a:pt x="160535" y="161026"/>
                    </a:cubicBezTo>
                    <a:cubicBezTo>
                      <a:pt x="159582" y="166741"/>
                      <a:pt x="168345" y="169218"/>
                      <a:pt x="169298" y="163408"/>
                    </a:cubicBezTo>
                    <a:cubicBezTo>
                      <a:pt x="186347" y="65110"/>
                      <a:pt x="101003" y="-17472"/>
                      <a:pt x="3277" y="3197"/>
                    </a:cubicBezTo>
                    <a:cubicBezTo>
                      <a:pt x="-2438" y="4435"/>
                      <a:pt x="-57" y="13199"/>
                      <a:pt x="5658" y="11960"/>
                    </a:cubicBezTo>
                    <a:lnTo>
                      <a:pt x="5658" y="119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558" name="Google Shape;4558;p45"/>
            <p:cNvSpPr/>
            <p:nvPr/>
          </p:nvSpPr>
          <p:spPr>
            <a:xfrm>
              <a:off x="5999880" y="4567618"/>
              <a:ext cx="476178" cy="9143"/>
            </a:xfrm>
            <a:custGeom>
              <a:avLst/>
              <a:gdLst/>
              <a:ahLst/>
              <a:cxnLst/>
              <a:rect l="l" t="t" r="r" b="b"/>
              <a:pathLst>
                <a:path w="476178" h="9143" extrusionOk="0">
                  <a:moveTo>
                    <a:pt x="4393" y="9144"/>
                  </a:moveTo>
                  <a:lnTo>
                    <a:pt x="471785" y="9144"/>
                  </a:lnTo>
                  <a:cubicBezTo>
                    <a:pt x="477595" y="9144"/>
                    <a:pt x="477691" y="0"/>
                    <a:pt x="471785" y="0"/>
                  </a:cubicBezTo>
                  <a:lnTo>
                    <a:pt x="4393" y="0"/>
                  </a:lnTo>
                  <a:cubicBezTo>
                    <a:pt x="-1417" y="0"/>
                    <a:pt x="-1512" y="9144"/>
                    <a:pt x="4393" y="9144"/>
                  </a:cubicBezTo>
                  <a:lnTo>
                    <a:pt x="4393" y="914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3" name="Title 2">
            <a:extLst>
              <a:ext uri="{FF2B5EF4-FFF2-40B4-BE49-F238E27FC236}">
                <a16:creationId xmlns:a16="http://schemas.microsoft.com/office/drawing/2014/main" id="{64C782F9-3FDF-F7F6-7B25-B9CD057C39EB}"/>
              </a:ext>
            </a:extLst>
          </p:cNvPr>
          <p:cNvSpPr>
            <a:spLocks noGrp="1"/>
          </p:cNvSpPr>
          <p:nvPr>
            <p:ph type="title"/>
          </p:nvPr>
        </p:nvSpPr>
        <p:spPr>
          <a:xfrm>
            <a:off x="863600" y="445025"/>
            <a:ext cx="7560400" cy="572700"/>
          </a:xfrm>
        </p:spPr>
        <p:txBody>
          <a:bodyPr anchor="ctr"/>
          <a:lstStyle/>
          <a:p>
            <a:r>
              <a:rPr lang="vi-VN" sz="3200" b="1" dirty="0">
                <a:solidFill>
                  <a:srgbClr val="FD3F35"/>
                </a:solidFill>
                <a:latin typeface="Arial" panose="020B0604020202020204" pitchFamily="34" charset="0"/>
                <a:cs typeface="Arial" panose="020B0604020202020204" pitchFamily="34" charset="0"/>
              </a:rPr>
              <a:t>VẬN DỤNG</a:t>
            </a:r>
          </a:p>
        </p:txBody>
      </p:sp>
      <p:grpSp>
        <p:nvGrpSpPr>
          <p:cNvPr id="16" name="Group 15">
            <a:extLst>
              <a:ext uri="{FF2B5EF4-FFF2-40B4-BE49-F238E27FC236}">
                <a16:creationId xmlns:a16="http://schemas.microsoft.com/office/drawing/2014/main" id="{31EA5725-7A45-F1E8-E70A-5B499C42E308}"/>
              </a:ext>
            </a:extLst>
          </p:cNvPr>
          <p:cNvGrpSpPr/>
          <p:nvPr/>
        </p:nvGrpSpPr>
        <p:grpSpPr>
          <a:xfrm>
            <a:off x="926532" y="1536519"/>
            <a:ext cx="7290936" cy="2070461"/>
            <a:chOff x="1708525" y="2693522"/>
            <a:chExt cx="11846567" cy="3364160"/>
          </a:xfrm>
        </p:grpSpPr>
        <p:sp>
          <p:nvSpPr>
            <p:cNvPr id="17" name="Rectangle: Rounded Corners 16">
              <a:extLst>
                <a:ext uri="{FF2B5EF4-FFF2-40B4-BE49-F238E27FC236}">
                  <a16:creationId xmlns:a16="http://schemas.microsoft.com/office/drawing/2014/main" id="{E681A32D-109A-2B51-9596-AEB4D70405AA}"/>
                </a:ext>
              </a:extLst>
            </p:cNvPr>
            <p:cNvSpPr/>
            <p:nvPr/>
          </p:nvSpPr>
          <p:spPr>
            <a:xfrm>
              <a:off x="2063040" y="2987970"/>
              <a:ext cx="11492052" cy="3069712"/>
            </a:xfrm>
            <a:prstGeom prst="roundRect">
              <a:avLst/>
            </a:prstGeom>
            <a:solidFill>
              <a:srgbClr val="FFFFFF"/>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000" b="1" dirty="0">
                  <a:solidFill>
                    <a:srgbClr val="FD3F35"/>
                  </a:solidFill>
                  <a:effectLst/>
                  <a:latin typeface="Arial" panose="020B0604020202020204" pitchFamily="34" charset="0"/>
                  <a:ea typeface="Calibri" panose="020F0502020204030204" pitchFamily="34" charset="0"/>
                  <a:cs typeface="Arial" panose="020B0604020202020204" pitchFamily="34" charset="0"/>
                </a:rPr>
                <a:t>Câu 2</a:t>
              </a: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Hãy nêu một ví dụ cụ thể để minh họa cho những ích lợi mà công nghệ</a:t>
              </a:r>
              <a:r>
                <a:rPr lang="vi-VN" sz="2000" dirty="0">
                  <a:latin typeface="Arial" panose="020B0604020202020204" pitchFamily="34" charset="0"/>
                  <a:ea typeface="SimSun" panose="02010600030101010101" pitchFamily="2" charset="-122"/>
                  <a:cs typeface="Arial" panose="020B0604020202020204" pitchFamily="34" charset="0"/>
                </a:rPr>
                <a:t> </a:t>
              </a: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thông tin đem lại cho em trong học tập.</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8" name="Freeform 7">
              <a:extLst>
                <a:ext uri="{FF2B5EF4-FFF2-40B4-BE49-F238E27FC236}">
                  <a16:creationId xmlns:a16="http://schemas.microsoft.com/office/drawing/2014/main" id="{027508B6-EC0A-4F15-F3CB-BECBB90E6671}"/>
                </a:ext>
              </a:extLst>
            </p:cNvPr>
            <p:cNvSpPr/>
            <p:nvPr/>
          </p:nvSpPr>
          <p:spPr>
            <a:xfrm>
              <a:off x="1708525" y="2693522"/>
              <a:ext cx="925620" cy="1340214"/>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extLst>
      <p:ext uri="{BB962C8B-B14F-4D97-AF65-F5344CB8AC3E}">
        <p14:creationId xmlns:p14="http://schemas.microsoft.com/office/powerpoint/2010/main" val="251588078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3" name="Title 2">
            <a:extLst>
              <a:ext uri="{FF2B5EF4-FFF2-40B4-BE49-F238E27FC236}">
                <a16:creationId xmlns:a16="http://schemas.microsoft.com/office/drawing/2014/main" id="{2B0014BB-86AA-EE85-3FE7-C74331421B02}"/>
              </a:ext>
            </a:extLst>
          </p:cNvPr>
          <p:cNvSpPr>
            <a:spLocks noGrp="1"/>
          </p:cNvSpPr>
          <p:nvPr>
            <p:ph type="title"/>
          </p:nvPr>
        </p:nvSpPr>
        <p:spPr>
          <a:xfrm>
            <a:off x="720000" y="752567"/>
            <a:ext cx="7704000" cy="572700"/>
          </a:xfrm>
        </p:spPr>
        <p:txBody>
          <a:bodyPr anchor="ctr"/>
          <a:lstStyle/>
          <a:p>
            <a:r>
              <a:rPr lang="vi-VN" sz="2400" dirty="0">
                <a:solidFill>
                  <a:srgbClr val="FD3F35"/>
                </a:solidFill>
                <a:latin typeface="Arial" panose="020B0604020202020204" pitchFamily="34" charset="0"/>
                <a:cs typeface="Arial" panose="020B0604020202020204" pitchFamily="34" charset="0"/>
              </a:rPr>
              <a:t>Gợi ý trả lời</a:t>
            </a:r>
          </a:p>
        </p:txBody>
      </p:sp>
      <p:sp>
        <p:nvSpPr>
          <p:cNvPr id="4" name="Rectangle 3">
            <a:extLst>
              <a:ext uri="{FF2B5EF4-FFF2-40B4-BE49-F238E27FC236}">
                <a16:creationId xmlns:a16="http://schemas.microsoft.com/office/drawing/2014/main" id="{CF307429-BC55-3520-B297-A534FC8BA493}"/>
              </a:ext>
            </a:extLst>
          </p:cNvPr>
          <p:cNvSpPr/>
          <p:nvPr/>
        </p:nvSpPr>
        <p:spPr>
          <a:xfrm>
            <a:off x="546392" y="1683657"/>
            <a:ext cx="8051216" cy="2510971"/>
          </a:xfrm>
          <a:prstGeom prst="rect">
            <a:avLst/>
          </a:prstGeom>
          <a:solidFill>
            <a:srgbClr val="FFFFFF"/>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2000" dirty="0">
                <a:latin typeface="Arial" panose="020B0604020202020204" pitchFamily="34" charset="0"/>
                <a:cs typeface="Arial" panose="020B0604020202020204" pitchFamily="34" charset="0"/>
              </a:rPr>
              <a:t>Công nghệ thông tin có thể đem lại cho HS những lợi ích trong việc học tập như: Tham gia những khóa học E-learning; Cung cấp kho học liệu đa dạng, phong phú qua Internet; Tạo môi trường trực tuyến cho phép HS giao lưu học hỏi với bạn bè, trao đổi với thầy cô giáo.</a:t>
            </a:r>
          </a:p>
        </p:txBody>
      </p:sp>
    </p:spTree>
    <p:extLst>
      <p:ext uri="{BB962C8B-B14F-4D97-AF65-F5344CB8AC3E}">
        <p14:creationId xmlns:p14="http://schemas.microsoft.com/office/powerpoint/2010/main" val="315676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grpSp>
        <p:nvGrpSpPr>
          <p:cNvPr id="648" name="Google Shape;648;p42"/>
          <p:cNvGrpSpPr/>
          <p:nvPr/>
        </p:nvGrpSpPr>
        <p:grpSpPr>
          <a:xfrm>
            <a:off x="7024302" y="1608584"/>
            <a:ext cx="1730049" cy="2812866"/>
            <a:chOff x="2031507" y="597590"/>
            <a:chExt cx="2457107" cy="3994981"/>
          </a:xfrm>
        </p:grpSpPr>
        <p:sp>
          <p:nvSpPr>
            <p:cNvPr id="649" name="Google Shape;649;p42"/>
            <p:cNvSpPr/>
            <p:nvPr/>
          </p:nvSpPr>
          <p:spPr>
            <a:xfrm>
              <a:off x="2031507" y="4423134"/>
              <a:ext cx="2457107" cy="169436"/>
            </a:xfrm>
            <a:custGeom>
              <a:avLst/>
              <a:gdLst/>
              <a:ahLst/>
              <a:cxnLst/>
              <a:rect l="l" t="t" r="r" b="b"/>
              <a:pathLst>
                <a:path w="8451" h="839" extrusionOk="0">
                  <a:moveTo>
                    <a:pt x="4217" y="0"/>
                  </a:moveTo>
                  <a:cubicBezTo>
                    <a:pt x="1887" y="0"/>
                    <a:pt x="1" y="188"/>
                    <a:pt x="1" y="417"/>
                  </a:cubicBezTo>
                  <a:cubicBezTo>
                    <a:pt x="1" y="646"/>
                    <a:pt x="1887" y="838"/>
                    <a:pt x="4217" y="838"/>
                  </a:cubicBezTo>
                  <a:cubicBezTo>
                    <a:pt x="6560" y="838"/>
                    <a:pt x="8451" y="646"/>
                    <a:pt x="8451" y="417"/>
                  </a:cubicBezTo>
                  <a:cubicBezTo>
                    <a:pt x="8451" y="188"/>
                    <a:pt x="6560" y="0"/>
                    <a:pt x="4217" y="0"/>
                  </a:cubicBezTo>
                  <a:close/>
                </a:path>
              </a:pathLst>
            </a:custGeom>
            <a:solidFill>
              <a:srgbClr val="54B2E0">
                <a:alpha val="2279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0" name="Google Shape;650;p42"/>
            <p:cNvSpPr/>
            <p:nvPr/>
          </p:nvSpPr>
          <p:spPr>
            <a:xfrm>
              <a:off x="2664627" y="3806613"/>
              <a:ext cx="1155717" cy="92490"/>
            </a:xfrm>
            <a:custGeom>
              <a:avLst/>
              <a:gdLst/>
              <a:ahLst/>
              <a:cxnLst/>
              <a:rect l="l" t="t" r="r" b="b"/>
              <a:pathLst>
                <a:path w="5723" h="458" extrusionOk="0">
                  <a:moveTo>
                    <a:pt x="193" y="0"/>
                  </a:moveTo>
                  <a:cubicBezTo>
                    <a:pt x="97" y="0"/>
                    <a:pt x="1" y="78"/>
                    <a:pt x="1" y="193"/>
                  </a:cubicBezTo>
                  <a:lnTo>
                    <a:pt x="1" y="266"/>
                  </a:lnTo>
                  <a:cubicBezTo>
                    <a:pt x="1" y="362"/>
                    <a:pt x="97" y="458"/>
                    <a:pt x="193" y="458"/>
                  </a:cubicBezTo>
                  <a:lnTo>
                    <a:pt x="5530" y="458"/>
                  </a:lnTo>
                  <a:cubicBezTo>
                    <a:pt x="5645" y="458"/>
                    <a:pt x="5723" y="362"/>
                    <a:pt x="5723" y="266"/>
                  </a:cubicBezTo>
                  <a:lnTo>
                    <a:pt x="5723" y="193"/>
                  </a:lnTo>
                  <a:cubicBezTo>
                    <a:pt x="5723" y="78"/>
                    <a:pt x="5645" y="0"/>
                    <a:pt x="5530"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1" name="Google Shape;651;p42"/>
            <p:cNvSpPr/>
            <p:nvPr/>
          </p:nvSpPr>
          <p:spPr>
            <a:xfrm>
              <a:off x="2684013" y="2793482"/>
              <a:ext cx="1120579" cy="193259"/>
            </a:xfrm>
            <a:custGeom>
              <a:avLst/>
              <a:gdLst/>
              <a:ahLst/>
              <a:cxnLst/>
              <a:rect l="l" t="t" r="r" b="b"/>
              <a:pathLst>
                <a:path w="5549" h="957" extrusionOk="0">
                  <a:moveTo>
                    <a:pt x="170" y="0"/>
                  </a:moveTo>
                  <a:cubicBezTo>
                    <a:pt x="79" y="0"/>
                    <a:pt x="1" y="78"/>
                    <a:pt x="1" y="174"/>
                  </a:cubicBezTo>
                  <a:lnTo>
                    <a:pt x="1" y="801"/>
                  </a:lnTo>
                  <a:cubicBezTo>
                    <a:pt x="1" y="897"/>
                    <a:pt x="79" y="957"/>
                    <a:pt x="170" y="957"/>
                  </a:cubicBezTo>
                  <a:lnTo>
                    <a:pt x="5380" y="957"/>
                  </a:lnTo>
                  <a:cubicBezTo>
                    <a:pt x="5476" y="957"/>
                    <a:pt x="5549" y="897"/>
                    <a:pt x="5549" y="801"/>
                  </a:cubicBezTo>
                  <a:lnTo>
                    <a:pt x="5549" y="174"/>
                  </a:lnTo>
                  <a:cubicBezTo>
                    <a:pt x="5549" y="78"/>
                    <a:pt x="5476" y="0"/>
                    <a:pt x="5380"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2" name="Google Shape;652;p42"/>
            <p:cNvSpPr/>
            <p:nvPr/>
          </p:nvSpPr>
          <p:spPr>
            <a:xfrm>
              <a:off x="2301137" y="1143837"/>
              <a:ext cx="922069" cy="829782"/>
            </a:xfrm>
            <a:custGeom>
              <a:avLst/>
              <a:gdLst/>
              <a:ahLst/>
              <a:cxnLst/>
              <a:rect l="l" t="t" r="r" b="b"/>
              <a:pathLst>
                <a:path w="4566" h="4109" extrusionOk="0">
                  <a:moveTo>
                    <a:pt x="2354" y="0"/>
                  </a:moveTo>
                  <a:cubicBezTo>
                    <a:pt x="1225" y="0"/>
                    <a:pt x="0" y="953"/>
                    <a:pt x="487" y="2145"/>
                  </a:cubicBezTo>
                  <a:cubicBezTo>
                    <a:pt x="1096" y="3670"/>
                    <a:pt x="3289" y="4109"/>
                    <a:pt x="3289" y="4109"/>
                  </a:cubicBezTo>
                  <a:cubicBezTo>
                    <a:pt x="3289" y="4109"/>
                    <a:pt x="4566" y="1152"/>
                    <a:pt x="3289" y="273"/>
                  </a:cubicBezTo>
                  <a:cubicBezTo>
                    <a:pt x="3017" y="85"/>
                    <a:pt x="2690" y="0"/>
                    <a:pt x="2354"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3" name="Google Shape;653;p42"/>
            <p:cNvSpPr/>
            <p:nvPr/>
          </p:nvSpPr>
          <p:spPr>
            <a:xfrm>
              <a:off x="2579611" y="1188667"/>
              <a:ext cx="659342" cy="1601202"/>
            </a:xfrm>
            <a:custGeom>
              <a:avLst/>
              <a:gdLst/>
              <a:ahLst/>
              <a:cxnLst/>
              <a:rect l="l" t="t" r="r" b="b"/>
              <a:pathLst>
                <a:path w="3265" h="7929" extrusionOk="0">
                  <a:moveTo>
                    <a:pt x="67" y="1"/>
                  </a:moveTo>
                  <a:cubicBezTo>
                    <a:pt x="60" y="1"/>
                    <a:pt x="51" y="5"/>
                    <a:pt x="42" y="14"/>
                  </a:cubicBezTo>
                  <a:cubicBezTo>
                    <a:pt x="24" y="14"/>
                    <a:pt x="1" y="33"/>
                    <a:pt x="24" y="51"/>
                  </a:cubicBezTo>
                  <a:cubicBezTo>
                    <a:pt x="24" y="69"/>
                    <a:pt x="710" y="1351"/>
                    <a:pt x="1452" y="2930"/>
                  </a:cubicBezTo>
                  <a:cubicBezTo>
                    <a:pt x="2120" y="4400"/>
                    <a:pt x="2976" y="6460"/>
                    <a:pt x="3187" y="7892"/>
                  </a:cubicBezTo>
                  <a:cubicBezTo>
                    <a:pt x="3187" y="7911"/>
                    <a:pt x="3205" y="7929"/>
                    <a:pt x="3228" y="7929"/>
                  </a:cubicBezTo>
                  <a:cubicBezTo>
                    <a:pt x="3246" y="7911"/>
                    <a:pt x="3264" y="7892"/>
                    <a:pt x="3264" y="7874"/>
                  </a:cubicBezTo>
                  <a:cubicBezTo>
                    <a:pt x="3054" y="6441"/>
                    <a:pt x="2198" y="4381"/>
                    <a:pt x="1530" y="2912"/>
                  </a:cubicBezTo>
                  <a:cubicBezTo>
                    <a:pt x="783" y="1310"/>
                    <a:pt x="97" y="33"/>
                    <a:pt x="79" y="14"/>
                  </a:cubicBezTo>
                  <a:cubicBezTo>
                    <a:pt x="79" y="5"/>
                    <a:pt x="74" y="1"/>
                    <a:pt x="67"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4" name="Google Shape;654;p42"/>
            <p:cNvSpPr/>
            <p:nvPr/>
          </p:nvSpPr>
          <p:spPr>
            <a:xfrm>
              <a:off x="2429974" y="1300542"/>
              <a:ext cx="527878" cy="641773"/>
            </a:xfrm>
            <a:custGeom>
              <a:avLst/>
              <a:gdLst/>
              <a:ahLst/>
              <a:cxnLst/>
              <a:rect l="l" t="t" r="r" b="b"/>
              <a:pathLst>
                <a:path w="2614" h="3178" extrusionOk="0">
                  <a:moveTo>
                    <a:pt x="28" y="1"/>
                  </a:moveTo>
                  <a:cubicBezTo>
                    <a:pt x="18" y="1"/>
                    <a:pt x="9" y="5"/>
                    <a:pt x="0" y="14"/>
                  </a:cubicBezTo>
                  <a:cubicBezTo>
                    <a:pt x="0" y="33"/>
                    <a:pt x="0" y="51"/>
                    <a:pt x="18" y="69"/>
                  </a:cubicBezTo>
                  <a:cubicBezTo>
                    <a:pt x="18" y="88"/>
                    <a:pt x="1584" y="1388"/>
                    <a:pt x="2536" y="3159"/>
                  </a:cubicBezTo>
                  <a:cubicBezTo>
                    <a:pt x="2536" y="3177"/>
                    <a:pt x="2554" y="3177"/>
                    <a:pt x="2573" y="3177"/>
                  </a:cubicBezTo>
                  <a:lnTo>
                    <a:pt x="2596" y="3177"/>
                  </a:lnTo>
                  <a:cubicBezTo>
                    <a:pt x="2614" y="3177"/>
                    <a:pt x="2614" y="3141"/>
                    <a:pt x="2614" y="3122"/>
                  </a:cubicBezTo>
                  <a:cubicBezTo>
                    <a:pt x="1639" y="1328"/>
                    <a:pt x="78" y="33"/>
                    <a:pt x="55" y="14"/>
                  </a:cubicBezTo>
                  <a:cubicBezTo>
                    <a:pt x="46" y="5"/>
                    <a:pt x="37" y="1"/>
                    <a:pt x="28"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5" name="Google Shape;655;p42"/>
            <p:cNvSpPr/>
            <p:nvPr/>
          </p:nvSpPr>
          <p:spPr>
            <a:xfrm>
              <a:off x="2387365" y="1538023"/>
              <a:ext cx="581594" cy="431955"/>
            </a:xfrm>
            <a:custGeom>
              <a:avLst/>
              <a:gdLst/>
              <a:ahLst/>
              <a:cxnLst/>
              <a:rect l="l" t="t" r="r" b="b"/>
              <a:pathLst>
                <a:path w="2880" h="2139" extrusionOk="0">
                  <a:moveTo>
                    <a:pt x="60" y="1"/>
                  </a:moveTo>
                  <a:cubicBezTo>
                    <a:pt x="37" y="1"/>
                    <a:pt x="19" y="19"/>
                    <a:pt x="1" y="38"/>
                  </a:cubicBezTo>
                  <a:cubicBezTo>
                    <a:pt x="1" y="56"/>
                    <a:pt x="1" y="79"/>
                    <a:pt x="37" y="79"/>
                  </a:cubicBezTo>
                  <a:cubicBezTo>
                    <a:pt x="37" y="79"/>
                    <a:pt x="381" y="193"/>
                    <a:pt x="916" y="514"/>
                  </a:cubicBezTo>
                  <a:cubicBezTo>
                    <a:pt x="1392" y="784"/>
                    <a:pt x="2097" y="1296"/>
                    <a:pt x="2807" y="2116"/>
                  </a:cubicBezTo>
                  <a:cubicBezTo>
                    <a:pt x="2807" y="2139"/>
                    <a:pt x="2825" y="2139"/>
                    <a:pt x="2825" y="2139"/>
                  </a:cubicBezTo>
                  <a:lnTo>
                    <a:pt x="2862" y="2139"/>
                  </a:lnTo>
                  <a:cubicBezTo>
                    <a:pt x="2862" y="2116"/>
                    <a:pt x="2880" y="2079"/>
                    <a:pt x="2862" y="2079"/>
                  </a:cubicBezTo>
                  <a:cubicBezTo>
                    <a:pt x="2157" y="1242"/>
                    <a:pt x="1433" y="724"/>
                    <a:pt x="953" y="440"/>
                  </a:cubicBezTo>
                  <a:cubicBezTo>
                    <a:pt x="422" y="134"/>
                    <a:pt x="78" y="19"/>
                    <a:pt x="60"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6" name="Google Shape;656;p42"/>
            <p:cNvSpPr/>
            <p:nvPr/>
          </p:nvSpPr>
          <p:spPr>
            <a:xfrm>
              <a:off x="2803359" y="1152722"/>
              <a:ext cx="123185" cy="724772"/>
            </a:xfrm>
            <a:custGeom>
              <a:avLst/>
              <a:gdLst/>
              <a:ahLst/>
              <a:cxnLst/>
              <a:rect l="l" t="t" r="r" b="b"/>
              <a:pathLst>
                <a:path w="610" h="3589" extrusionOk="0">
                  <a:moveTo>
                    <a:pt x="248" y="0"/>
                  </a:moveTo>
                  <a:cubicBezTo>
                    <a:pt x="229" y="0"/>
                    <a:pt x="211" y="18"/>
                    <a:pt x="193" y="41"/>
                  </a:cubicBezTo>
                  <a:cubicBezTo>
                    <a:pt x="193" y="60"/>
                    <a:pt x="0" y="1987"/>
                    <a:pt x="536" y="3548"/>
                  </a:cubicBezTo>
                  <a:cubicBezTo>
                    <a:pt x="536" y="3566"/>
                    <a:pt x="554" y="3589"/>
                    <a:pt x="573" y="3589"/>
                  </a:cubicBezTo>
                  <a:lnTo>
                    <a:pt x="591" y="3566"/>
                  </a:lnTo>
                  <a:cubicBezTo>
                    <a:pt x="609" y="3566"/>
                    <a:pt x="609" y="3548"/>
                    <a:pt x="609" y="3529"/>
                  </a:cubicBezTo>
                  <a:cubicBezTo>
                    <a:pt x="78" y="1964"/>
                    <a:pt x="266" y="78"/>
                    <a:pt x="289" y="60"/>
                  </a:cubicBezTo>
                  <a:cubicBezTo>
                    <a:pt x="289" y="18"/>
                    <a:pt x="266" y="0"/>
                    <a:pt x="248"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7" name="Google Shape;657;p42"/>
            <p:cNvSpPr/>
            <p:nvPr/>
          </p:nvSpPr>
          <p:spPr>
            <a:xfrm>
              <a:off x="2903116" y="1283983"/>
              <a:ext cx="138936" cy="654698"/>
            </a:xfrm>
            <a:custGeom>
              <a:avLst/>
              <a:gdLst/>
              <a:ahLst/>
              <a:cxnLst/>
              <a:rect l="l" t="t" r="r" b="b"/>
              <a:pathLst>
                <a:path w="688" h="3242" extrusionOk="0">
                  <a:moveTo>
                    <a:pt x="669" y="0"/>
                  </a:moveTo>
                  <a:cubicBezTo>
                    <a:pt x="651" y="0"/>
                    <a:pt x="614" y="0"/>
                    <a:pt x="614" y="18"/>
                  </a:cubicBezTo>
                  <a:cubicBezTo>
                    <a:pt x="596" y="37"/>
                    <a:pt x="422" y="343"/>
                    <a:pt x="271" y="897"/>
                  </a:cubicBezTo>
                  <a:cubicBezTo>
                    <a:pt x="138" y="1392"/>
                    <a:pt x="1" y="2211"/>
                    <a:pt x="175" y="3204"/>
                  </a:cubicBezTo>
                  <a:cubicBezTo>
                    <a:pt x="175" y="3223"/>
                    <a:pt x="193" y="3241"/>
                    <a:pt x="211" y="3241"/>
                  </a:cubicBezTo>
                  <a:cubicBezTo>
                    <a:pt x="253" y="3241"/>
                    <a:pt x="253" y="3223"/>
                    <a:pt x="253" y="3186"/>
                  </a:cubicBezTo>
                  <a:cubicBezTo>
                    <a:pt x="97" y="2211"/>
                    <a:pt x="211" y="1410"/>
                    <a:pt x="344" y="916"/>
                  </a:cubicBezTo>
                  <a:cubicBezTo>
                    <a:pt x="500" y="380"/>
                    <a:pt x="669" y="55"/>
                    <a:pt x="669" y="55"/>
                  </a:cubicBezTo>
                  <a:cubicBezTo>
                    <a:pt x="687" y="37"/>
                    <a:pt x="687" y="18"/>
                    <a:pt x="66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8" name="Google Shape;658;p42"/>
            <p:cNvSpPr/>
            <p:nvPr/>
          </p:nvSpPr>
          <p:spPr>
            <a:xfrm>
              <a:off x="3215718" y="1235921"/>
              <a:ext cx="922473" cy="818271"/>
            </a:xfrm>
            <a:custGeom>
              <a:avLst/>
              <a:gdLst/>
              <a:ahLst/>
              <a:cxnLst/>
              <a:rect l="l" t="t" r="r" b="b"/>
              <a:pathLst>
                <a:path w="4568" h="4052" extrusionOk="0">
                  <a:moveTo>
                    <a:pt x="2142" y="1"/>
                  </a:moveTo>
                  <a:cubicBezTo>
                    <a:pt x="1848" y="1"/>
                    <a:pt x="1561" y="69"/>
                    <a:pt x="1314" y="220"/>
                  </a:cubicBezTo>
                  <a:cubicBezTo>
                    <a:pt x="0" y="1039"/>
                    <a:pt x="1085" y="4051"/>
                    <a:pt x="1085" y="4051"/>
                  </a:cubicBezTo>
                  <a:cubicBezTo>
                    <a:pt x="1085" y="4051"/>
                    <a:pt x="3319" y="3749"/>
                    <a:pt x="4005" y="2261"/>
                  </a:cubicBezTo>
                  <a:cubicBezTo>
                    <a:pt x="4568" y="1057"/>
                    <a:pt x="3299" y="1"/>
                    <a:pt x="2142"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9" name="Google Shape;659;p42"/>
            <p:cNvSpPr/>
            <p:nvPr/>
          </p:nvSpPr>
          <p:spPr>
            <a:xfrm>
              <a:off x="3258125" y="1292262"/>
              <a:ext cx="608453" cy="1470949"/>
            </a:xfrm>
            <a:custGeom>
              <a:avLst/>
              <a:gdLst/>
              <a:ahLst/>
              <a:cxnLst/>
              <a:rect l="l" t="t" r="r" b="b"/>
              <a:pathLst>
                <a:path w="3013" h="7284" extrusionOk="0">
                  <a:moveTo>
                    <a:pt x="2958" y="0"/>
                  </a:moveTo>
                  <a:cubicBezTo>
                    <a:pt x="2945" y="0"/>
                    <a:pt x="2935" y="5"/>
                    <a:pt x="2935" y="14"/>
                  </a:cubicBezTo>
                  <a:cubicBezTo>
                    <a:pt x="2916" y="37"/>
                    <a:pt x="2193" y="1044"/>
                    <a:pt x="1488" y="2417"/>
                  </a:cubicBezTo>
                  <a:cubicBezTo>
                    <a:pt x="1049" y="3241"/>
                    <a:pt x="724" y="4019"/>
                    <a:pt x="477" y="4747"/>
                  </a:cubicBezTo>
                  <a:cubicBezTo>
                    <a:pt x="170" y="5663"/>
                    <a:pt x="1" y="6500"/>
                    <a:pt x="1" y="7247"/>
                  </a:cubicBezTo>
                  <a:cubicBezTo>
                    <a:pt x="1" y="7265"/>
                    <a:pt x="19" y="7283"/>
                    <a:pt x="37" y="7283"/>
                  </a:cubicBezTo>
                  <a:cubicBezTo>
                    <a:pt x="56" y="7283"/>
                    <a:pt x="74" y="7265"/>
                    <a:pt x="74" y="7247"/>
                  </a:cubicBezTo>
                  <a:cubicBezTo>
                    <a:pt x="97" y="5585"/>
                    <a:pt x="898" y="3736"/>
                    <a:pt x="1543" y="2459"/>
                  </a:cubicBezTo>
                  <a:cubicBezTo>
                    <a:pt x="2271" y="1085"/>
                    <a:pt x="2994" y="74"/>
                    <a:pt x="2994" y="74"/>
                  </a:cubicBezTo>
                  <a:cubicBezTo>
                    <a:pt x="3013" y="55"/>
                    <a:pt x="3013" y="37"/>
                    <a:pt x="2994" y="14"/>
                  </a:cubicBezTo>
                  <a:cubicBezTo>
                    <a:pt x="2985" y="5"/>
                    <a:pt x="2970" y="0"/>
                    <a:pt x="2958"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0" name="Google Shape;660;p42"/>
            <p:cNvSpPr/>
            <p:nvPr/>
          </p:nvSpPr>
          <p:spPr>
            <a:xfrm>
              <a:off x="3446736" y="1415243"/>
              <a:ext cx="565843" cy="612088"/>
            </a:xfrm>
            <a:custGeom>
              <a:avLst/>
              <a:gdLst/>
              <a:ahLst/>
              <a:cxnLst/>
              <a:rect l="l" t="t" r="r" b="b"/>
              <a:pathLst>
                <a:path w="2802" h="3031" extrusionOk="0">
                  <a:moveTo>
                    <a:pt x="2729" y="0"/>
                  </a:moveTo>
                  <a:cubicBezTo>
                    <a:pt x="2710" y="18"/>
                    <a:pt x="1067" y="1218"/>
                    <a:pt x="0" y="2953"/>
                  </a:cubicBezTo>
                  <a:cubicBezTo>
                    <a:pt x="0" y="2976"/>
                    <a:pt x="0" y="3012"/>
                    <a:pt x="19" y="3012"/>
                  </a:cubicBezTo>
                  <a:cubicBezTo>
                    <a:pt x="19" y="3031"/>
                    <a:pt x="37" y="3031"/>
                    <a:pt x="37" y="3031"/>
                  </a:cubicBezTo>
                  <a:cubicBezTo>
                    <a:pt x="55" y="3031"/>
                    <a:pt x="55" y="3012"/>
                    <a:pt x="78" y="3012"/>
                  </a:cubicBezTo>
                  <a:cubicBezTo>
                    <a:pt x="1126" y="1277"/>
                    <a:pt x="2765" y="73"/>
                    <a:pt x="2784" y="73"/>
                  </a:cubicBezTo>
                  <a:cubicBezTo>
                    <a:pt x="2802" y="55"/>
                    <a:pt x="2802" y="37"/>
                    <a:pt x="2784" y="18"/>
                  </a:cubicBezTo>
                  <a:cubicBezTo>
                    <a:pt x="2765" y="0"/>
                    <a:pt x="2747" y="0"/>
                    <a:pt x="272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1" name="Google Shape;661;p42"/>
            <p:cNvSpPr/>
            <p:nvPr/>
          </p:nvSpPr>
          <p:spPr>
            <a:xfrm>
              <a:off x="3434619" y="1653734"/>
              <a:ext cx="605828" cy="396615"/>
            </a:xfrm>
            <a:custGeom>
              <a:avLst/>
              <a:gdLst/>
              <a:ahLst/>
              <a:cxnLst/>
              <a:rect l="l" t="t" r="r" b="b"/>
              <a:pathLst>
                <a:path w="3000" h="1964" extrusionOk="0">
                  <a:moveTo>
                    <a:pt x="2940" y="0"/>
                  </a:moveTo>
                  <a:cubicBezTo>
                    <a:pt x="2921" y="0"/>
                    <a:pt x="2560" y="96"/>
                    <a:pt x="2024" y="380"/>
                  </a:cubicBezTo>
                  <a:cubicBezTo>
                    <a:pt x="1530" y="650"/>
                    <a:pt x="765" y="1108"/>
                    <a:pt x="24" y="1909"/>
                  </a:cubicBezTo>
                  <a:cubicBezTo>
                    <a:pt x="1" y="1909"/>
                    <a:pt x="1" y="1946"/>
                    <a:pt x="24" y="1964"/>
                  </a:cubicBezTo>
                  <a:lnTo>
                    <a:pt x="79" y="1964"/>
                  </a:lnTo>
                  <a:cubicBezTo>
                    <a:pt x="825" y="1181"/>
                    <a:pt x="1566" y="705"/>
                    <a:pt x="2061" y="458"/>
                  </a:cubicBezTo>
                  <a:cubicBezTo>
                    <a:pt x="2596" y="170"/>
                    <a:pt x="2958" y="78"/>
                    <a:pt x="2958" y="78"/>
                  </a:cubicBezTo>
                  <a:cubicBezTo>
                    <a:pt x="2976" y="78"/>
                    <a:pt x="2999" y="55"/>
                    <a:pt x="2976" y="37"/>
                  </a:cubicBezTo>
                  <a:cubicBezTo>
                    <a:pt x="2976" y="18"/>
                    <a:pt x="2958" y="0"/>
                    <a:pt x="2940"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2" name="Google Shape;662;p42"/>
            <p:cNvSpPr/>
            <p:nvPr/>
          </p:nvSpPr>
          <p:spPr>
            <a:xfrm>
              <a:off x="3477228" y="1241373"/>
              <a:ext cx="147216" cy="716694"/>
            </a:xfrm>
            <a:custGeom>
              <a:avLst/>
              <a:gdLst/>
              <a:ahLst/>
              <a:cxnLst/>
              <a:rect l="l" t="t" r="r" b="b"/>
              <a:pathLst>
                <a:path w="729" h="3549" extrusionOk="0">
                  <a:moveTo>
                    <a:pt x="591" y="1"/>
                  </a:moveTo>
                  <a:cubicBezTo>
                    <a:pt x="573" y="1"/>
                    <a:pt x="554" y="19"/>
                    <a:pt x="554" y="60"/>
                  </a:cubicBezTo>
                  <a:cubicBezTo>
                    <a:pt x="554" y="78"/>
                    <a:pt x="650" y="1983"/>
                    <a:pt x="19" y="3493"/>
                  </a:cubicBezTo>
                  <a:cubicBezTo>
                    <a:pt x="0" y="3530"/>
                    <a:pt x="19" y="3548"/>
                    <a:pt x="42" y="3548"/>
                  </a:cubicBezTo>
                  <a:lnTo>
                    <a:pt x="60" y="3548"/>
                  </a:lnTo>
                  <a:cubicBezTo>
                    <a:pt x="78" y="3548"/>
                    <a:pt x="78" y="3548"/>
                    <a:pt x="97" y="3530"/>
                  </a:cubicBezTo>
                  <a:cubicBezTo>
                    <a:pt x="728" y="1983"/>
                    <a:pt x="632" y="60"/>
                    <a:pt x="632" y="37"/>
                  </a:cubicBezTo>
                  <a:cubicBezTo>
                    <a:pt x="632" y="19"/>
                    <a:pt x="614" y="1"/>
                    <a:pt x="591"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3" name="Google Shape;663;p42"/>
            <p:cNvSpPr/>
            <p:nvPr/>
          </p:nvSpPr>
          <p:spPr>
            <a:xfrm>
              <a:off x="3400492" y="1360720"/>
              <a:ext cx="112078" cy="659140"/>
            </a:xfrm>
            <a:custGeom>
              <a:avLst/>
              <a:gdLst/>
              <a:ahLst/>
              <a:cxnLst/>
              <a:rect l="l" t="t" r="r" b="b"/>
              <a:pathLst>
                <a:path w="555" h="3264" extrusionOk="0">
                  <a:moveTo>
                    <a:pt x="19" y="0"/>
                  </a:moveTo>
                  <a:cubicBezTo>
                    <a:pt x="1" y="18"/>
                    <a:pt x="1" y="41"/>
                    <a:pt x="1" y="60"/>
                  </a:cubicBezTo>
                  <a:cubicBezTo>
                    <a:pt x="1" y="60"/>
                    <a:pt x="170" y="385"/>
                    <a:pt x="284" y="934"/>
                  </a:cubicBezTo>
                  <a:cubicBezTo>
                    <a:pt x="380" y="1451"/>
                    <a:pt x="458" y="2252"/>
                    <a:pt x="248" y="3223"/>
                  </a:cubicBezTo>
                  <a:cubicBezTo>
                    <a:pt x="248" y="3246"/>
                    <a:pt x="248" y="3264"/>
                    <a:pt x="266" y="3264"/>
                  </a:cubicBezTo>
                  <a:lnTo>
                    <a:pt x="284" y="3264"/>
                  </a:lnTo>
                  <a:cubicBezTo>
                    <a:pt x="307" y="3264"/>
                    <a:pt x="326" y="3264"/>
                    <a:pt x="326" y="3246"/>
                  </a:cubicBezTo>
                  <a:cubicBezTo>
                    <a:pt x="554" y="2252"/>
                    <a:pt x="458" y="1433"/>
                    <a:pt x="362" y="916"/>
                  </a:cubicBezTo>
                  <a:cubicBezTo>
                    <a:pt x="248" y="362"/>
                    <a:pt x="78" y="41"/>
                    <a:pt x="78" y="18"/>
                  </a:cubicBezTo>
                  <a:cubicBezTo>
                    <a:pt x="78" y="0"/>
                    <a:pt x="37" y="0"/>
                    <a:pt x="1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4" name="Google Shape;664;p42"/>
            <p:cNvSpPr/>
            <p:nvPr/>
          </p:nvSpPr>
          <p:spPr>
            <a:xfrm>
              <a:off x="2880095" y="597590"/>
              <a:ext cx="840485" cy="871382"/>
            </a:xfrm>
            <a:custGeom>
              <a:avLst/>
              <a:gdLst/>
              <a:ahLst/>
              <a:cxnLst/>
              <a:rect l="l" t="t" r="r" b="b"/>
              <a:pathLst>
                <a:path w="4162" h="4315" extrusionOk="0">
                  <a:moveTo>
                    <a:pt x="1719" y="1"/>
                  </a:moveTo>
                  <a:cubicBezTo>
                    <a:pt x="850" y="1"/>
                    <a:pt x="0" y="489"/>
                    <a:pt x="0" y="1454"/>
                  </a:cubicBezTo>
                  <a:cubicBezTo>
                    <a:pt x="0" y="3092"/>
                    <a:pt x="1891" y="4315"/>
                    <a:pt x="1891" y="4315"/>
                  </a:cubicBezTo>
                  <a:cubicBezTo>
                    <a:pt x="1891" y="4315"/>
                    <a:pt x="4161" y="2044"/>
                    <a:pt x="3319" y="767"/>
                  </a:cubicBezTo>
                  <a:cubicBezTo>
                    <a:pt x="2983" y="255"/>
                    <a:pt x="2346" y="1"/>
                    <a:pt x="1719"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5" name="Google Shape;665;p42"/>
            <p:cNvSpPr/>
            <p:nvPr/>
          </p:nvSpPr>
          <p:spPr>
            <a:xfrm>
              <a:off x="3192495" y="601628"/>
              <a:ext cx="92692" cy="1722368"/>
            </a:xfrm>
            <a:custGeom>
              <a:avLst/>
              <a:gdLst/>
              <a:ahLst/>
              <a:cxnLst/>
              <a:rect l="l" t="t" r="r" b="b"/>
              <a:pathLst>
                <a:path w="459" h="8529" extrusionOk="0">
                  <a:moveTo>
                    <a:pt x="37" y="1"/>
                  </a:moveTo>
                  <a:cubicBezTo>
                    <a:pt x="19" y="1"/>
                    <a:pt x="1" y="24"/>
                    <a:pt x="1" y="42"/>
                  </a:cubicBezTo>
                  <a:cubicBezTo>
                    <a:pt x="1" y="60"/>
                    <a:pt x="170" y="1489"/>
                    <a:pt x="266" y="3246"/>
                  </a:cubicBezTo>
                  <a:cubicBezTo>
                    <a:pt x="344" y="4867"/>
                    <a:pt x="381" y="7078"/>
                    <a:pt x="37" y="8492"/>
                  </a:cubicBezTo>
                  <a:cubicBezTo>
                    <a:pt x="37" y="8511"/>
                    <a:pt x="56" y="8529"/>
                    <a:pt x="78" y="8529"/>
                  </a:cubicBezTo>
                  <a:cubicBezTo>
                    <a:pt x="97" y="8529"/>
                    <a:pt x="115" y="8529"/>
                    <a:pt x="115" y="8511"/>
                  </a:cubicBezTo>
                  <a:cubicBezTo>
                    <a:pt x="458" y="7096"/>
                    <a:pt x="422" y="4867"/>
                    <a:pt x="344" y="3246"/>
                  </a:cubicBezTo>
                  <a:cubicBezTo>
                    <a:pt x="248" y="1489"/>
                    <a:pt x="78" y="42"/>
                    <a:pt x="78" y="24"/>
                  </a:cubicBezTo>
                  <a:cubicBezTo>
                    <a:pt x="78" y="1"/>
                    <a:pt x="56" y="1"/>
                    <a:pt x="37"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6" name="Google Shape;666;p42"/>
            <p:cNvSpPr/>
            <p:nvPr/>
          </p:nvSpPr>
          <p:spPr>
            <a:xfrm>
              <a:off x="3007721" y="647873"/>
              <a:ext cx="261717" cy="790605"/>
            </a:xfrm>
            <a:custGeom>
              <a:avLst/>
              <a:gdLst/>
              <a:ahLst/>
              <a:cxnLst/>
              <a:rect l="l" t="t" r="r" b="b"/>
              <a:pathLst>
                <a:path w="1296" h="3915" extrusionOk="0">
                  <a:moveTo>
                    <a:pt x="18" y="1"/>
                  </a:moveTo>
                  <a:cubicBezTo>
                    <a:pt x="0" y="24"/>
                    <a:pt x="0" y="42"/>
                    <a:pt x="18" y="60"/>
                  </a:cubicBezTo>
                  <a:cubicBezTo>
                    <a:pt x="18" y="79"/>
                    <a:pt x="993" y="1855"/>
                    <a:pt x="1222" y="3873"/>
                  </a:cubicBezTo>
                  <a:cubicBezTo>
                    <a:pt x="1222" y="3892"/>
                    <a:pt x="1241" y="3915"/>
                    <a:pt x="1259" y="3915"/>
                  </a:cubicBezTo>
                  <a:cubicBezTo>
                    <a:pt x="1277" y="3892"/>
                    <a:pt x="1296" y="3873"/>
                    <a:pt x="1296" y="3855"/>
                  </a:cubicBezTo>
                  <a:cubicBezTo>
                    <a:pt x="1067" y="1832"/>
                    <a:pt x="96" y="42"/>
                    <a:pt x="78" y="24"/>
                  </a:cubicBezTo>
                  <a:cubicBezTo>
                    <a:pt x="78" y="1"/>
                    <a:pt x="37" y="1"/>
                    <a:pt x="18"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7" name="Google Shape;667;p42"/>
            <p:cNvSpPr/>
            <p:nvPr/>
          </p:nvSpPr>
          <p:spPr>
            <a:xfrm>
              <a:off x="2880095" y="853245"/>
              <a:ext cx="389345" cy="612088"/>
            </a:xfrm>
            <a:custGeom>
              <a:avLst/>
              <a:gdLst/>
              <a:ahLst/>
              <a:cxnLst/>
              <a:rect l="l" t="t" r="r" b="b"/>
              <a:pathLst>
                <a:path w="1928" h="3031" extrusionOk="0">
                  <a:moveTo>
                    <a:pt x="51" y="0"/>
                  </a:moveTo>
                  <a:cubicBezTo>
                    <a:pt x="42" y="0"/>
                    <a:pt x="32" y="5"/>
                    <a:pt x="23" y="14"/>
                  </a:cubicBezTo>
                  <a:cubicBezTo>
                    <a:pt x="0" y="37"/>
                    <a:pt x="0" y="55"/>
                    <a:pt x="23" y="73"/>
                  </a:cubicBezTo>
                  <a:cubicBezTo>
                    <a:pt x="23" y="73"/>
                    <a:pt x="325" y="320"/>
                    <a:pt x="687" y="797"/>
                  </a:cubicBezTo>
                  <a:cubicBezTo>
                    <a:pt x="1012" y="1236"/>
                    <a:pt x="1488" y="1982"/>
                    <a:pt x="1831" y="2989"/>
                  </a:cubicBezTo>
                  <a:lnTo>
                    <a:pt x="1873" y="3030"/>
                  </a:lnTo>
                  <a:lnTo>
                    <a:pt x="1891" y="3030"/>
                  </a:lnTo>
                  <a:cubicBezTo>
                    <a:pt x="1909" y="3012"/>
                    <a:pt x="1928" y="2989"/>
                    <a:pt x="1909" y="2971"/>
                  </a:cubicBezTo>
                  <a:cubicBezTo>
                    <a:pt x="1566" y="1941"/>
                    <a:pt x="1090" y="1199"/>
                    <a:pt x="747" y="742"/>
                  </a:cubicBezTo>
                  <a:cubicBezTo>
                    <a:pt x="367" y="266"/>
                    <a:pt x="97" y="14"/>
                    <a:pt x="78" y="14"/>
                  </a:cubicBezTo>
                  <a:cubicBezTo>
                    <a:pt x="69" y="5"/>
                    <a:pt x="60" y="0"/>
                    <a:pt x="51"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8" name="Google Shape;668;p42"/>
            <p:cNvSpPr/>
            <p:nvPr/>
          </p:nvSpPr>
          <p:spPr>
            <a:xfrm>
              <a:off x="3249845" y="665845"/>
              <a:ext cx="216482" cy="695086"/>
            </a:xfrm>
            <a:custGeom>
              <a:avLst/>
              <a:gdLst/>
              <a:ahLst/>
              <a:cxnLst/>
              <a:rect l="l" t="t" r="r" b="b"/>
              <a:pathLst>
                <a:path w="1072" h="3442" extrusionOk="0">
                  <a:moveTo>
                    <a:pt x="1015" y="0"/>
                  </a:moveTo>
                  <a:cubicBezTo>
                    <a:pt x="1003" y="0"/>
                    <a:pt x="994" y="13"/>
                    <a:pt x="994" y="26"/>
                  </a:cubicBezTo>
                  <a:cubicBezTo>
                    <a:pt x="975" y="26"/>
                    <a:pt x="78" y="1743"/>
                    <a:pt x="0" y="3404"/>
                  </a:cubicBezTo>
                  <a:cubicBezTo>
                    <a:pt x="0" y="3423"/>
                    <a:pt x="23" y="3441"/>
                    <a:pt x="42" y="3441"/>
                  </a:cubicBezTo>
                  <a:cubicBezTo>
                    <a:pt x="60" y="3441"/>
                    <a:pt x="78" y="3423"/>
                    <a:pt x="78" y="3404"/>
                  </a:cubicBezTo>
                  <a:cubicBezTo>
                    <a:pt x="174" y="1766"/>
                    <a:pt x="1053" y="67"/>
                    <a:pt x="1053" y="49"/>
                  </a:cubicBezTo>
                  <a:cubicBezTo>
                    <a:pt x="1072" y="26"/>
                    <a:pt x="1072" y="8"/>
                    <a:pt x="1030" y="8"/>
                  </a:cubicBezTo>
                  <a:cubicBezTo>
                    <a:pt x="1025" y="3"/>
                    <a:pt x="1020" y="0"/>
                    <a:pt x="1015"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9" name="Google Shape;669;p42"/>
            <p:cNvSpPr/>
            <p:nvPr/>
          </p:nvSpPr>
          <p:spPr>
            <a:xfrm>
              <a:off x="3249845" y="848601"/>
              <a:ext cx="335830" cy="581594"/>
            </a:xfrm>
            <a:custGeom>
              <a:avLst/>
              <a:gdLst/>
              <a:ahLst/>
              <a:cxnLst/>
              <a:rect l="l" t="t" r="r" b="b"/>
              <a:pathLst>
                <a:path w="1663" h="2880" extrusionOk="0">
                  <a:moveTo>
                    <a:pt x="1603" y="0"/>
                  </a:moveTo>
                  <a:cubicBezTo>
                    <a:pt x="1584" y="18"/>
                    <a:pt x="1300" y="247"/>
                    <a:pt x="957" y="705"/>
                  </a:cubicBezTo>
                  <a:cubicBezTo>
                    <a:pt x="650" y="1126"/>
                    <a:pt x="229" y="1849"/>
                    <a:pt x="23" y="2824"/>
                  </a:cubicBezTo>
                  <a:cubicBezTo>
                    <a:pt x="0" y="2861"/>
                    <a:pt x="23" y="2879"/>
                    <a:pt x="42" y="2879"/>
                  </a:cubicBezTo>
                  <a:lnTo>
                    <a:pt x="60" y="2879"/>
                  </a:lnTo>
                  <a:cubicBezTo>
                    <a:pt x="78" y="2879"/>
                    <a:pt x="78" y="2861"/>
                    <a:pt x="97" y="2843"/>
                  </a:cubicBezTo>
                  <a:cubicBezTo>
                    <a:pt x="307" y="1868"/>
                    <a:pt x="710" y="1163"/>
                    <a:pt x="1030" y="765"/>
                  </a:cubicBezTo>
                  <a:cubicBezTo>
                    <a:pt x="1355" y="307"/>
                    <a:pt x="1644" y="78"/>
                    <a:pt x="1644" y="78"/>
                  </a:cubicBezTo>
                  <a:cubicBezTo>
                    <a:pt x="1662" y="60"/>
                    <a:pt x="1662" y="37"/>
                    <a:pt x="1662" y="18"/>
                  </a:cubicBezTo>
                  <a:cubicBezTo>
                    <a:pt x="1644" y="0"/>
                    <a:pt x="1625" y="0"/>
                    <a:pt x="1603"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0" name="Google Shape;670;p42"/>
            <p:cNvSpPr/>
            <p:nvPr/>
          </p:nvSpPr>
          <p:spPr>
            <a:xfrm>
              <a:off x="2753480" y="2231484"/>
              <a:ext cx="981844" cy="562208"/>
            </a:xfrm>
            <a:custGeom>
              <a:avLst/>
              <a:gdLst/>
              <a:ahLst/>
              <a:cxnLst/>
              <a:rect l="l" t="t" r="r" b="b"/>
              <a:pathLst>
                <a:path w="4862" h="2784" extrusionOk="0">
                  <a:moveTo>
                    <a:pt x="211" y="0"/>
                  </a:moveTo>
                  <a:cubicBezTo>
                    <a:pt x="78" y="0"/>
                    <a:pt x="0" y="133"/>
                    <a:pt x="37" y="247"/>
                  </a:cubicBezTo>
                  <a:lnTo>
                    <a:pt x="115" y="421"/>
                  </a:lnTo>
                  <a:lnTo>
                    <a:pt x="151" y="536"/>
                  </a:lnTo>
                  <a:lnTo>
                    <a:pt x="266" y="856"/>
                  </a:lnTo>
                  <a:lnTo>
                    <a:pt x="307" y="952"/>
                  </a:lnTo>
                  <a:lnTo>
                    <a:pt x="440" y="1277"/>
                  </a:lnTo>
                  <a:lnTo>
                    <a:pt x="476" y="1392"/>
                  </a:lnTo>
                  <a:lnTo>
                    <a:pt x="994" y="2783"/>
                  </a:lnTo>
                  <a:lnTo>
                    <a:pt x="3873" y="2783"/>
                  </a:lnTo>
                  <a:lnTo>
                    <a:pt x="4386" y="1392"/>
                  </a:lnTo>
                  <a:lnTo>
                    <a:pt x="4427" y="1277"/>
                  </a:lnTo>
                  <a:lnTo>
                    <a:pt x="4559" y="952"/>
                  </a:lnTo>
                  <a:lnTo>
                    <a:pt x="4596" y="856"/>
                  </a:lnTo>
                  <a:lnTo>
                    <a:pt x="4711" y="536"/>
                  </a:lnTo>
                  <a:lnTo>
                    <a:pt x="4747" y="421"/>
                  </a:lnTo>
                  <a:lnTo>
                    <a:pt x="4825" y="247"/>
                  </a:lnTo>
                  <a:cubicBezTo>
                    <a:pt x="4862" y="133"/>
                    <a:pt x="4788" y="0"/>
                    <a:pt x="4656"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1" name="Google Shape;671;p42"/>
            <p:cNvSpPr/>
            <p:nvPr/>
          </p:nvSpPr>
          <p:spPr>
            <a:xfrm>
              <a:off x="2776501" y="2316500"/>
              <a:ext cx="935802" cy="23223"/>
            </a:xfrm>
            <a:custGeom>
              <a:avLst/>
              <a:gdLst/>
              <a:ahLst/>
              <a:cxnLst/>
              <a:rect l="l" t="t" r="r" b="b"/>
              <a:pathLst>
                <a:path w="4634" h="115" extrusionOk="0">
                  <a:moveTo>
                    <a:pt x="1" y="0"/>
                  </a:moveTo>
                  <a:lnTo>
                    <a:pt x="37" y="115"/>
                  </a:lnTo>
                  <a:lnTo>
                    <a:pt x="4597" y="115"/>
                  </a:lnTo>
                  <a:lnTo>
                    <a:pt x="463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2" name="Google Shape;672;p42"/>
            <p:cNvSpPr/>
            <p:nvPr/>
          </p:nvSpPr>
          <p:spPr>
            <a:xfrm>
              <a:off x="2806994" y="2404344"/>
              <a:ext cx="874815" cy="19588"/>
            </a:xfrm>
            <a:custGeom>
              <a:avLst/>
              <a:gdLst/>
              <a:ahLst/>
              <a:cxnLst/>
              <a:rect l="l" t="t" r="r" b="b"/>
              <a:pathLst>
                <a:path w="4332" h="97" extrusionOk="0">
                  <a:moveTo>
                    <a:pt x="1" y="0"/>
                  </a:moveTo>
                  <a:lnTo>
                    <a:pt x="42" y="96"/>
                  </a:lnTo>
                  <a:lnTo>
                    <a:pt x="4294" y="96"/>
                  </a:lnTo>
                  <a:lnTo>
                    <a:pt x="433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3" name="Google Shape;673;p42"/>
            <p:cNvSpPr/>
            <p:nvPr/>
          </p:nvSpPr>
          <p:spPr>
            <a:xfrm>
              <a:off x="2842131" y="2489361"/>
              <a:ext cx="805347" cy="23223"/>
            </a:xfrm>
            <a:custGeom>
              <a:avLst/>
              <a:gdLst/>
              <a:ahLst/>
              <a:cxnLst/>
              <a:rect l="l" t="t" r="r" b="b"/>
              <a:pathLst>
                <a:path w="3988" h="115" extrusionOk="0">
                  <a:moveTo>
                    <a:pt x="1" y="0"/>
                  </a:moveTo>
                  <a:lnTo>
                    <a:pt x="37" y="115"/>
                  </a:lnTo>
                  <a:lnTo>
                    <a:pt x="3947" y="115"/>
                  </a:lnTo>
                  <a:lnTo>
                    <a:pt x="398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4" name="Google Shape;674;p42"/>
            <p:cNvSpPr/>
            <p:nvPr/>
          </p:nvSpPr>
          <p:spPr>
            <a:xfrm>
              <a:off x="2522260" y="2986536"/>
              <a:ext cx="566045" cy="1544052"/>
            </a:xfrm>
            <a:custGeom>
              <a:avLst/>
              <a:gdLst/>
              <a:ahLst/>
              <a:cxnLst/>
              <a:rect l="l" t="t" r="r" b="b"/>
              <a:pathLst>
                <a:path w="2803" h="7646" extrusionOk="0">
                  <a:moveTo>
                    <a:pt x="1544" y="1"/>
                  </a:moveTo>
                  <a:lnTo>
                    <a:pt x="1411" y="665"/>
                  </a:lnTo>
                  <a:lnTo>
                    <a:pt x="1" y="7645"/>
                  </a:lnTo>
                  <a:lnTo>
                    <a:pt x="440" y="7645"/>
                  </a:lnTo>
                  <a:lnTo>
                    <a:pt x="2651" y="514"/>
                  </a:lnTo>
                  <a:lnTo>
                    <a:pt x="2802" y="1"/>
                  </a:ln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5" name="Google Shape;675;p42"/>
            <p:cNvSpPr/>
            <p:nvPr/>
          </p:nvSpPr>
          <p:spPr>
            <a:xfrm>
              <a:off x="3400492" y="2986536"/>
              <a:ext cx="565843" cy="1544052"/>
            </a:xfrm>
            <a:custGeom>
              <a:avLst/>
              <a:gdLst/>
              <a:ahLst/>
              <a:cxnLst/>
              <a:rect l="l" t="t" r="r" b="b"/>
              <a:pathLst>
                <a:path w="2802" h="7646" extrusionOk="0">
                  <a:moveTo>
                    <a:pt x="1" y="1"/>
                  </a:moveTo>
                  <a:lnTo>
                    <a:pt x="97" y="303"/>
                  </a:lnTo>
                  <a:lnTo>
                    <a:pt x="2385" y="7645"/>
                  </a:lnTo>
                  <a:lnTo>
                    <a:pt x="2802" y="7645"/>
                  </a:lnTo>
                  <a:lnTo>
                    <a:pt x="1314" y="170"/>
                  </a:lnTo>
                  <a:lnTo>
                    <a:pt x="1278" y="1"/>
                  </a:ln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6" name="Google Shape;676;p42"/>
            <p:cNvSpPr/>
            <p:nvPr/>
          </p:nvSpPr>
          <p:spPr>
            <a:xfrm>
              <a:off x="2664627" y="3610530"/>
              <a:ext cx="1155717" cy="88047"/>
            </a:xfrm>
            <a:custGeom>
              <a:avLst/>
              <a:gdLst/>
              <a:ahLst/>
              <a:cxnLst/>
              <a:rect l="l" t="t" r="r" b="b"/>
              <a:pathLst>
                <a:path w="5723" h="436" extrusionOk="0">
                  <a:moveTo>
                    <a:pt x="193" y="1"/>
                  </a:moveTo>
                  <a:cubicBezTo>
                    <a:pt x="97" y="1"/>
                    <a:pt x="1" y="74"/>
                    <a:pt x="1" y="170"/>
                  </a:cubicBezTo>
                  <a:lnTo>
                    <a:pt x="1" y="266"/>
                  </a:lnTo>
                  <a:cubicBezTo>
                    <a:pt x="1" y="362"/>
                    <a:pt x="97" y="436"/>
                    <a:pt x="193" y="436"/>
                  </a:cubicBezTo>
                  <a:lnTo>
                    <a:pt x="5530" y="436"/>
                  </a:lnTo>
                  <a:cubicBezTo>
                    <a:pt x="5645" y="436"/>
                    <a:pt x="5723" y="362"/>
                    <a:pt x="5723" y="266"/>
                  </a:cubicBezTo>
                  <a:lnTo>
                    <a:pt x="5723" y="170"/>
                  </a:lnTo>
                  <a:cubicBezTo>
                    <a:pt x="5723" y="74"/>
                    <a:pt x="5645" y="1"/>
                    <a:pt x="5530"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677" name="Google Shape;677;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chemeClr val="accent4">
                    <a:lumMod val="75000"/>
                  </a:schemeClr>
                </a:solidFill>
                <a:latin typeface="Arial" panose="020B0604020202020204" pitchFamily="34" charset="0"/>
                <a:cs typeface="Arial" panose="020B0604020202020204" pitchFamily="34" charset="0"/>
              </a:rPr>
              <a:t>HƯỚNG DẪN VỀ NHÀ</a:t>
            </a:r>
            <a:endParaRPr sz="3200" dirty="0">
              <a:solidFill>
                <a:schemeClr val="accent4">
                  <a:lumMod val="75000"/>
                </a:schemeClr>
              </a:solidFill>
              <a:latin typeface="Arial" panose="020B0604020202020204" pitchFamily="34" charset="0"/>
              <a:cs typeface="Arial" panose="020B0604020202020204" pitchFamily="34" charset="0"/>
            </a:endParaRPr>
          </a:p>
        </p:txBody>
      </p:sp>
      <p:sp>
        <p:nvSpPr>
          <p:cNvPr id="690" name="Google Shape;690;p42"/>
          <p:cNvSpPr/>
          <p:nvPr/>
        </p:nvSpPr>
        <p:spPr>
          <a:xfrm>
            <a:off x="7889327" y="902705"/>
            <a:ext cx="355200" cy="355200"/>
          </a:xfrm>
          <a:prstGeom prst="mathPlus">
            <a:avLst>
              <a:gd name="adj1" fmla="val 2352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0A567BF3-B764-3476-379E-C641BBA4F8D4}"/>
              </a:ext>
            </a:extLst>
          </p:cNvPr>
          <p:cNvGrpSpPr/>
          <p:nvPr/>
        </p:nvGrpSpPr>
        <p:grpSpPr>
          <a:xfrm>
            <a:off x="910849" y="1145087"/>
            <a:ext cx="5763959" cy="709902"/>
            <a:chOff x="1938337" y="3029760"/>
            <a:chExt cx="11527917" cy="1419804"/>
          </a:xfrm>
        </p:grpSpPr>
        <p:sp>
          <p:nvSpPr>
            <p:cNvPr id="27" name="Rectangle 26">
              <a:extLst>
                <a:ext uri="{FF2B5EF4-FFF2-40B4-BE49-F238E27FC236}">
                  <a16:creationId xmlns:a16="http://schemas.microsoft.com/office/drawing/2014/main" id="{84C0B94A-8823-5F63-6D52-BF1FACD0D17B}"/>
                </a:ext>
              </a:extLst>
            </p:cNvPr>
            <p:cNvSpPr/>
            <p:nvPr/>
          </p:nvSpPr>
          <p:spPr>
            <a:xfrm>
              <a:off x="2560041" y="3310576"/>
              <a:ext cx="10906213" cy="1138988"/>
            </a:xfrm>
            <a:prstGeom prst="rect">
              <a:avLst/>
            </a:pr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Ôn lại kiến thức đã học ở Bài 2.</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28" name="Arrow: Pentagon 27">
              <a:extLst>
                <a:ext uri="{FF2B5EF4-FFF2-40B4-BE49-F238E27FC236}">
                  <a16:creationId xmlns:a16="http://schemas.microsoft.com/office/drawing/2014/main" id="{4419E627-FC59-3ACF-72CF-705D5BBE0992}"/>
                </a:ext>
              </a:extLst>
            </p:cNvPr>
            <p:cNvSpPr/>
            <p:nvPr/>
          </p:nvSpPr>
          <p:spPr>
            <a:xfrm>
              <a:off x="1938337" y="3029760"/>
              <a:ext cx="1457326" cy="547194"/>
            </a:xfrm>
            <a:prstGeom prst="homePlate">
              <a:avLst>
                <a:gd name="adj" fmla="val 32642"/>
              </a:avLst>
            </a:prstGeom>
            <a:ln>
              <a:solidFill>
                <a:srgbClr val="FFFFFF"/>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vi-VN" sz="2400" b="1" dirty="0">
                <a:solidFill>
                  <a:schemeClr val="bg1">
                    <a:lumMod val="10000"/>
                  </a:schemeClr>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48A92A7E-2D14-C63C-A030-5253D87ABCBC}"/>
              </a:ext>
            </a:extLst>
          </p:cNvPr>
          <p:cNvGrpSpPr/>
          <p:nvPr/>
        </p:nvGrpSpPr>
        <p:grpSpPr>
          <a:xfrm>
            <a:off x="922750" y="1971755"/>
            <a:ext cx="5763960" cy="2326301"/>
            <a:chOff x="1938337" y="1730652"/>
            <a:chExt cx="11527919" cy="4652601"/>
          </a:xfrm>
        </p:grpSpPr>
        <p:sp>
          <p:nvSpPr>
            <p:cNvPr id="30" name="Rectangle 29">
              <a:extLst>
                <a:ext uri="{FF2B5EF4-FFF2-40B4-BE49-F238E27FC236}">
                  <a16:creationId xmlns:a16="http://schemas.microsoft.com/office/drawing/2014/main" id="{C3A701AB-9CEC-DCF8-E52F-00FA922E67EE}"/>
                </a:ext>
              </a:extLst>
            </p:cNvPr>
            <p:cNvSpPr/>
            <p:nvPr/>
          </p:nvSpPr>
          <p:spPr>
            <a:xfrm>
              <a:off x="2560043" y="1962966"/>
              <a:ext cx="10906213" cy="4420287"/>
            </a:xfrm>
            <a:prstGeom prst="rect">
              <a:avLst/>
            </a:pr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lvl="0" algn="just">
                <a:lnSpc>
                  <a:spcPct val="150000"/>
                </a:lnSpc>
              </a:pPr>
              <a:r>
                <a:rPr lang="vi-VN"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Đọc và tìm hiểu trước </a:t>
              </a:r>
              <a:r>
                <a:rPr lang="vi-VN" sz="16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Chủ đề C: Tổ chức lưu trữ, tìm kiếm và trao đổi thông tin. Đánh giá chất lượng thông tin trong giải quyết vấn đề. Bài 1: Một số đặc điểm quan trọng của thông tin trong giải quyết vấn đề.</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sp>
          <p:nvSpPr>
            <p:cNvPr id="31" name="Arrow: Pentagon 30">
              <a:extLst>
                <a:ext uri="{FF2B5EF4-FFF2-40B4-BE49-F238E27FC236}">
                  <a16:creationId xmlns:a16="http://schemas.microsoft.com/office/drawing/2014/main" id="{05392994-D1E3-79D5-5E78-09F73A50D710}"/>
                </a:ext>
              </a:extLst>
            </p:cNvPr>
            <p:cNvSpPr/>
            <p:nvPr/>
          </p:nvSpPr>
          <p:spPr>
            <a:xfrm>
              <a:off x="1938337" y="1730652"/>
              <a:ext cx="1457326" cy="547194"/>
            </a:xfrm>
            <a:prstGeom prst="homePlate">
              <a:avLst>
                <a:gd name="adj" fmla="val 32642"/>
              </a:avLst>
            </a:prstGeom>
            <a:ln>
              <a:solidFill>
                <a:srgbClr val="FFFFFF"/>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vi-VN" sz="2400" b="1" dirty="0">
                <a:solidFill>
                  <a:schemeClr val="bg1">
                    <a:lumMod val="1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7784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ppt_y</p:attrName>
                                        </p:attrNameLst>
                                      </p:cBhvr>
                                      <p:tavLst>
                                        <p:tav tm="0">
                                          <p:val>
                                            <p:strVal val="#ppt_y+#ppt_h*1.125000"/>
                                          </p:val>
                                        </p:tav>
                                        <p:tav tm="100000">
                                          <p:val>
                                            <p:strVal val="#ppt_y"/>
                                          </p:val>
                                        </p:tav>
                                      </p:tavLst>
                                    </p:anim>
                                    <p:animEffect transition="in" filter="wipe(up)">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40"/>
          <p:cNvSpPr txBox="1">
            <a:spLocks noGrp="1"/>
          </p:cNvSpPr>
          <p:nvPr>
            <p:ph type="ctrTitle"/>
          </p:nvPr>
        </p:nvSpPr>
        <p:spPr>
          <a:xfrm>
            <a:off x="597947" y="1233700"/>
            <a:ext cx="4608399" cy="3010800"/>
          </a:xfrm>
          <a:prstGeom prst="rect">
            <a:avLst/>
          </a:prstGeom>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vi-VN" sz="4000" b="1" dirty="0">
                <a:solidFill>
                  <a:schemeClr val="accent4">
                    <a:lumMod val="75000"/>
                  </a:schemeClr>
                </a:solidFill>
                <a:latin typeface="Arial" panose="020B0604020202020204" pitchFamily="34" charset="0"/>
                <a:ea typeface="Alexandria"/>
                <a:cs typeface="Arial" panose="020B0604020202020204" pitchFamily="34" charset="0"/>
                <a:sym typeface="Alexandria"/>
              </a:rPr>
              <a:t>CẢM ƠN CÁC BẠN ĐÃ CHÚ Ý LẮNG NGHE!</a:t>
            </a:r>
            <a:endParaRPr sz="4000" dirty="0">
              <a:solidFill>
                <a:schemeClr val="accent4">
                  <a:lumMod val="75000"/>
                </a:schemeClr>
              </a:solidFill>
            </a:endParaRPr>
          </a:p>
        </p:txBody>
      </p:sp>
      <p:grpSp>
        <p:nvGrpSpPr>
          <p:cNvPr id="532" name="Google Shape;532;p40"/>
          <p:cNvGrpSpPr/>
          <p:nvPr/>
        </p:nvGrpSpPr>
        <p:grpSpPr>
          <a:xfrm>
            <a:off x="6065727" y="145105"/>
            <a:ext cx="788784" cy="788784"/>
            <a:chOff x="5692639" y="229475"/>
            <a:chExt cx="934800" cy="934800"/>
          </a:xfrm>
        </p:grpSpPr>
        <p:sp>
          <p:nvSpPr>
            <p:cNvPr id="533" name="Google Shape;533;p40"/>
            <p:cNvSpPr/>
            <p:nvPr/>
          </p:nvSpPr>
          <p:spPr>
            <a:xfrm rot="8100000">
              <a:off x="5829537" y="366373"/>
              <a:ext cx="661003" cy="661003"/>
            </a:xfrm>
            <a:prstGeom prst="teardrop">
              <a:avLst>
                <a:gd name="adj" fmla="val 1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5994750" y="530150"/>
              <a:ext cx="330600" cy="330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5" name="Google Shape;535;p40"/>
          <p:cNvSpPr/>
          <p:nvPr/>
        </p:nvSpPr>
        <p:spPr>
          <a:xfrm>
            <a:off x="4746692" y="1749403"/>
            <a:ext cx="288098" cy="280943"/>
          </a:xfrm>
          <a:prstGeom prst="star7">
            <a:avLst>
              <a:gd name="adj" fmla="val 22626"/>
              <a:gd name="hf" fmla="val 102572"/>
              <a:gd name="vf" fmla="val 10521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7560848" y="539489"/>
            <a:ext cx="531900" cy="518700"/>
          </a:xfrm>
          <a:prstGeom prst="star7">
            <a:avLst>
              <a:gd name="adj" fmla="val 22626"/>
              <a:gd name="hf" fmla="val 102572"/>
              <a:gd name="vf" fmla="val 10521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4894175" y="702994"/>
            <a:ext cx="355200" cy="355200"/>
          </a:xfrm>
          <a:prstGeom prst="mathPlus">
            <a:avLst>
              <a:gd name="adj1" fmla="val 2352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7881552" y="1751055"/>
            <a:ext cx="355200" cy="355200"/>
          </a:xfrm>
          <a:prstGeom prst="mathPlus">
            <a:avLst>
              <a:gd name="adj1" fmla="val 2352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9" name="Google Shape;539;p40"/>
          <p:cNvGrpSpPr/>
          <p:nvPr/>
        </p:nvGrpSpPr>
        <p:grpSpPr>
          <a:xfrm>
            <a:off x="5249376" y="1346176"/>
            <a:ext cx="2764543" cy="3257834"/>
            <a:chOff x="4854030" y="1951324"/>
            <a:chExt cx="2616947" cy="3083901"/>
          </a:xfrm>
        </p:grpSpPr>
        <p:sp>
          <p:nvSpPr>
            <p:cNvPr id="540" name="Google Shape;540;p40"/>
            <p:cNvSpPr/>
            <p:nvPr/>
          </p:nvSpPr>
          <p:spPr>
            <a:xfrm flipH="1">
              <a:off x="5574565" y="2437295"/>
              <a:ext cx="72197" cy="101435"/>
            </a:xfrm>
            <a:custGeom>
              <a:avLst/>
              <a:gdLst/>
              <a:ahLst/>
              <a:cxnLst/>
              <a:rect l="l" t="t" r="r" b="b"/>
              <a:pathLst>
                <a:path w="610" h="857" extrusionOk="0">
                  <a:moveTo>
                    <a:pt x="609" y="1"/>
                  </a:moveTo>
                  <a:lnTo>
                    <a:pt x="0" y="55"/>
                  </a:lnTo>
                  <a:lnTo>
                    <a:pt x="380" y="857"/>
                  </a:lnTo>
                  <a:lnTo>
                    <a:pt x="609"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flipH="1">
              <a:off x="4854030" y="4877451"/>
              <a:ext cx="2616947" cy="157774"/>
            </a:xfrm>
            <a:custGeom>
              <a:avLst/>
              <a:gdLst/>
              <a:ahLst/>
              <a:cxnLst/>
              <a:rect l="l" t="t" r="r" b="b"/>
              <a:pathLst>
                <a:path w="22111" h="1333" extrusionOk="0">
                  <a:moveTo>
                    <a:pt x="11065" y="1"/>
                  </a:moveTo>
                  <a:cubicBezTo>
                    <a:pt x="4963" y="1"/>
                    <a:pt x="1" y="285"/>
                    <a:pt x="1" y="669"/>
                  </a:cubicBezTo>
                  <a:cubicBezTo>
                    <a:pt x="1" y="1031"/>
                    <a:pt x="4963" y="1333"/>
                    <a:pt x="11065" y="1333"/>
                  </a:cubicBezTo>
                  <a:cubicBezTo>
                    <a:pt x="17167" y="1333"/>
                    <a:pt x="22110" y="1031"/>
                    <a:pt x="22110" y="669"/>
                  </a:cubicBezTo>
                  <a:cubicBezTo>
                    <a:pt x="22110" y="285"/>
                    <a:pt x="17167" y="1"/>
                    <a:pt x="11065" y="1"/>
                  </a:cubicBezTo>
                  <a:close/>
                </a:path>
              </a:pathLst>
            </a:custGeom>
            <a:solidFill>
              <a:srgbClr val="54B2E0">
                <a:alpha val="2279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flipH="1">
              <a:off x="5779915" y="2666670"/>
              <a:ext cx="677346" cy="698324"/>
            </a:xfrm>
            <a:custGeom>
              <a:avLst/>
              <a:gdLst/>
              <a:ahLst/>
              <a:cxnLst/>
              <a:rect l="l" t="t" r="r" b="b"/>
              <a:pathLst>
                <a:path w="5723" h="5900" extrusionOk="0">
                  <a:moveTo>
                    <a:pt x="973" y="0"/>
                  </a:moveTo>
                  <a:cubicBezTo>
                    <a:pt x="884" y="0"/>
                    <a:pt x="793" y="14"/>
                    <a:pt x="705" y="45"/>
                  </a:cubicBezTo>
                  <a:cubicBezTo>
                    <a:pt x="248" y="196"/>
                    <a:pt x="0" y="672"/>
                    <a:pt x="156" y="1129"/>
                  </a:cubicBezTo>
                  <a:lnTo>
                    <a:pt x="1488" y="5135"/>
                  </a:lnTo>
                  <a:lnTo>
                    <a:pt x="1506" y="5176"/>
                  </a:lnTo>
                  <a:cubicBezTo>
                    <a:pt x="1566" y="5364"/>
                    <a:pt x="1699" y="5519"/>
                    <a:pt x="1891" y="5593"/>
                  </a:cubicBezTo>
                  <a:cubicBezTo>
                    <a:pt x="2193" y="5730"/>
                    <a:pt x="2481" y="5803"/>
                    <a:pt x="2788" y="5844"/>
                  </a:cubicBezTo>
                  <a:cubicBezTo>
                    <a:pt x="3072" y="5881"/>
                    <a:pt x="3360" y="5899"/>
                    <a:pt x="3626" y="5899"/>
                  </a:cubicBezTo>
                  <a:cubicBezTo>
                    <a:pt x="3891" y="5881"/>
                    <a:pt x="4161" y="5863"/>
                    <a:pt x="4409" y="5821"/>
                  </a:cubicBezTo>
                  <a:cubicBezTo>
                    <a:pt x="4674" y="5803"/>
                    <a:pt x="4921" y="5766"/>
                    <a:pt x="5169" y="5730"/>
                  </a:cubicBezTo>
                  <a:cubicBezTo>
                    <a:pt x="5494" y="5670"/>
                    <a:pt x="5722" y="5387"/>
                    <a:pt x="5704" y="5043"/>
                  </a:cubicBezTo>
                  <a:cubicBezTo>
                    <a:pt x="5670" y="4723"/>
                    <a:pt x="5401" y="4467"/>
                    <a:pt x="5087" y="4467"/>
                  </a:cubicBezTo>
                  <a:cubicBezTo>
                    <a:pt x="5064" y="4467"/>
                    <a:pt x="5041" y="4468"/>
                    <a:pt x="5017" y="4471"/>
                  </a:cubicBezTo>
                  <a:cubicBezTo>
                    <a:pt x="4770" y="4489"/>
                    <a:pt x="4541" y="4508"/>
                    <a:pt x="4313" y="4508"/>
                  </a:cubicBezTo>
                  <a:cubicBezTo>
                    <a:pt x="4198" y="4517"/>
                    <a:pt x="4084" y="4521"/>
                    <a:pt x="3971" y="4521"/>
                  </a:cubicBezTo>
                  <a:cubicBezTo>
                    <a:pt x="3859" y="4521"/>
                    <a:pt x="3749" y="4517"/>
                    <a:pt x="3644" y="4508"/>
                  </a:cubicBezTo>
                  <a:cubicBezTo>
                    <a:pt x="3415" y="4508"/>
                    <a:pt x="3223" y="4471"/>
                    <a:pt x="3035" y="4430"/>
                  </a:cubicBezTo>
                  <a:cubicBezTo>
                    <a:pt x="2964" y="4416"/>
                    <a:pt x="2895" y="4399"/>
                    <a:pt x="2829" y="4380"/>
                  </a:cubicBezTo>
                  <a:lnTo>
                    <a:pt x="2829" y="4380"/>
                  </a:lnTo>
                  <a:lnTo>
                    <a:pt x="1813" y="635"/>
                  </a:lnTo>
                  <a:cubicBezTo>
                    <a:pt x="1795" y="617"/>
                    <a:pt x="1795" y="598"/>
                    <a:pt x="1795" y="580"/>
                  </a:cubicBezTo>
                  <a:cubicBezTo>
                    <a:pt x="1674" y="229"/>
                    <a:pt x="1331" y="0"/>
                    <a:pt x="973"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flipH="1">
              <a:off x="6172738" y="4207198"/>
              <a:ext cx="731434" cy="284064"/>
            </a:xfrm>
            <a:custGeom>
              <a:avLst/>
              <a:gdLst/>
              <a:ahLst/>
              <a:cxnLst/>
              <a:rect l="l" t="t" r="r" b="b"/>
              <a:pathLst>
                <a:path w="6180" h="2400" extrusionOk="0">
                  <a:moveTo>
                    <a:pt x="150" y="1"/>
                  </a:moveTo>
                  <a:cubicBezTo>
                    <a:pt x="96" y="1"/>
                    <a:pt x="49" y="36"/>
                    <a:pt x="18" y="93"/>
                  </a:cubicBezTo>
                  <a:cubicBezTo>
                    <a:pt x="0" y="171"/>
                    <a:pt x="41" y="267"/>
                    <a:pt x="114" y="285"/>
                  </a:cubicBezTo>
                  <a:lnTo>
                    <a:pt x="5951" y="2400"/>
                  </a:lnTo>
                  <a:lnTo>
                    <a:pt x="6010" y="2400"/>
                  </a:lnTo>
                  <a:cubicBezTo>
                    <a:pt x="6065" y="2400"/>
                    <a:pt x="6125" y="2363"/>
                    <a:pt x="6143" y="2304"/>
                  </a:cubicBezTo>
                  <a:cubicBezTo>
                    <a:pt x="6180" y="2231"/>
                    <a:pt x="6143" y="2153"/>
                    <a:pt x="6065" y="2116"/>
                  </a:cubicBezTo>
                  <a:lnTo>
                    <a:pt x="211" y="15"/>
                  </a:lnTo>
                  <a:cubicBezTo>
                    <a:pt x="190" y="5"/>
                    <a:pt x="170" y="1"/>
                    <a:pt x="15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flipH="1">
              <a:off x="6192740" y="4204003"/>
              <a:ext cx="740784" cy="287260"/>
            </a:xfrm>
            <a:custGeom>
              <a:avLst/>
              <a:gdLst/>
              <a:ahLst/>
              <a:cxnLst/>
              <a:rect l="l" t="t" r="r" b="b"/>
              <a:pathLst>
                <a:path w="6259" h="2427" extrusionOk="0">
                  <a:moveTo>
                    <a:pt x="6068" y="1"/>
                  </a:moveTo>
                  <a:cubicBezTo>
                    <a:pt x="6055" y="1"/>
                    <a:pt x="6042" y="2"/>
                    <a:pt x="6029" y="5"/>
                  </a:cubicBezTo>
                  <a:lnTo>
                    <a:pt x="115" y="2143"/>
                  </a:lnTo>
                  <a:cubicBezTo>
                    <a:pt x="37" y="2180"/>
                    <a:pt x="1" y="2258"/>
                    <a:pt x="19" y="2331"/>
                  </a:cubicBezTo>
                  <a:cubicBezTo>
                    <a:pt x="60" y="2390"/>
                    <a:pt x="115" y="2427"/>
                    <a:pt x="175" y="2427"/>
                  </a:cubicBezTo>
                  <a:lnTo>
                    <a:pt x="211" y="2427"/>
                  </a:lnTo>
                  <a:lnTo>
                    <a:pt x="6144" y="271"/>
                  </a:lnTo>
                  <a:cubicBezTo>
                    <a:pt x="6217" y="253"/>
                    <a:pt x="6258" y="179"/>
                    <a:pt x="6217" y="102"/>
                  </a:cubicBezTo>
                  <a:cubicBezTo>
                    <a:pt x="6202" y="37"/>
                    <a:pt x="6133" y="1"/>
                    <a:pt x="6068"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flipH="1">
              <a:off x="6425190" y="2917823"/>
              <a:ext cx="668706" cy="1031744"/>
            </a:xfrm>
            <a:custGeom>
              <a:avLst/>
              <a:gdLst/>
              <a:ahLst/>
              <a:cxnLst/>
              <a:rect l="l" t="t" r="r" b="b"/>
              <a:pathLst>
                <a:path w="5650" h="8717" extrusionOk="0">
                  <a:moveTo>
                    <a:pt x="1795" y="1"/>
                  </a:moveTo>
                  <a:lnTo>
                    <a:pt x="1795" y="1"/>
                  </a:lnTo>
                  <a:cubicBezTo>
                    <a:pt x="765" y="838"/>
                    <a:pt x="115" y="2061"/>
                    <a:pt x="60" y="3397"/>
                  </a:cubicBezTo>
                  <a:cubicBezTo>
                    <a:pt x="1" y="4578"/>
                    <a:pt x="60" y="5855"/>
                    <a:pt x="248" y="7174"/>
                  </a:cubicBezTo>
                  <a:cubicBezTo>
                    <a:pt x="404" y="8163"/>
                    <a:pt x="1489" y="8716"/>
                    <a:pt x="2482" y="8716"/>
                  </a:cubicBezTo>
                  <a:lnTo>
                    <a:pt x="5650" y="8716"/>
                  </a:lnTo>
                  <a:cubicBezTo>
                    <a:pt x="5650" y="8716"/>
                    <a:pt x="1946" y="7993"/>
                    <a:pt x="1644" y="6560"/>
                  </a:cubicBezTo>
                  <a:cubicBezTo>
                    <a:pt x="2422" y="2766"/>
                    <a:pt x="1795" y="1"/>
                    <a:pt x="179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flipH="1">
              <a:off x="6100069" y="3917935"/>
              <a:ext cx="894054" cy="1020618"/>
            </a:xfrm>
            <a:custGeom>
              <a:avLst/>
              <a:gdLst/>
              <a:ahLst/>
              <a:cxnLst/>
              <a:rect l="l" t="t" r="r" b="b"/>
              <a:pathLst>
                <a:path w="7554" h="8623" extrusionOk="0">
                  <a:moveTo>
                    <a:pt x="1351" y="1"/>
                  </a:moveTo>
                  <a:cubicBezTo>
                    <a:pt x="1218" y="1"/>
                    <a:pt x="1103" y="97"/>
                    <a:pt x="1085" y="230"/>
                  </a:cubicBezTo>
                  <a:lnTo>
                    <a:pt x="18" y="8337"/>
                  </a:lnTo>
                  <a:cubicBezTo>
                    <a:pt x="0" y="8469"/>
                    <a:pt x="115" y="8602"/>
                    <a:pt x="247" y="8620"/>
                  </a:cubicBezTo>
                  <a:cubicBezTo>
                    <a:pt x="259" y="8622"/>
                    <a:pt x="270" y="8623"/>
                    <a:pt x="281" y="8623"/>
                  </a:cubicBezTo>
                  <a:cubicBezTo>
                    <a:pt x="402" y="8623"/>
                    <a:pt x="514" y="8534"/>
                    <a:pt x="531" y="8392"/>
                  </a:cubicBezTo>
                  <a:lnTo>
                    <a:pt x="1561" y="514"/>
                  </a:lnTo>
                  <a:lnTo>
                    <a:pt x="5988" y="514"/>
                  </a:lnTo>
                  <a:lnTo>
                    <a:pt x="7036" y="8392"/>
                  </a:lnTo>
                  <a:cubicBezTo>
                    <a:pt x="7054" y="8524"/>
                    <a:pt x="7169" y="8620"/>
                    <a:pt x="7283" y="8620"/>
                  </a:cubicBezTo>
                  <a:lnTo>
                    <a:pt x="7324" y="8620"/>
                  </a:lnTo>
                  <a:cubicBezTo>
                    <a:pt x="7457" y="8602"/>
                    <a:pt x="7553" y="8469"/>
                    <a:pt x="7530" y="8337"/>
                  </a:cubicBezTo>
                  <a:lnTo>
                    <a:pt x="6464" y="230"/>
                  </a:lnTo>
                  <a:cubicBezTo>
                    <a:pt x="6445" y="97"/>
                    <a:pt x="6331" y="1"/>
                    <a:pt x="6198"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flipH="1">
              <a:off x="6484248" y="1951324"/>
              <a:ext cx="365835" cy="668734"/>
            </a:xfrm>
            <a:custGeom>
              <a:avLst/>
              <a:gdLst/>
              <a:ahLst/>
              <a:cxnLst/>
              <a:rect l="l" t="t" r="r" b="b"/>
              <a:pathLst>
                <a:path w="3091" h="5650" extrusionOk="0">
                  <a:moveTo>
                    <a:pt x="1796" y="1"/>
                  </a:moveTo>
                  <a:cubicBezTo>
                    <a:pt x="1718" y="1"/>
                    <a:pt x="1635" y="8"/>
                    <a:pt x="1548" y="23"/>
                  </a:cubicBezTo>
                  <a:cubicBezTo>
                    <a:pt x="861" y="138"/>
                    <a:pt x="555" y="1017"/>
                    <a:pt x="614" y="2349"/>
                  </a:cubicBezTo>
                  <a:cubicBezTo>
                    <a:pt x="669" y="4294"/>
                    <a:pt x="1" y="5457"/>
                    <a:pt x="1" y="5457"/>
                  </a:cubicBezTo>
                  <a:lnTo>
                    <a:pt x="880" y="5649"/>
                  </a:lnTo>
                  <a:cubicBezTo>
                    <a:pt x="880" y="5649"/>
                    <a:pt x="3091" y="2330"/>
                    <a:pt x="2921" y="747"/>
                  </a:cubicBezTo>
                  <a:cubicBezTo>
                    <a:pt x="2921" y="747"/>
                    <a:pt x="2602" y="1"/>
                    <a:pt x="179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flipH="1">
              <a:off x="5524744" y="3436934"/>
              <a:ext cx="1304746" cy="1102050"/>
            </a:xfrm>
            <a:custGeom>
              <a:avLst/>
              <a:gdLst/>
              <a:ahLst/>
              <a:cxnLst/>
              <a:rect l="l" t="t" r="r" b="b"/>
              <a:pathLst>
                <a:path w="11024" h="9311" extrusionOk="0">
                  <a:moveTo>
                    <a:pt x="1983" y="0"/>
                  </a:moveTo>
                  <a:cubicBezTo>
                    <a:pt x="1983" y="0"/>
                    <a:pt x="1" y="3818"/>
                    <a:pt x="5224" y="4120"/>
                  </a:cubicBezTo>
                  <a:cubicBezTo>
                    <a:pt x="5619" y="4146"/>
                    <a:pt x="5980" y="4157"/>
                    <a:pt x="6306" y="4157"/>
                  </a:cubicBezTo>
                  <a:cubicBezTo>
                    <a:pt x="7919" y="4157"/>
                    <a:pt x="8698" y="3891"/>
                    <a:pt x="8698" y="3891"/>
                  </a:cubicBezTo>
                  <a:cubicBezTo>
                    <a:pt x="8698" y="3891"/>
                    <a:pt x="8753" y="5992"/>
                    <a:pt x="8867" y="6866"/>
                  </a:cubicBezTo>
                  <a:cubicBezTo>
                    <a:pt x="8982" y="7745"/>
                    <a:pt x="9307" y="9311"/>
                    <a:pt x="9307" y="9311"/>
                  </a:cubicBezTo>
                  <a:lnTo>
                    <a:pt x="10717" y="9311"/>
                  </a:lnTo>
                  <a:cubicBezTo>
                    <a:pt x="10717" y="9311"/>
                    <a:pt x="11023" y="5685"/>
                    <a:pt x="10698" y="3589"/>
                  </a:cubicBezTo>
                  <a:cubicBezTo>
                    <a:pt x="10602" y="2902"/>
                    <a:pt x="10415" y="2367"/>
                    <a:pt x="10145" y="2197"/>
                  </a:cubicBezTo>
                  <a:cubicBezTo>
                    <a:pt x="9916" y="2042"/>
                    <a:pt x="9668" y="1927"/>
                    <a:pt x="9385" y="1794"/>
                  </a:cubicBezTo>
                  <a:cubicBezTo>
                    <a:pt x="8199" y="1300"/>
                    <a:pt x="6235" y="403"/>
                    <a:pt x="3988" y="192"/>
                  </a:cubicBezTo>
                  <a:cubicBezTo>
                    <a:pt x="3242" y="78"/>
                    <a:pt x="2157" y="229"/>
                    <a:pt x="198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flipH="1">
              <a:off x="5700855" y="3443089"/>
              <a:ext cx="921157" cy="1005468"/>
            </a:xfrm>
            <a:custGeom>
              <a:avLst/>
              <a:gdLst/>
              <a:ahLst/>
              <a:cxnLst/>
              <a:rect l="l" t="t" r="r" b="b"/>
              <a:pathLst>
                <a:path w="7783" h="8495" extrusionOk="0">
                  <a:moveTo>
                    <a:pt x="345" y="0"/>
                  </a:moveTo>
                  <a:cubicBezTo>
                    <a:pt x="327" y="0"/>
                    <a:pt x="308" y="17"/>
                    <a:pt x="308" y="44"/>
                  </a:cubicBezTo>
                  <a:cubicBezTo>
                    <a:pt x="308" y="44"/>
                    <a:pt x="1" y="1344"/>
                    <a:pt x="651" y="2374"/>
                  </a:cubicBezTo>
                  <a:cubicBezTo>
                    <a:pt x="1013" y="2965"/>
                    <a:pt x="1621" y="3363"/>
                    <a:pt x="2441" y="3555"/>
                  </a:cubicBezTo>
                  <a:cubicBezTo>
                    <a:pt x="3043" y="3698"/>
                    <a:pt x="3622" y="3748"/>
                    <a:pt x="4156" y="3748"/>
                  </a:cubicBezTo>
                  <a:cubicBezTo>
                    <a:pt x="4978" y="3748"/>
                    <a:pt x="5696" y="3628"/>
                    <a:pt x="6240" y="3537"/>
                  </a:cubicBezTo>
                  <a:cubicBezTo>
                    <a:pt x="6546" y="3485"/>
                    <a:pt x="6810" y="3443"/>
                    <a:pt x="6979" y="3443"/>
                  </a:cubicBezTo>
                  <a:cubicBezTo>
                    <a:pt x="7063" y="3443"/>
                    <a:pt x="7124" y="3453"/>
                    <a:pt x="7156" y="3477"/>
                  </a:cubicBezTo>
                  <a:cubicBezTo>
                    <a:pt x="7247" y="3573"/>
                    <a:pt x="7307" y="4356"/>
                    <a:pt x="7343" y="5194"/>
                  </a:cubicBezTo>
                  <a:cubicBezTo>
                    <a:pt x="7403" y="6187"/>
                    <a:pt x="7476" y="7446"/>
                    <a:pt x="7668" y="8458"/>
                  </a:cubicBezTo>
                  <a:cubicBezTo>
                    <a:pt x="7668" y="8476"/>
                    <a:pt x="7705" y="8494"/>
                    <a:pt x="7728" y="8494"/>
                  </a:cubicBezTo>
                  <a:cubicBezTo>
                    <a:pt x="7764" y="8494"/>
                    <a:pt x="7783" y="8458"/>
                    <a:pt x="7764" y="8439"/>
                  </a:cubicBezTo>
                  <a:cubicBezTo>
                    <a:pt x="7572" y="7446"/>
                    <a:pt x="7499" y="6187"/>
                    <a:pt x="7439" y="5176"/>
                  </a:cubicBezTo>
                  <a:cubicBezTo>
                    <a:pt x="7384" y="4091"/>
                    <a:pt x="7343" y="3519"/>
                    <a:pt x="7211" y="3404"/>
                  </a:cubicBezTo>
                  <a:cubicBezTo>
                    <a:pt x="7163" y="3357"/>
                    <a:pt x="7081" y="3339"/>
                    <a:pt x="6963" y="3339"/>
                  </a:cubicBezTo>
                  <a:cubicBezTo>
                    <a:pt x="6794" y="3339"/>
                    <a:pt x="6553" y="3377"/>
                    <a:pt x="6240" y="3422"/>
                  </a:cubicBezTo>
                  <a:cubicBezTo>
                    <a:pt x="5676" y="3516"/>
                    <a:pt x="4944" y="3638"/>
                    <a:pt x="4118" y="3638"/>
                  </a:cubicBezTo>
                  <a:cubicBezTo>
                    <a:pt x="3604" y="3638"/>
                    <a:pt x="3053" y="3591"/>
                    <a:pt x="2482" y="3459"/>
                  </a:cubicBezTo>
                  <a:cubicBezTo>
                    <a:pt x="1681" y="3267"/>
                    <a:pt x="1090" y="2887"/>
                    <a:pt x="724" y="2315"/>
                  </a:cubicBezTo>
                  <a:cubicBezTo>
                    <a:pt x="115" y="1321"/>
                    <a:pt x="404" y="85"/>
                    <a:pt x="404" y="62"/>
                  </a:cubicBezTo>
                  <a:cubicBezTo>
                    <a:pt x="404" y="44"/>
                    <a:pt x="381" y="8"/>
                    <a:pt x="363" y="8"/>
                  </a:cubicBezTo>
                  <a:cubicBezTo>
                    <a:pt x="358" y="3"/>
                    <a:pt x="351" y="0"/>
                    <a:pt x="345"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flipH="1">
              <a:off x="5551841" y="4434798"/>
              <a:ext cx="198955" cy="17991"/>
            </a:xfrm>
            <a:custGeom>
              <a:avLst/>
              <a:gdLst/>
              <a:ahLst/>
              <a:cxnLst/>
              <a:rect l="l" t="t" r="r" b="b"/>
              <a:pathLst>
                <a:path w="1681" h="152" extrusionOk="0">
                  <a:moveTo>
                    <a:pt x="60" y="1"/>
                  </a:moveTo>
                  <a:cubicBezTo>
                    <a:pt x="23" y="1"/>
                    <a:pt x="1" y="37"/>
                    <a:pt x="1" y="60"/>
                  </a:cubicBezTo>
                  <a:cubicBezTo>
                    <a:pt x="1" y="97"/>
                    <a:pt x="23" y="115"/>
                    <a:pt x="60" y="115"/>
                  </a:cubicBezTo>
                  <a:lnTo>
                    <a:pt x="1626" y="152"/>
                  </a:lnTo>
                  <a:cubicBezTo>
                    <a:pt x="1644" y="152"/>
                    <a:pt x="1681" y="115"/>
                    <a:pt x="1681" y="97"/>
                  </a:cubicBezTo>
                  <a:cubicBezTo>
                    <a:pt x="1681" y="60"/>
                    <a:pt x="1662" y="37"/>
                    <a:pt x="1626" y="37"/>
                  </a:cubicBezTo>
                  <a:lnTo>
                    <a:pt x="60" y="1"/>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flipH="1">
              <a:off x="5565334" y="4538833"/>
              <a:ext cx="153506" cy="211983"/>
            </a:xfrm>
            <a:custGeom>
              <a:avLst/>
              <a:gdLst/>
              <a:ahLst/>
              <a:cxnLst/>
              <a:rect l="l" t="t" r="r" b="b"/>
              <a:pathLst>
                <a:path w="1297" h="1791" extrusionOk="0">
                  <a:moveTo>
                    <a:pt x="1" y="1"/>
                  </a:moveTo>
                  <a:lnTo>
                    <a:pt x="97" y="628"/>
                  </a:lnTo>
                  <a:lnTo>
                    <a:pt x="284" y="1791"/>
                  </a:lnTo>
                  <a:lnTo>
                    <a:pt x="1296" y="1791"/>
                  </a:lnTo>
                  <a:lnTo>
                    <a:pt x="1259" y="628"/>
                  </a:lnTo>
                  <a:lnTo>
                    <a:pt x="1241" y="1"/>
                  </a:ln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flipH="1">
              <a:off x="5565334" y="4613043"/>
              <a:ext cx="142144" cy="137771"/>
            </a:xfrm>
            <a:custGeom>
              <a:avLst/>
              <a:gdLst/>
              <a:ahLst/>
              <a:cxnLst/>
              <a:rect l="l" t="t" r="r" b="b"/>
              <a:pathLst>
                <a:path w="1201" h="1164" extrusionOk="0">
                  <a:moveTo>
                    <a:pt x="1" y="1"/>
                  </a:moveTo>
                  <a:lnTo>
                    <a:pt x="56" y="308"/>
                  </a:lnTo>
                  <a:lnTo>
                    <a:pt x="188" y="1164"/>
                  </a:lnTo>
                  <a:lnTo>
                    <a:pt x="1200" y="1164"/>
                  </a:lnTo>
                  <a:lnTo>
                    <a:pt x="1163" y="308"/>
                  </a:lnTo>
                  <a:lnTo>
                    <a:pt x="1163"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flipH="1">
              <a:off x="5569713" y="4613043"/>
              <a:ext cx="137765" cy="36455"/>
            </a:xfrm>
            <a:custGeom>
              <a:avLst/>
              <a:gdLst/>
              <a:ahLst/>
              <a:cxnLst/>
              <a:rect l="l" t="t" r="r" b="b"/>
              <a:pathLst>
                <a:path w="1164" h="308" extrusionOk="0">
                  <a:moveTo>
                    <a:pt x="1" y="1"/>
                  </a:moveTo>
                  <a:lnTo>
                    <a:pt x="56" y="308"/>
                  </a:lnTo>
                  <a:lnTo>
                    <a:pt x="1163" y="308"/>
                  </a:lnTo>
                  <a:lnTo>
                    <a:pt x="1163"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flipH="1">
              <a:off x="5269565" y="4718972"/>
              <a:ext cx="460638" cy="219321"/>
            </a:xfrm>
            <a:custGeom>
              <a:avLst/>
              <a:gdLst/>
              <a:ahLst/>
              <a:cxnLst/>
              <a:rect l="l" t="t" r="r" b="b"/>
              <a:pathLst>
                <a:path w="3892" h="1853" extrusionOk="0">
                  <a:moveTo>
                    <a:pt x="1349" y="1"/>
                  </a:moveTo>
                  <a:cubicBezTo>
                    <a:pt x="1176" y="1"/>
                    <a:pt x="954" y="176"/>
                    <a:pt x="726" y="176"/>
                  </a:cubicBezTo>
                  <a:cubicBezTo>
                    <a:pt x="624" y="176"/>
                    <a:pt x="522" y="141"/>
                    <a:pt x="422" y="40"/>
                  </a:cubicBezTo>
                  <a:cubicBezTo>
                    <a:pt x="422" y="40"/>
                    <a:pt x="408" y="38"/>
                    <a:pt x="388" y="38"/>
                  </a:cubicBezTo>
                  <a:cubicBezTo>
                    <a:pt x="320" y="38"/>
                    <a:pt x="170" y="60"/>
                    <a:pt x="170" y="250"/>
                  </a:cubicBezTo>
                  <a:lnTo>
                    <a:pt x="170" y="383"/>
                  </a:lnTo>
                  <a:cubicBezTo>
                    <a:pt x="170" y="424"/>
                    <a:pt x="152" y="461"/>
                    <a:pt x="152" y="497"/>
                  </a:cubicBezTo>
                  <a:cubicBezTo>
                    <a:pt x="97" y="822"/>
                    <a:pt x="1" y="1321"/>
                    <a:pt x="19" y="1642"/>
                  </a:cubicBezTo>
                  <a:cubicBezTo>
                    <a:pt x="37" y="1720"/>
                    <a:pt x="37" y="1797"/>
                    <a:pt x="78" y="1852"/>
                  </a:cubicBezTo>
                  <a:lnTo>
                    <a:pt x="3832" y="1852"/>
                  </a:lnTo>
                  <a:cubicBezTo>
                    <a:pt x="3832" y="1852"/>
                    <a:pt x="3891" y="1779"/>
                    <a:pt x="3873" y="1642"/>
                  </a:cubicBezTo>
                  <a:cubicBezTo>
                    <a:pt x="3855" y="1509"/>
                    <a:pt x="3740" y="1321"/>
                    <a:pt x="3374" y="1129"/>
                  </a:cubicBezTo>
                  <a:cubicBezTo>
                    <a:pt x="3356" y="1111"/>
                    <a:pt x="3319" y="1111"/>
                    <a:pt x="3283" y="1093"/>
                  </a:cubicBezTo>
                  <a:cubicBezTo>
                    <a:pt x="3223" y="1051"/>
                    <a:pt x="3186" y="1033"/>
                    <a:pt x="3127" y="1015"/>
                  </a:cubicBezTo>
                  <a:cubicBezTo>
                    <a:pt x="2688" y="822"/>
                    <a:pt x="2175" y="653"/>
                    <a:pt x="1886" y="383"/>
                  </a:cubicBezTo>
                  <a:cubicBezTo>
                    <a:pt x="1754" y="269"/>
                    <a:pt x="1680" y="195"/>
                    <a:pt x="1603" y="136"/>
                  </a:cubicBezTo>
                  <a:cubicBezTo>
                    <a:pt x="1566" y="99"/>
                    <a:pt x="1525" y="81"/>
                    <a:pt x="1507" y="63"/>
                  </a:cubicBezTo>
                  <a:cubicBezTo>
                    <a:pt x="1488" y="40"/>
                    <a:pt x="1470" y="40"/>
                    <a:pt x="1470" y="40"/>
                  </a:cubicBezTo>
                  <a:cubicBezTo>
                    <a:pt x="1433" y="12"/>
                    <a:pt x="1393" y="1"/>
                    <a:pt x="134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flipH="1">
              <a:off x="5330753" y="4726310"/>
              <a:ext cx="271033" cy="153395"/>
            </a:xfrm>
            <a:custGeom>
              <a:avLst/>
              <a:gdLst/>
              <a:ahLst/>
              <a:cxnLst/>
              <a:rect l="l" t="t" r="r" b="b"/>
              <a:pathLst>
                <a:path w="2290" h="1296" extrusionOk="0">
                  <a:moveTo>
                    <a:pt x="422" y="1"/>
                  </a:moveTo>
                  <a:cubicBezTo>
                    <a:pt x="252" y="55"/>
                    <a:pt x="0" y="152"/>
                    <a:pt x="42" y="303"/>
                  </a:cubicBezTo>
                  <a:cubicBezTo>
                    <a:pt x="42" y="344"/>
                    <a:pt x="78" y="399"/>
                    <a:pt x="307" y="550"/>
                  </a:cubicBezTo>
                  <a:cubicBezTo>
                    <a:pt x="440" y="646"/>
                    <a:pt x="632" y="760"/>
                    <a:pt x="843" y="875"/>
                  </a:cubicBezTo>
                  <a:cubicBezTo>
                    <a:pt x="1223" y="1067"/>
                    <a:pt x="1662" y="1296"/>
                    <a:pt x="1795" y="1296"/>
                  </a:cubicBezTo>
                  <a:lnTo>
                    <a:pt x="1813" y="1296"/>
                  </a:lnTo>
                  <a:cubicBezTo>
                    <a:pt x="1987" y="1296"/>
                    <a:pt x="2198" y="1145"/>
                    <a:pt x="2289" y="1067"/>
                  </a:cubicBezTo>
                  <a:cubicBezTo>
                    <a:pt x="2271" y="1049"/>
                    <a:pt x="2234" y="1049"/>
                    <a:pt x="2198" y="1031"/>
                  </a:cubicBezTo>
                  <a:cubicBezTo>
                    <a:pt x="2083" y="1104"/>
                    <a:pt x="1909" y="1200"/>
                    <a:pt x="1795" y="1200"/>
                  </a:cubicBezTo>
                  <a:cubicBezTo>
                    <a:pt x="1717" y="1200"/>
                    <a:pt x="1319" y="1008"/>
                    <a:pt x="916" y="802"/>
                  </a:cubicBezTo>
                  <a:cubicBezTo>
                    <a:pt x="385" y="495"/>
                    <a:pt x="156" y="321"/>
                    <a:pt x="138" y="284"/>
                  </a:cubicBezTo>
                  <a:cubicBezTo>
                    <a:pt x="138" y="229"/>
                    <a:pt x="307" y="152"/>
                    <a:pt x="518" y="74"/>
                  </a:cubicBezTo>
                  <a:cubicBezTo>
                    <a:pt x="481" y="37"/>
                    <a:pt x="440" y="19"/>
                    <a:pt x="422"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0"/>
            <p:cNvSpPr/>
            <p:nvPr/>
          </p:nvSpPr>
          <p:spPr>
            <a:xfrm flipH="1">
              <a:off x="5269565" y="4913195"/>
              <a:ext cx="458507" cy="25092"/>
            </a:xfrm>
            <a:custGeom>
              <a:avLst/>
              <a:gdLst/>
              <a:ahLst/>
              <a:cxnLst/>
              <a:rect l="l" t="t" r="r" b="b"/>
              <a:pathLst>
                <a:path w="3874" h="212" extrusionOk="0">
                  <a:moveTo>
                    <a:pt x="1" y="1"/>
                  </a:moveTo>
                  <a:cubicBezTo>
                    <a:pt x="19" y="79"/>
                    <a:pt x="19" y="156"/>
                    <a:pt x="60" y="211"/>
                  </a:cubicBezTo>
                  <a:lnTo>
                    <a:pt x="3814" y="211"/>
                  </a:lnTo>
                  <a:cubicBezTo>
                    <a:pt x="3814" y="211"/>
                    <a:pt x="3873" y="138"/>
                    <a:pt x="3855"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0"/>
            <p:cNvSpPr/>
            <p:nvPr/>
          </p:nvSpPr>
          <p:spPr>
            <a:xfrm flipH="1">
              <a:off x="5653153" y="4764184"/>
              <a:ext cx="59178" cy="174108"/>
            </a:xfrm>
            <a:custGeom>
              <a:avLst/>
              <a:gdLst/>
              <a:ahLst/>
              <a:cxnLst/>
              <a:rect l="l" t="t" r="r" b="b"/>
              <a:pathLst>
                <a:path w="500" h="1471" extrusionOk="0">
                  <a:moveTo>
                    <a:pt x="19" y="1"/>
                  </a:moveTo>
                  <a:cubicBezTo>
                    <a:pt x="19" y="42"/>
                    <a:pt x="1" y="79"/>
                    <a:pt x="1" y="115"/>
                  </a:cubicBezTo>
                  <a:cubicBezTo>
                    <a:pt x="156" y="253"/>
                    <a:pt x="385" y="500"/>
                    <a:pt x="403" y="862"/>
                  </a:cubicBezTo>
                  <a:cubicBezTo>
                    <a:pt x="422" y="1145"/>
                    <a:pt x="307" y="1338"/>
                    <a:pt x="193" y="1470"/>
                  </a:cubicBezTo>
                  <a:lnTo>
                    <a:pt x="307" y="1470"/>
                  </a:lnTo>
                  <a:cubicBezTo>
                    <a:pt x="422" y="1319"/>
                    <a:pt x="500" y="1127"/>
                    <a:pt x="500" y="862"/>
                  </a:cubicBezTo>
                  <a:cubicBezTo>
                    <a:pt x="458" y="422"/>
                    <a:pt x="193" y="138"/>
                    <a:pt x="1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flipH="1">
              <a:off x="5479762" y="4769155"/>
              <a:ext cx="42963" cy="22252"/>
            </a:xfrm>
            <a:custGeom>
              <a:avLst/>
              <a:gdLst/>
              <a:ahLst/>
              <a:cxnLst/>
              <a:rect l="l" t="t" r="r" b="b"/>
              <a:pathLst>
                <a:path w="363" h="188" extrusionOk="0">
                  <a:moveTo>
                    <a:pt x="289" y="0"/>
                  </a:moveTo>
                  <a:lnTo>
                    <a:pt x="60" y="55"/>
                  </a:lnTo>
                  <a:cubicBezTo>
                    <a:pt x="19" y="73"/>
                    <a:pt x="1" y="115"/>
                    <a:pt x="1" y="133"/>
                  </a:cubicBezTo>
                  <a:cubicBezTo>
                    <a:pt x="19" y="170"/>
                    <a:pt x="42" y="188"/>
                    <a:pt x="60" y="188"/>
                  </a:cubicBezTo>
                  <a:lnTo>
                    <a:pt x="79" y="188"/>
                  </a:lnTo>
                  <a:lnTo>
                    <a:pt x="326" y="133"/>
                  </a:lnTo>
                  <a:cubicBezTo>
                    <a:pt x="344" y="115"/>
                    <a:pt x="362" y="73"/>
                    <a:pt x="362" y="55"/>
                  </a:cubicBezTo>
                  <a:cubicBezTo>
                    <a:pt x="344" y="19"/>
                    <a:pt x="326" y="0"/>
                    <a:pt x="289"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flipH="1">
              <a:off x="5506865" y="4746312"/>
              <a:ext cx="42963" cy="20713"/>
            </a:xfrm>
            <a:custGeom>
              <a:avLst/>
              <a:gdLst/>
              <a:ahLst/>
              <a:cxnLst/>
              <a:rect l="l" t="t" r="r" b="b"/>
              <a:pathLst>
                <a:path w="363" h="175" extrusionOk="0">
                  <a:moveTo>
                    <a:pt x="289" y="1"/>
                  </a:moveTo>
                  <a:lnTo>
                    <a:pt x="42" y="60"/>
                  </a:lnTo>
                  <a:cubicBezTo>
                    <a:pt x="19" y="60"/>
                    <a:pt x="1" y="97"/>
                    <a:pt x="1" y="134"/>
                  </a:cubicBezTo>
                  <a:cubicBezTo>
                    <a:pt x="1" y="152"/>
                    <a:pt x="42" y="175"/>
                    <a:pt x="60" y="175"/>
                  </a:cubicBezTo>
                  <a:lnTo>
                    <a:pt x="79" y="175"/>
                  </a:lnTo>
                  <a:lnTo>
                    <a:pt x="308" y="115"/>
                  </a:lnTo>
                  <a:cubicBezTo>
                    <a:pt x="344" y="115"/>
                    <a:pt x="362" y="79"/>
                    <a:pt x="362" y="38"/>
                  </a:cubicBezTo>
                  <a:cubicBezTo>
                    <a:pt x="344" y="19"/>
                    <a:pt x="308" y="1"/>
                    <a:pt x="28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flipH="1">
              <a:off x="5449936" y="4784778"/>
              <a:ext cx="45685" cy="22962"/>
            </a:xfrm>
            <a:custGeom>
              <a:avLst/>
              <a:gdLst/>
              <a:ahLst/>
              <a:cxnLst/>
              <a:rect l="l" t="t" r="r" b="b"/>
              <a:pathLst>
                <a:path w="386" h="194" extrusionOk="0">
                  <a:moveTo>
                    <a:pt x="289" y="1"/>
                  </a:moveTo>
                  <a:lnTo>
                    <a:pt x="60" y="56"/>
                  </a:lnTo>
                  <a:cubicBezTo>
                    <a:pt x="19" y="79"/>
                    <a:pt x="1" y="115"/>
                    <a:pt x="19" y="134"/>
                  </a:cubicBezTo>
                  <a:cubicBezTo>
                    <a:pt x="19" y="170"/>
                    <a:pt x="42" y="193"/>
                    <a:pt x="78" y="193"/>
                  </a:cubicBezTo>
                  <a:lnTo>
                    <a:pt x="97" y="193"/>
                  </a:lnTo>
                  <a:lnTo>
                    <a:pt x="326" y="134"/>
                  </a:lnTo>
                  <a:cubicBezTo>
                    <a:pt x="362" y="115"/>
                    <a:pt x="385" y="97"/>
                    <a:pt x="362" y="56"/>
                  </a:cubicBezTo>
                  <a:cubicBezTo>
                    <a:pt x="362" y="19"/>
                    <a:pt x="326" y="1"/>
                    <a:pt x="28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flipH="1">
              <a:off x="5422951" y="4800519"/>
              <a:ext cx="45567" cy="22843"/>
            </a:xfrm>
            <a:custGeom>
              <a:avLst/>
              <a:gdLst/>
              <a:ahLst/>
              <a:cxnLst/>
              <a:rect l="l" t="t" r="r" b="b"/>
              <a:pathLst>
                <a:path w="385" h="193" extrusionOk="0">
                  <a:moveTo>
                    <a:pt x="307" y="1"/>
                  </a:moveTo>
                  <a:lnTo>
                    <a:pt x="60" y="60"/>
                  </a:lnTo>
                  <a:cubicBezTo>
                    <a:pt x="42" y="79"/>
                    <a:pt x="0" y="115"/>
                    <a:pt x="19" y="133"/>
                  </a:cubicBezTo>
                  <a:cubicBezTo>
                    <a:pt x="19" y="175"/>
                    <a:pt x="60" y="193"/>
                    <a:pt x="78" y="193"/>
                  </a:cubicBezTo>
                  <a:lnTo>
                    <a:pt x="97" y="193"/>
                  </a:lnTo>
                  <a:lnTo>
                    <a:pt x="325" y="133"/>
                  </a:lnTo>
                  <a:cubicBezTo>
                    <a:pt x="362" y="115"/>
                    <a:pt x="385" y="79"/>
                    <a:pt x="385" y="60"/>
                  </a:cubicBezTo>
                  <a:cubicBezTo>
                    <a:pt x="362" y="19"/>
                    <a:pt x="325" y="1"/>
                    <a:pt x="307"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flipH="1">
              <a:off x="5393599" y="4815432"/>
              <a:ext cx="42963" cy="21542"/>
            </a:xfrm>
            <a:custGeom>
              <a:avLst/>
              <a:gdLst/>
              <a:ahLst/>
              <a:cxnLst/>
              <a:rect l="l" t="t" r="r" b="b"/>
              <a:pathLst>
                <a:path w="363" h="182" extrusionOk="0">
                  <a:moveTo>
                    <a:pt x="313" y="0"/>
                  </a:moveTo>
                  <a:cubicBezTo>
                    <a:pt x="304" y="0"/>
                    <a:pt x="294" y="3"/>
                    <a:pt x="284" y="7"/>
                  </a:cubicBezTo>
                  <a:lnTo>
                    <a:pt x="55" y="67"/>
                  </a:lnTo>
                  <a:cubicBezTo>
                    <a:pt x="19" y="67"/>
                    <a:pt x="1" y="104"/>
                    <a:pt x="1" y="140"/>
                  </a:cubicBezTo>
                  <a:cubicBezTo>
                    <a:pt x="19" y="163"/>
                    <a:pt x="37" y="181"/>
                    <a:pt x="74" y="181"/>
                  </a:cubicBezTo>
                  <a:lnTo>
                    <a:pt x="321" y="122"/>
                  </a:lnTo>
                  <a:cubicBezTo>
                    <a:pt x="344" y="122"/>
                    <a:pt x="362" y="85"/>
                    <a:pt x="362" y="49"/>
                  </a:cubicBezTo>
                  <a:cubicBezTo>
                    <a:pt x="362" y="18"/>
                    <a:pt x="340" y="0"/>
                    <a:pt x="313"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flipH="1">
              <a:off x="5360104" y="4827623"/>
              <a:ext cx="44975" cy="22843"/>
            </a:xfrm>
            <a:custGeom>
              <a:avLst/>
              <a:gdLst/>
              <a:ahLst/>
              <a:cxnLst/>
              <a:rect l="l" t="t" r="r" b="b"/>
              <a:pathLst>
                <a:path w="380" h="193" extrusionOk="0">
                  <a:moveTo>
                    <a:pt x="307" y="1"/>
                  </a:moveTo>
                  <a:lnTo>
                    <a:pt x="55" y="60"/>
                  </a:lnTo>
                  <a:cubicBezTo>
                    <a:pt x="37" y="78"/>
                    <a:pt x="0" y="97"/>
                    <a:pt x="18" y="133"/>
                  </a:cubicBezTo>
                  <a:cubicBezTo>
                    <a:pt x="18" y="175"/>
                    <a:pt x="55" y="193"/>
                    <a:pt x="78" y="193"/>
                  </a:cubicBezTo>
                  <a:lnTo>
                    <a:pt x="96" y="193"/>
                  </a:lnTo>
                  <a:lnTo>
                    <a:pt x="325" y="115"/>
                  </a:lnTo>
                  <a:cubicBezTo>
                    <a:pt x="362" y="115"/>
                    <a:pt x="380" y="78"/>
                    <a:pt x="380" y="37"/>
                  </a:cubicBezTo>
                  <a:cubicBezTo>
                    <a:pt x="362" y="19"/>
                    <a:pt x="325" y="1"/>
                    <a:pt x="307"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flipH="1">
              <a:off x="6323877" y="3242593"/>
              <a:ext cx="584674" cy="113152"/>
            </a:xfrm>
            <a:custGeom>
              <a:avLst/>
              <a:gdLst/>
              <a:ahLst/>
              <a:cxnLst/>
              <a:rect l="l" t="t" r="r" b="b"/>
              <a:pathLst>
                <a:path w="4940" h="956" extrusionOk="0">
                  <a:moveTo>
                    <a:pt x="2598" y="0"/>
                  </a:moveTo>
                  <a:cubicBezTo>
                    <a:pt x="1890" y="0"/>
                    <a:pt x="1030" y="107"/>
                    <a:pt x="37" y="424"/>
                  </a:cubicBezTo>
                  <a:cubicBezTo>
                    <a:pt x="37" y="424"/>
                    <a:pt x="0" y="727"/>
                    <a:pt x="399" y="804"/>
                  </a:cubicBezTo>
                  <a:lnTo>
                    <a:pt x="4656" y="955"/>
                  </a:lnTo>
                  <a:cubicBezTo>
                    <a:pt x="4656" y="955"/>
                    <a:pt x="4940" y="804"/>
                    <a:pt x="4885" y="461"/>
                  </a:cubicBezTo>
                  <a:cubicBezTo>
                    <a:pt x="4885" y="461"/>
                    <a:pt x="4068" y="0"/>
                    <a:pt x="259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flipH="1">
              <a:off x="6355536" y="3269881"/>
              <a:ext cx="546208" cy="278383"/>
            </a:xfrm>
            <a:custGeom>
              <a:avLst/>
              <a:gdLst/>
              <a:ahLst/>
              <a:cxnLst/>
              <a:rect l="l" t="t" r="r" b="b"/>
              <a:pathLst>
                <a:path w="4615" h="2352" extrusionOk="0">
                  <a:moveTo>
                    <a:pt x="2643" y="0"/>
                  </a:moveTo>
                  <a:cubicBezTo>
                    <a:pt x="1786" y="0"/>
                    <a:pt x="897" y="41"/>
                    <a:pt x="399" y="70"/>
                  </a:cubicBezTo>
                  <a:cubicBezTo>
                    <a:pt x="380" y="244"/>
                    <a:pt x="344" y="588"/>
                    <a:pt x="266" y="968"/>
                  </a:cubicBezTo>
                  <a:cubicBezTo>
                    <a:pt x="211" y="1293"/>
                    <a:pt x="115" y="1654"/>
                    <a:pt x="1" y="1979"/>
                  </a:cubicBezTo>
                  <a:cubicBezTo>
                    <a:pt x="1" y="1979"/>
                    <a:pt x="919" y="2352"/>
                    <a:pt x="2143" y="2352"/>
                  </a:cubicBezTo>
                  <a:cubicBezTo>
                    <a:pt x="2899" y="2352"/>
                    <a:pt x="3771" y="2210"/>
                    <a:pt x="4615" y="1750"/>
                  </a:cubicBezTo>
                  <a:lnTo>
                    <a:pt x="4560" y="491"/>
                  </a:lnTo>
                  <a:lnTo>
                    <a:pt x="4537" y="130"/>
                  </a:lnTo>
                  <a:cubicBezTo>
                    <a:pt x="4120" y="32"/>
                    <a:pt x="3394" y="0"/>
                    <a:pt x="2643"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flipH="1">
              <a:off x="6542714" y="3364500"/>
              <a:ext cx="22961" cy="48409"/>
            </a:xfrm>
            <a:custGeom>
              <a:avLst/>
              <a:gdLst/>
              <a:ahLst/>
              <a:cxnLst/>
              <a:rect l="l" t="t" r="r" b="b"/>
              <a:pathLst>
                <a:path w="194" h="409" extrusionOk="0">
                  <a:moveTo>
                    <a:pt x="120" y="1"/>
                  </a:moveTo>
                  <a:cubicBezTo>
                    <a:pt x="73" y="1"/>
                    <a:pt x="40" y="91"/>
                    <a:pt x="19" y="196"/>
                  </a:cubicBezTo>
                  <a:cubicBezTo>
                    <a:pt x="1" y="310"/>
                    <a:pt x="19" y="406"/>
                    <a:pt x="79" y="406"/>
                  </a:cubicBezTo>
                  <a:cubicBezTo>
                    <a:pt x="82" y="408"/>
                    <a:pt x="85" y="408"/>
                    <a:pt x="88" y="408"/>
                  </a:cubicBezTo>
                  <a:cubicBezTo>
                    <a:pt x="125" y="408"/>
                    <a:pt x="176" y="319"/>
                    <a:pt x="193" y="214"/>
                  </a:cubicBezTo>
                  <a:cubicBezTo>
                    <a:pt x="193" y="99"/>
                    <a:pt x="175" y="3"/>
                    <a:pt x="134" y="3"/>
                  </a:cubicBezTo>
                  <a:cubicBezTo>
                    <a:pt x="129" y="2"/>
                    <a:pt x="125" y="1"/>
                    <a:pt x="120" y="1"/>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flipH="1">
              <a:off x="6221974" y="2536478"/>
              <a:ext cx="715811" cy="760818"/>
            </a:xfrm>
            <a:custGeom>
              <a:avLst/>
              <a:gdLst/>
              <a:ahLst/>
              <a:cxnLst/>
              <a:rect l="l" t="t" r="r" b="b"/>
              <a:pathLst>
                <a:path w="6048" h="6428" extrusionOk="0">
                  <a:moveTo>
                    <a:pt x="2307" y="0"/>
                  </a:moveTo>
                  <a:cubicBezTo>
                    <a:pt x="2193" y="0"/>
                    <a:pt x="1813" y="19"/>
                    <a:pt x="1332" y="78"/>
                  </a:cubicBezTo>
                  <a:cubicBezTo>
                    <a:pt x="1277" y="78"/>
                    <a:pt x="1200" y="78"/>
                    <a:pt x="1126" y="96"/>
                  </a:cubicBezTo>
                  <a:cubicBezTo>
                    <a:pt x="133" y="211"/>
                    <a:pt x="0" y="1241"/>
                    <a:pt x="188" y="2211"/>
                  </a:cubicBezTo>
                  <a:cubicBezTo>
                    <a:pt x="247" y="2440"/>
                    <a:pt x="284" y="2669"/>
                    <a:pt x="325" y="2898"/>
                  </a:cubicBezTo>
                  <a:cubicBezTo>
                    <a:pt x="325" y="2939"/>
                    <a:pt x="325" y="2976"/>
                    <a:pt x="344" y="2994"/>
                  </a:cubicBezTo>
                  <a:cubicBezTo>
                    <a:pt x="344" y="3053"/>
                    <a:pt x="344" y="3090"/>
                    <a:pt x="362" y="3145"/>
                  </a:cubicBezTo>
                  <a:cubicBezTo>
                    <a:pt x="458" y="3873"/>
                    <a:pt x="495" y="4578"/>
                    <a:pt x="476" y="5054"/>
                  </a:cubicBezTo>
                  <a:cubicBezTo>
                    <a:pt x="458" y="5379"/>
                    <a:pt x="417" y="5740"/>
                    <a:pt x="344" y="6120"/>
                  </a:cubicBezTo>
                  <a:cubicBezTo>
                    <a:pt x="325" y="6216"/>
                    <a:pt x="302" y="6294"/>
                    <a:pt x="284" y="6390"/>
                  </a:cubicBezTo>
                  <a:cubicBezTo>
                    <a:pt x="897" y="6287"/>
                    <a:pt x="2058" y="6117"/>
                    <a:pt x="3160" y="6117"/>
                  </a:cubicBezTo>
                  <a:cubicBezTo>
                    <a:pt x="3908" y="6117"/>
                    <a:pt x="4630" y="6195"/>
                    <a:pt x="5132" y="6427"/>
                  </a:cubicBezTo>
                  <a:lnTo>
                    <a:pt x="5132" y="6216"/>
                  </a:lnTo>
                  <a:cubicBezTo>
                    <a:pt x="5150" y="6120"/>
                    <a:pt x="5150" y="6047"/>
                    <a:pt x="5150" y="5969"/>
                  </a:cubicBezTo>
                  <a:cubicBezTo>
                    <a:pt x="5150" y="5873"/>
                    <a:pt x="5150" y="5777"/>
                    <a:pt x="5168" y="5722"/>
                  </a:cubicBezTo>
                  <a:lnTo>
                    <a:pt x="5168" y="5663"/>
                  </a:lnTo>
                  <a:cubicBezTo>
                    <a:pt x="5168" y="5663"/>
                    <a:pt x="5187" y="5644"/>
                    <a:pt x="5205" y="5626"/>
                  </a:cubicBezTo>
                  <a:cubicBezTo>
                    <a:pt x="5246" y="5608"/>
                    <a:pt x="5301" y="5571"/>
                    <a:pt x="5360" y="5512"/>
                  </a:cubicBezTo>
                  <a:cubicBezTo>
                    <a:pt x="5379" y="5493"/>
                    <a:pt x="5415" y="5475"/>
                    <a:pt x="5434" y="5434"/>
                  </a:cubicBezTo>
                  <a:cubicBezTo>
                    <a:pt x="5589" y="5301"/>
                    <a:pt x="5777" y="5113"/>
                    <a:pt x="5891" y="4903"/>
                  </a:cubicBezTo>
                  <a:cubicBezTo>
                    <a:pt x="5891" y="4884"/>
                    <a:pt x="5910" y="4884"/>
                    <a:pt x="5910" y="4884"/>
                  </a:cubicBezTo>
                  <a:cubicBezTo>
                    <a:pt x="5910" y="4843"/>
                    <a:pt x="5933" y="4825"/>
                    <a:pt x="5933" y="4807"/>
                  </a:cubicBezTo>
                  <a:cubicBezTo>
                    <a:pt x="6047" y="4482"/>
                    <a:pt x="5951" y="3969"/>
                    <a:pt x="5873" y="3397"/>
                  </a:cubicBezTo>
                  <a:cubicBezTo>
                    <a:pt x="5873" y="3337"/>
                    <a:pt x="5855" y="3301"/>
                    <a:pt x="5855" y="3259"/>
                  </a:cubicBezTo>
                  <a:cubicBezTo>
                    <a:pt x="5855" y="3204"/>
                    <a:pt x="5837" y="3168"/>
                    <a:pt x="5837" y="3108"/>
                  </a:cubicBezTo>
                  <a:cubicBezTo>
                    <a:pt x="5818" y="2994"/>
                    <a:pt x="5818" y="2861"/>
                    <a:pt x="5795" y="2728"/>
                  </a:cubicBezTo>
                  <a:lnTo>
                    <a:pt x="5795" y="2481"/>
                  </a:lnTo>
                  <a:lnTo>
                    <a:pt x="5795" y="2403"/>
                  </a:lnTo>
                  <a:lnTo>
                    <a:pt x="5795" y="2385"/>
                  </a:lnTo>
                  <a:lnTo>
                    <a:pt x="5795" y="2367"/>
                  </a:lnTo>
                  <a:lnTo>
                    <a:pt x="5795" y="2344"/>
                  </a:lnTo>
                  <a:cubicBezTo>
                    <a:pt x="5818" y="1680"/>
                    <a:pt x="5873" y="1355"/>
                    <a:pt x="5452" y="1048"/>
                  </a:cubicBezTo>
                  <a:cubicBezTo>
                    <a:pt x="5360" y="971"/>
                    <a:pt x="5246" y="916"/>
                    <a:pt x="5090" y="838"/>
                  </a:cubicBezTo>
                  <a:cubicBezTo>
                    <a:pt x="5017" y="820"/>
                    <a:pt x="4921" y="783"/>
                    <a:pt x="4825" y="742"/>
                  </a:cubicBezTo>
                  <a:cubicBezTo>
                    <a:pt x="4788" y="723"/>
                    <a:pt x="4747" y="723"/>
                    <a:pt x="4710" y="705"/>
                  </a:cubicBezTo>
                  <a:cubicBezTo>
                    <a:pt x="4633" y="669"/>
                    <a:pt x="4537" y="650"/>
                    <a:pt x="4422" y="609"/>
                  </a:cubicBezTo>
                  <a:lnTo>
                    <a:pt x="4253" y="554"/>
                  </a:lnTo>
                  <a:lnTo>
                    <a:pt x="2326"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flipH="1">
              <a:off x="6680363" y="2545710"/>
              <a:ext cx="257422" cy="367626"/>
            </a:xfrm>
            <a:custGeom>
              <a:avLst/>
              <a:gdLst/>
              <a:ahLst/>
              <a:cxnLst/>
              <a:rect l="l" t="t" r="r" b="b"/>
              <a:pathLst>
                <a:path w="2175" h="3106" extrusionOk="0">
                  <a:moveTo>
                    <a:pt x="1332" y="0"/>
                  </a:moveTo>
                  <a:cubicBezTo>
                    <a:pt x="1277" y="0"/>
                    <a:pt x="1200" y="0"/>
                    <a:pt x="1126" y="18"/>
                  </a:cubicBezTo>
                  <a:cubicBezTo>
                    <a:pt x="133" y="133"/>
                    <a:pt x="0" y="1163"/>
                    <a:pt x="188" y="2133"/>
                  </a:cubicBezTo>
                  <a:cubicBezTo>
                    <a:pt x="247" y="2362"/>
                    <a:pt x="284" y="2591"/>
                    <a:pt x="325" y="2820"/>
                  </a:cubicBezTo>
                  <a:cubicBezTo>
                    <a:pt x="325" y="2861"/>
                    <a:pt x="325" y="2898"/>
                    <a:pt x="344" y="2916"/>
                  </a:cubicBezTo>
                  <a:cubicBezTo>
                    <a:pt x="344" y="2975"/>
                    <a:pt x="344" y="3012"/>
                    <a:pt x="362" y="3067"/>
                  </a:cubicBezTo>
                  <a:cubicBezTo>
                    <a:pt x="428" y="3093"/>
                    <a:pt x="499" y="3105"/>
                    <a:pt x="572" y="3105"/>
                  </a:cubicBezTo>
                  <a:cubicBezTo>
                    <a:pt x="1091" y="3105"/>
                    <a:pt x="1743" y="2487"/>
                    <a:pt x="1927" y="1753"/>
                  </a:cubicBezTo>
                  <a:cubicBezTo>
                    <a:pt x="2175" y="760"/>
                    <a:pt x="1831" y="206"/>
                    <a:pt x="1332"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flipH="1">
              <a:off x="6159112" y="2552230"/>
              <a:ext cx="783527" cy="842835"/>
            </a:xfrm>
            <a:custGeom>
              <a:avLst/>
              <a:gdLst/>
              <a:ahLst/>
              <a:cxnLst/>
              <a:rect l="l" t="t" r="r" b="b"/>
              <a:pathLst>
                <a:path w="6620" h="6809" extrusionOk="0">
                  <a:moveTo>
                    <a:pt x="1115" y="1"/>
                  </a:moveTo>
                  <a:cubicBezTo>
                    <a:pt x="1012" y="1"/>
                    <a:pt x="906" y="16"/>
                    <a:pt x="801" y="50"/>
                  </a:cubicBezTo>
                  <a:cubicBezTo>
                    <a:pt x="288" y="224"/>
                    <a:pt x="0" y="796"/>
                    <a:pt x="174" y="1308"/>
                  </a:cubicBezTo>
                  <a:lnTo>
                    <a:pt x="1717" y="5945"/>
                  </a:lnTo>
                  <a:lnTo>
                    <a:pt x="1739" y="5982"/>
                  </a:lnTo>
                  <a:cubicBezTo>
                    <a:pt x="1813" y="6193"/>
                    <a:pt x="1968" y="6385"/>
                    <a:pt x="2197" y="6476"/>
                  </a:cubicBezTo>
                  <a:cubicBezTo>
                    <a:pt x="2518" y="6614"/>
                    <a:pt x="2884" y="6705"/>
                    <a:pt x="3204" y="6747"/>
                  </a:cubicBezTo>
                  <a:cubicBezTo>
                    <a:pt x="3462" y="6788"/>
                    <a:pt x="3709" y="6808"/>
                    <a:pt x="3946" y="6808"/>
                  </a:cubicBezTo>
                  <a:cubicBezTo>
                    <a:pt x="4025" y="6808"/>
                    <a:pt x="4103" y="6806"/>
                    <a:pt x="4179" y="6801"/>
                  </a:cubicBezTo>
                  <a:cubicBezTo>
                    <a:pt x="4504" y="6801"/>
                    <a:pt x="4806" y="6765"/>
                    <a:pt x="5095" y="6747"/>
                  </a:cubicBezTo>
                  <a:cubicBezTo>
                    <a:pt x="5401" y="6705"/>
                    <a:pt x="5685" y="6669"/>
                    <a:pt x="5951" y="6614"/>
                  </a:cubicBezTo>
                  <a:cubicBezTo>
                    <a:pt x="6335" y="6554"/>
                    <a:pt x="6619" y="6211"/>
                    <a:pt x="6582" y="5831"/>
                  </a:cubicBezTo>
                  <a:cubicBezTo>
                    <a:pt x="6548" y="5450"/>
                    <a:pt x="6219" y="5160"/>
                    <a:pt x="5847" y="5160"/>
                  </a:cubicBezTo>
                  <a:cubicBezTo>
                    <a:pt x="5825" y="5160"/>
                    <a:pt x="5803" y="5161"/>
                    <a:pt x="5781" y="5163"/>
                  </a:cubicBezTo>
                  <a:cubicBezTo>
                    <a:pt x="5516" y="5181"/>
                    <a:pt x="5228" y="5199"/>
                    <a:pt x="4980" y="5218"/>
                  </a:cubicBezTo>
                  <a:lnTo>
                    <a:pt x="4198" y="5218"/>
                  </a:lnTo>
                  <a:cubicBezTo>
                    <a:pt x="3950" y="5199"/>
                    <a:pt x="3722" y="5163"/>
                    <a:pt x="3493" y="5126"/>
                  </a:cubicBezTo>
                  <a:cubicBezTo>
                    <a:pt x="3418" y="5105"/>
                    <a:pt x="3344" y="5085"/>
                    <a:pt x="3273" y="5063"/>
                  </a:cubicBezTo>
                  <a:lnTo>
                    <a:pt x="3273" y="5063"/>
                  </a:lnTo>
                  <a:lnTo>
                    <a:pt x="2083" y="736"/>
                  </a:lnTo>
                  <a:cubicBezTo>
                    <a:pt x="2083" y="718"/>
                    <a:pt x="2083" y="700"/>
                    <a:pt x="2060" y="681"/>
                  </a:cubicBezTo>
                  <a:cubicBezTo>
                    <a:pt x="1924" y="266"/>
                    <a:pt x="1539" y="1"/>
                    <a:pt x="1115" y="1"/>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flipH="1">
              <a:off x="6556325" y="3184361"/>
              <a:ext cx="77049" cy="31602"/>
            </a:xfrm>
            <a:custGeom>
              <a:avLst/>
              <a:gdLst/>
              <a:ahLst/>
              <a:cxnLst/>
              <a:rect l="l" t="t" r="r" b="b"/>
              <a:pathLst>
                <a:path w="651" h="267" extrusionOk="0">
                  <a:moveTo>
                    <a:pt x="614" y="1"/>
                  </a:moveTo>
                  <a:cubicBezTo>
                    <a:pt x="326" y="19"/>
                    <a:pt x="42" y="189"/>
                    <a:pt x="19" y="189"/>
                  </a:cubicBezTo>
                  <a:cubicBezTo>
                    <a:pt x="1" y="211"/>
                    <a:pt x="1" y="230"/>
                    <a:pt x="19" y="248"/>
                  </a:cubicBezTo>
                  <a:lnTo>
                    <a:pt x="42" y="266"/>
                  </a:lnTo>
                  <a:lnTo>
                    <a:pt x="60" y="248"/>
                  </a:lnTo>
                  <a:cubicBezTo>
                    <a:pt x="60" y="248"/>
                    <a:pt x="344" y="97"/>
                    <a:pt x="614" y="74"/>
                  </a:cubicBezTo>
                  <a:cubicBezTo>
                    <a:pt x="651" y="74"/>
                    <a:pt x="651" y="56"/>
                    <a:pt x="651" y="38"/>
                  </a:cubicBezTo>
                  <a:cubicBezTo>
                    <a:pt x="651" y="19"/>
                    <a:pt x="632" y="1"/>
                    <a:pt x="614" y="1"/>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flipH="1">
              <a:off x="6567687" y="3170869"/>
              <a:ext cx="58586" cy="25092"/>
            </a:xfrm>
            <a:custGeom>
              <a:avLst/>
              <a:gdLst/>
              <a:ahLst/>
              <a:cxnLst/>
              <a:rect l="l" t="t" r="r" b="b"/>
              <a:pathLst>
                <a:path w="495" h="212" extrusionOk="0">
                  <a:moveTo>
                    <a:pt x="37" y="0"/>
                  </a:moveTo>
                  <a:cubicBezTo>
                    <a:pt x="19" y="0"/>
                    <a:pt x="0" y="19"/>
                    <a:pt x="0" y="37"/>
                  </a:cubicBezTo>
                  <a:cubicBezTo>
                    <a:pt x="0" y="55"/>
                    <a:pt x="19" y="74"/>
                    <a:pt x="37" y="74"/>
                  </a:cubicBezTo>
                  <a:cubicBezTo>
                    <a:pt x="37" y="74"/>
                    <a:pt x="266" y="97"/>
                    <a:pt x="440" y="211"/>
                  </a:cubicBezTo>
                  <a:lnTo>
                    <a:pt x="458" y="211"/>
                  </a:lnTo>
                  <a:cubicBezTo>
                    <a:pt x="476" y="211"/>
                    <a:pt x="476" y="188"/>
                    <a:pt x="495" y="188"/>
                  </a:cubicBezTo>
                  <a:cubicBezTo>
                    <a:pt x="495" y="170"/>
                    <a:pt x="495" y="152"/>
                    <a:pt x="476" y="133"/>
                  </a:cubicBezTo>
                  <a:cubicBezTo>
                    <a:pt x="284" y="19"/>
                    <a:pt x="55" y="0"/>
                    <a:pt x="37" y="0"/>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flipH="1">
              <a:off x="6255230" y="2035475"/>
              <a:ext cx="454483" cy="446691"/>
            </a:xfrm>
            <a:custGeom>
              <a:avLst/>
              <a:gdLst/>
              <a:ahLst/>
              <a:cxnLst/>
              <a:rect l="l" t="t" r="r" b="b"/>
              <a:pathLst>
                <a:path w="3840" h="3774" extrusionOk="0">
                  <a:moveTo>
                    <a:pt x="1743" y="0"/>
                  </a:moveTo>
                  <a:cubicBezTo>
                    <a:pt x="1070" y="0"/>
                    <a:pt x="600" y="394"/>
                    <a:pt x="435" y="704"/>
                  </a:cubicBezTo>
                  <a:cubicBezTo>
                    <a:pt x="188" y="1180"/>
                    <a:pt x="0" y="1638"/>
                    <a:pt x="248" y="2517"/>
                  </a:cubicBezTo>
                  <a:cubicBezTo>
                    <a:pt x="495" y="3432"/>
                    <a:pt x="1410" y="3602"/>
                    <a:pt x="1410" y="3602"/>
                  </a:cubicBezTo>
                  <a:cubicBezTo>
                    <a:pt x="1644" y="3721"/>
                    <a:pt x="1868" y="3774"/>
                    <a:pt x="2080" y="3774"/>
                  </a:cubicBezTo>
                  <a:cubicBezTo>
                    <a:pt x="3125" y="3774"/>
                    <a:pt x="3840" y="2465"/>
                    <a:pt x="3699" y="1372"/>
                  </a:cubicBezTo>
                  <a:cubicBezTo>
                    <a:pt x="3603" y="649"/>
                    <a:pt x="2953" y="210"/>
                    <a:pt x="2097" y="36"/>
                  </a:cubicBezTo>
                  <a:cubicBezTo>
                    <a:pt x="1974" y="11"/>
                    <a:pt x="1855" y="0"/>
                    <a:pt x="174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flipH="1">
              <a:off x="6509102" y="2028255"/>
              <a:ext cx="219075" cy="320874"/>
            </a:xfrm>
            <a:custGeom>
              <a:avLst/>
              <a:gdLst/>
              <a:ahLst/>
              <a:cxnLst/>
              <a:rect l="l" t="t" r="r" b="b"/>
              <a:pathLst>
                <a:path w="1851" h="2711" extrusionOk="0">
                  <a:moveTo>
                    <a:pt x="1795" y="0"/>
                  </a:moveTo>
                  <a:cubicBezTo>
                    <a:pt x="1795" y="0"/>
                    <a:pt x="1530" y="0"/>
                    <a:pt x="1205" y="115"/>
                  </a:cubicBezTo>
                  <a:cubicBezTo>
                    <a:pt x="916" y="229"/>
                    <a:pt x="518" y="499"/>
                    <a:pt x="307" y="1053"/>
                  </a:cubicBezTo>
                  <a:cubicBezTo>
                    <a:pt x="1" y="1969"/>
                    <a:pt x="385" y="2655"/>
                    <a:pt x="404" y="2692"/>
                  </a:cubicBezTo>
                  <a:cubicBezTo>
                    <a:pt x="404" y="2710"/>
                    <a:pt x="422" y="2710"/>
                    <a:pt x="440" y="2710"/>
                  </a:cubicBezTo>
                  <a:lnTo>
                    <a:pt x="458" y="2710"/>
                  </a:lnTo>
                  <a:cubicBezTo>
                    <a:pt x="477" y="2692"/>
                    <a:pt x="500" y="2674"/>
                    <a:pt x="477" y="2633"/>
                  </a:cubicBezTo>
                  <a:cubicBezTo>
                    <a:pt x="477" y="2633"/>
                    <a:pt x="97" y="1969"/>
                    <a:pt x="404" y="1090"/>
                  </a:cubicBezTo>
                  <a:cubicBezTo>
                    <a:pt x="555" y="669"/>
                    <a:pt x="843" y="367"/>
                    <a:pt x="1241" y="211"/>
                  </a:cubicBezTo>
                  <a:cubicBezTo>
                    <a:pt x="1530" y="97"/>
                    <a:pt x="1795" y="97"/>
                    <a:pt x="1795" y="97"/>
                  </a:cubicBezTo>
                  <a:cubicBezTo>
                    <a:pt x="1799" y="100"/>
                    <a:pt x="1803" y="102"/>
                    <a:pt x="1807" y="102"/>
                  </a:cubicBezTo>
                  <a:cubicBezTo>
                    <a:pt x="1826" y="102"/>
                    <a:pt x="1850" y="75"/>
                    <a:pt x="1850" y="60"/>
                  </a:cubicBezTo>
                  <a:cubicBezTo>
                    <a:pt x="1850" y="42"/>
                    <a:pt x="1832" y="23"/>
                    <a:pt x="179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flipH="1">
              <a:off x="6279965" y="2341427"/>
              <a:ext cx="66752" cy="104038"/>
            </a:xfrm>
            <a:custGeom>
              <a:avLst/>
              <a:gdLst/>
              <a:ahLst/>
              <a:cxnLst/>
              <a:rect l="l" t="t" r="r" b="b"/>
              <a:pathLst>
                <a:path w="564" h="879" extrusionOk="0">
                  <a:moveTo>
                    <a:pt x="330" y="1"/>
                  </a:moveTo>
                  <a:cubicBezTo>
                    <a:pt x="225" y="1"/>
                    <a:pt x="115" y="83"/>
                    <a:pt x="115" y="83"/>
                  </a:cubicBezTo>
                  <a:lnTo>
                    <a:pt x="0" y="847"/>
                  </a:lnTo>
                  <a:cubicBezTo>
                    <a:pt x="45" y="869"/>
                    <a:pt x="87" y="879"/>
                    <a:pt x="127" y="879"/>
                  </a:cubicBezTo>
                  <a:cubicBezTo>
                    <a:pt x="398" y="879"/>
                    <a:pt x="563" y="428"/>
                    <a:pt x="499" y="161"/>
                  </a:cubicBezTo>
                  <a:cubicBezTo>
                    <a:pt x="468" y="37"/>
                    <a:pt x="400" y="1"/>
                    <a:pt x="330" y="1"/>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flipH="1">
              <a:off x="6294641" y="2418832"/>
              <a:ext cx="114923" cy="104867"/>
            </a:xfrm>
            <a:custGeom>
              <a:avLst/>
              <a:gdLst/>
              <a:ahLst/>
              <a:cxnLst/>
              <a:rect l="l" t="t" r="r" b="b"/>
              <a:pathLst>
                <a:path w="971" h="886" extrusionOk="0">
                  <a:moveTo>
                    <a:pt x="362" y="1"/>
                  </a:moveTo>
                  <a:cubicBezTo>
                    <a:pt x="211" y="60"/>
                    <a:pt x="74" y="175"/>
                    <a:pt x="55" y="344"/>
                  </a:cubicBezTo>
                  <a:cubicBezTo>
                    <a:pt x="0" y="591"/>
                    <a:pt x="151" y="820"/>
                    <a:pt x="399" y="880"/>
                  </a:cubicBezTo>
                  <a:cubicBezTo>
                    <a:pt x="423" y="883"/>
                    <a:pt x="448" y="885"/>
                    <a:pt x="472" y="885"/>
                  </a:cubicBezTo>
                  <a:cubicBezTo>
                    <a:pt x="690" y="885"/>
                    <a:pt x="881" y="741"/>
                    <a:pt x="934" y="518"/>
                  </a:cubicBezTo>
                  <a:cubicBezTo>
                    <a:pt x="971" y="344"/>
                    <a:pt x="875" y="157"/>
                    <a:pt x="742" y="60"/>
                  </a:cubicBezTo>
                  <a:cubicBezTo>
                    <a:pt x="687" y="19"/>
                    <a:pt x="627" y="1"/>
                    <a:pt x="572" y="1"/>
                  </a:cubicBezTo>
                  <a:cubicBezTo>
                    <a:pt x="572" y="19"/>
                    <a:pt x="572" y="42"/>
                    <a:pt x="591" y="60"/>
                  </a:cubicBezTo>
                  <a:cubicBezTo>
                    <a:pt x="627" y="79"/>
                    <a:pt x="687" y="97"/>
                    <a:pt x="724" y="134"/>
                  </a:cubicBezTo>
                  <a:cubicBezTo>
                    <a:pt x="820" y="211"/>
                    <a:pt x="897" y="363"/>
                    <a:pt x="856" y="518"/>
                  </a:cubicBezTo>
                  <a:cubicBezTo>
                    <a:pt x="824" y="683"/>
                    <a:pt x="657" y="809"/>
                    <a:pt x="487" y="809"/>
                  </a:cubicBezTo>
                  <a:cubicBezTo>
                    <a:pt x="463" y="809"/>
                    <a:pt x="440" y="807"/>
                    <a:pt x="417" y="802"/>
                  </a:cubicBezTo>
                  <a:cubicBezTo>
                    <a:pt x="211" y="765"/>
                    <a:pt x="74" y="555"/>
                    <a:pt x="115" y="363"/>
                  </a:cubicBezTo>
                  <a:cubicBezTo>
                    <a:pt x="151" y="211"/>
                    <a:pt x="247" y="97"/>
                    <a:pt x="399" y="79"/>
                  </a:cubicBezTo>
                  <a:lnTo>
                    <a:pt x="362"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flipH="1">
              <a:off x="6438680" y="2423803"/>
              <a:ext cx="210317" cy="197661"/>
            </a:xfrm>
            <a:custGeom>
              <a:avLst/>
              <a:gdLst/>
              <a:ahLst/>
              <a:cxnLst/>
              <a:rect l="l" t="t" r="r" b="b"/>
              <a:pathLst>
                <a:path w="1777" h="1670" extrusionOk="0">
                  <a:moveTo>
                    <a:pt x="362" y="0"/>
                  </a:moveTo>
                  <a:cubicBezTo>
                    <a:pt x="403" y="321"/>
                    <a:pt x="288" y="819"/>
                    <a:pt x="0" y="1030"/>
                  </a:cubicBezTo>
                  <a:cubicBezTo>
                    <a:pt x="506" y="1536"/>
                    <a:pt x="901" y="1669"/>
                    <a:pt x="1176" y="1669"/>
                  </a:cubicBezTo>
                  <a:cubicBezTo>
                    <a:pt x="1481" y="1669"/>
                    <a:pt x="1639" y="1506"/>
                    <a:pt x="1639" y="1506"/>
                  </a:cubicBezTo>
                  <a:lnTo>
                    <a:pt x="1776" y="723"/>
                  </a:lnTo>
                  <a:cubicBezTo>
                    <a:pt x="1373" y="664"/>
                    <a:pt x="934" y="417"/>
                    <a:pt x="668" y="229"/>
                  </a:cubicBezTo>
                  <a:cubicBezTo>
                    <a:pt x="632" y="206"/>
                    <a:pt x="591" y="188"/>
                    <a:pt x="572" y="169"/>
                  </a:cubicBezTo>
                  <a:cubicBezTo>
                    <a:pt x="440" y="55"/>
                    <a:pt x="362" y="0"/>
                    <a:pt x="362"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flipH="1">
              <a:off x="6438680" y="2443805"/>
              <a:ext cx="142618" cy="108418"/>
            </a:xfrm>
            <a:custGeom>
              <a:avLst/>
              <a:gdLst/>
              <a:ahLst/>
              <a:cxnLst/>
              <a:rect l="l" t="t" r="r" b="b"/>
              <a:pathLst>
                <a:path w="1205" h="916" extrusionOk="0">
                  <a:moveTo>
                    <a:pt x="0" y="0"/>
                  </a:moveTo>
                  <a:lnTo>
                    <a:pt x="0" y="0"/>
                  </a:lnTo>
                  <a:cubicBezTo>
                    <a:pt x="247" y="477"/>
                    <a:pt x="820" y="783"/>
                    <a:pt x="1145" y="916"/>
                  </a:cubicBezTo>
                  <a:lnTo>
                    <a:pt x="1204" y="554"/>
                  </a:lnTo>
                  <a:cubicBezTo>
                    <a:pt x="801" y="495"/>
                    <a:pt x="362" y="248"/>
                    <a:pt x="96" y="60"/>
                  </a:cubicBezTo>
                  <a:cubicBezTo>
                    <a:pt x="60" y="37"/>
                    <a:pt x="19" y="19"/>
                    <a:pt x="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flipH="1">
              <a:off x="6283280" y="2121639"/>
              <a:ext cx="322991" cy="391535"/>
            </a:xfrm>
            <a:custGeom>
              <a:avLst/>
              <a:gdLst/>
              <a:ahLst/>
              <a:cxnLst/>
              <a:rect l="l" t="t" r="r" b="b"/>
              <a:pathLst>
                <a:path w="2729" h="3308" extrusionOk="0">
                  <a:moveTo>
                    <a:pt x="1308" y="1"/>
                  </a:moveTo>
                  <a:cubicBezTo>
                    <a:pt x="1255" y="1"/>
                    <a:pt x="1201" y="4"/>
                    <a:pt x="1145" y="13"/>
                  </a:cubicBezTo>
                  <a:cubicBezTo>
                    <a:pt x="687" y="72"/>
                    <a:pt x="307" y="452"/>
                    <a:pt x="230" y="928"/>
                  </a:cubicBezTo>
                  <a:cubicBezTo>
                    <a:pt x="97" y="1368"/>
                    <a:pt x="1" y="1844"/>
                    <a:pt x="1" y="2361"/>
                  </a:cubicBezTo>
                  <a:lnTo>
                    <a:pt x="1" y="2553"/>
                  </a:lnTo>
                  <a:cubicBezTo>
                    <a:pt x="34" y="2583"/>
                    <a:pt x="882" y="3308"/>
                    <a:pt x="1629" y="3308"/>
                  </a:cubicBezTo>
                  <a:cubicBezTo>
                    <a:pt x="1809" y="3308"/>
                    <a:pt x="1983" y="3266"/>
                    <a:pt x="2138" y="3162"/>
                  </a:cubicBezTo>
                  <a:cubicBezTo>
                    <a:pt x="2289" y="3047"/>
                    <a:pt x="2386" y="2759"/>
                    <a:pt x="2500" y="2210"/>
                  </a:cubicBezTo>
                  <a:cubicBezTo>
                    <a:pt x="2518" y="2150"/>
                    <a:pt x="2537" y="2072"/>
                    <a:pt x="2559" y="1981"/>
                  </a:cubicBezTo>
                  <a:cubicBezTo>
                    <a:pt x="2578" y="1921"/>
                    <a:pt x="2578" y="1825"/>
                    <a:pt x="2596" y="1752"/>
                  </a:cubicBezTo>
                  <a:cubicBezTo>
                    <a:pt x="2729" y="1065"/>
                    <a:pt x="2596" y="530"/>
                    <a:pt x="2253" y="338"/>
                  </a:cubicBezTo>
                  <a:cubicBezTo>
                    <a:pt x="2050" y="236"/>
                    <a:pt x="1727" y="1"/>
                    <a:pt x="1308" y="1"/>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flipH="1">
              <a:off x="6235109" y="2076781"/>
              <a:ext cx="350568" cy="155998"/>
            </a:xfrm>
            <a:custGeom>
              <a:avLst/>
              <a:gdLst/>
              <a:ahLst/>
              <a:cxnLst/>
              <a:rect l="l" t="t" r="r" b="b"/>
              <a:pathLst>
                <a:path w="2962" h="1318" extrusionOk="0">
                  <a:moveTo>
                    <a:pt x="1387" y="0"/>
                  </a:moveTo>
                  <a:cubicBezTo>
                    <a:pt x="525" y="0"/>
                    <a:pt x="97" y="831"/>
                    <a:pt x="97" y="831"/>
                  </a:cubicBezTo>
                  <a:cubicBezTo>
                    <a:pt x="97" y="831"/>
                    <a:pt x="1" y="1042"/>
                    <a:pt x="344" y="1138"/>
                  </a:cubicBezTo>
                  <a:cubicBezTo>
                    <a:pt x="423" y="1162"/>
                    <a:pt x="502" y="1172"/>
                    <a:pt x="581" y="1172"/>
                  </a:cubicBezTo>
                  <a:cubicBezTo>
                    <a:pt x="1129" y="1172"/>
                    <a:pt x="1639" y="662"/>
                    <a:pt x="1639" y="662"/>
                  </a:cubicBezTo>
                  <a:cubicBezTo>
                    <a:pt x="1639" y="662"/>
                    <a:pt x="1905" y="1078"/>
                    <a:pt x="2157" y="1289"/>
                  </a:cubicBezTo>
                  <a:cubicBezTo>
                    <a:pt x="2181" y="1309"/>
                    <a:pt x="2203" y="1318"/>
                    <a:pt x="2223" y="1318"/>
                  </a:cubicBezTo>
                  <a:cubicBezTo>
                    <a:pt x="2354" y="1318"/>
                    <a:pt x="2385" y="927"/>
                    <a:pt x="2385" y="927"/>
                  </a:cubicBezTo>
                  <a:cubicBezTo>
                    <a:pt x="2385" y="927"/>
                    <a:pt x="2740" y="1202"/>
                    <a:pt x="2891" y="1202"/>
                  </a:cubicBezTo>
                  <a:cubicBezTo>
                    <a:pt x="2935" y="1202"/>
                    <a:pt x="2962" y="1179"/>
                    <a:pt x="2958" y="1119"/>
                  </a:cubicBezTo>
                  <a:cubicBezTo>
                    <a:pt x="2935" y="872"/>
                    <a:pt x="2880" y="355"/>
                    <a:pt x="1754" y="48"/>
                  </a:cubicBezTo>
                  <a:cubicBezTo>
                    <a:pt x="1624" y="15"/>
                    <a:pt x="1501" y="0"/>
                    <a:pt x="138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flipH="1">
              <a:off x="6355239" y="2376105"/>
              <a:ext cx="102022" cy="53262"/>
            </a:xfrm>
            <a:custGeom>
              <a:avLst/>
              <a:gdLst/>
              <a:ahLst/>
              <a:cxnLst/>
              <a:rect l="l" t="t" r="r" b="b"/>
              <a:pathLst>
                <a:path w="862" h="450" extrusionOk="0">
                  <a:moveTo>
                    <a:pt x="42" y="0"/>
                  </a:moveTo>
                  <a:cubicBezTo>
                    <a:pt x="42" y="0"/>
                    <a:pt x="0" y="307"/>
                    <a:pt x="325" y="421"/>
                  </a:cubicBezTo>
                  <a:cubicBezTo>
                    <a:pt x="382" y="441"/>
                    <a:pt x="434" y="450"/>
                    <a:pt x="480" y="450"/>
                  </a:cubicBezTo>
                  <a:cubicBezTo>
                    <a:pt x="748" y="450"/>
                    <a:pt x="861" y="174"/>
                    <a:pt x="861" y="174"/>
                  </a:cubicBezTo>
                  <a:cubicBezTo>
                    <a:pt x="573" y="174"/>
                    <a:pt x="42" y="0"/>
                    <a:pt x="42"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flipH="1">
              <a:off x="6276177" y="2244848"/>
              <a:ext cx="74445" cy="52197"/>
            </a:xfrm>
            <a:custGeom>
              <a:avLst/>
              <a:gdLst/>
              <a:ahLst/>
              <a:cxnLst/>
              <a:rect l="l" t="t" r="r" b="b"/>
              <a:pathLst>
                <a:path w="629" h="441" extrusionOk="0">
                  <a:moveTo>
                    <a:pt x="114" y="1"/>
                  </a:moveTo>
                  <a:cubicBezTo>
                    <a:pt x="79" y="1"/>
                    <a:pt x="1" y="12"/>
                    <a:pt x="15" y="116"/>
                  </a:cubicBezTo>
                  <a:cubicBezTo>
                    <a:pt x="33" y="253"/>
                    <a:pt x="340" y="175"/>
                    <a:pt x="491" y="441"/>
                  </a:cubicBezTo>
                  <a:cubicBezTo>
                    <a:pt x="491" y="441"/>
                    <a:pt x="628" y="157"/>
                    <a:pt x="129" y="1"/>
                  </a:cubicBezTo>
                  <a:cubicBezTo>
                    <a:pt x="129" y="1"/>
                    <a:pt x="123" y="1"/>
                    <a:pt x="11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flipH="1">
              <a:off x="6391574" y="2228870"/>
              <a:ext cx="78943" cy="32431"/>
            </a:xfrm>
            <a:custGeom>
              <a:avLst/>
              <a:gdLst/>
              <a:ahLst/>
              <a:cxnLst/>
              <a:rect l="l" t="t" r="r" b="b"/>
              <a:pathLst>
                <a:path w="667" h="274" extrusionOk="0">
                  <a:moveTo>
                    <a:pt x="448" y="1"/>
                  </a:moveTo>
                  <a:cubicBezTo>
                    <a:pt x="0" y="1"/>
                    <a:pt x="16" y="274"/>
                    <a:pt x="16" y="274"/>
                  </a:cubicBezTo>
                  <a:cubicBezTo>
                    <a:pt x="112" y="201"/>
                    <a:pt x="207" y="183"/>
                    <a:pt x="292" y="183"/>
                  </a:cubicBezTo>
                  <a:cubicBezTo>
                    <a:pt x="371" y="183"/>
                    <a:pt x="442" y="199"/>
                    <a:pt x="496" y="199"/>
                  </a:cubicBezTo>
                  <a:cubicBezTo>
                    <a:pt x="537" y="199"/>
                    <a:pt x="569" y="190"/>
                    <a:pt x="589" y="159"/>
                  </a:cubicBezTo>
                  <a:cubicBezTo>
                    <a:pt x="666" y="45"/>
                    <a:pt x="534" y="4"/>
                    <a:pt x="534" y="4"/>
                  </a:cubicBezTo>
                  <a:cubicBezTo>
                    <a:pt x="503" y="2"/>
                    <a:pt x="475" y="1"/>
                    <a:pt x="44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flipH="1">
              <a:off x="6434419" y="2321898"/>
              <a:ext cx="72197" cy="31365"/>
            </a:xfrm>
            <a:custGeom>
              <a:avLst/>
              <a:gdLst/>
              <a:ahLst/>
              <a:cxnLst/>
              <a:rect l="l" t="t" r="r" b="b"/>
              <a:pathLst>
                <a:path w="610" h="265" extrusionOk="0">
                  <a:moveTo>
                    <a:pt x="169" y="1"/>
                  </a:moveTo>
                  <a:cubicBezTo>
                    <a:pt x="77" y="1"/>
                    <a:pt x="13" y="26"/>
                    <a:pt x="1" y="78"/>
                  </a:cubicBezTo>
                  <a:cubicBezTo>
                    <a:pt x="1" y="133"/>
                    <a:pt x="115" y="211"/>
                    <a:pt x="266" y="248"/>
                  </a:cubicBezTo>
                  <a:cubicBezTo>
                    <a:pt x="314" y="259"/>
                    <a:pt x="360" y="264"/>
                    <a:pt x="401" y="264"/>
                  </a:cubicBezTo>
                  <a:cubicBezTo>
                    <a:pt x="504" y="264"/>
                    <a:pt x="578" y="232"/>
                    <a:pt x="591" y="193"/>
                  </a:cubicBezTo>
                  <a:cubicBezTo>
                    <a:pt x="610" y="133"/>
                    <a:pt x="477" y="37"/>
                    <a:pt x="321" y="19"/>
                  </a:cubicBezTo>
                  <a:cubicBezTo>
                    <a:pt x="266" y="7"/>
                    <a:pt x="214" y="1"/>
                    <a:pt x="169" y="1"/>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flipH="1">
              <a:off x="6246943" y="2339770"/>
              <a:ext cx="54325" cy="17281"/>
            </a:xfrm>
            <a:custGeom>
              <a:avLst/>
              <a:gdLst/>
              <a:ahLst/>
              <a:cxnLst/>
              <a:rect l="l" t="t" r="r" b="b"/>
              <a:pathLst>
                <a:path w="459" h="146" extrusionOk="0">
                  <a:moveTo>
                    <a:pt x="1" y="1"/>
                  </a:moveTo>
                  <a:lnTo>
                    <a:pt x="1" y="60"/>
                  </a:lnTo>
                  <a:lnTo>
                    <a:pt x="417" y="138"/>
                  </a:lnTo>
                  <a:cubicBezTo>
                    <a:pt x="424" y="143"/>
                    <a:pt x="430" y="145"/>
                    <a:pt x="436" y="145"/>
                  </a:cubicBezTo>
                  <a:cubicBezTo>
                    <a:pt x="449" y="145"/>
                    <a:pt x="459" y="131"/>
                    <a:pt x="459" y="115"/>
                  </a:cubicBezTo>
                  <a:cubicBezTo>
                    <a:pt x="459" y="97"/>
                    <a:pt x="459" y="78"/>
                    <a:pt x="440" y="78"/>
                  </a:cubicBezTo>
                  <a:lnTo>
                    <a:pt x="1" y="1"/>
                  </a:lnTo>
                  <a:close/>
                </a:path>
              </a:pathLst>
            </a:custGeom>
            <a:solidFill>
              <a:srgbClr val="ECEEF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flipH="1">
              <a:off x="6387314" y="2241297"/>
              <a:ext cx="130664" cy="129723"/>
            </a:xfrm>
            <a:custGeom>
              <a:avLst/>
              <a:gdLst/>
              <a:ahLst/>
              <a:cxnLst/>
              <a:rect l="l" t="t" r="r" b="b"/>
              <a:pathLst>
                <a:path w="1104" h="1096" extrusionOk="0">
                  <a:moveTo>
                    <a:pt x="532" y="54"/>
                  </a:moveTo>
                  <a:cubicBezTo>
                    <a:pt x="573" y="54"/>
                    <a:pt x="628" y="54"/>
                    <a:pt x="669" y="73"/>
                  </a:cubicBezTo>
                  <a:cubicBezTo>
                    <a:pt x="761" y="91"/>
                    <a:pt x="838" y="128"/>
                    <a:pt x="898" y="187"/>
                  </a:cubicBezTo>
                  <a:cubicBezTo>
                    <a:pt x="1012" y="302"/>
                    <a:pt x="1067" y="471"/>
                    <a:pt x="1031" y="645"/>
                  </a:cubicBezTo>
                  <a:cubicBezTo>
                    <a:pt x="995" y="860"/>
                    <a:pt x="788" y="1017"/>
                    <a:pt x="572" y="1017"/>
                  </a:cubicBezTo>
                  <a:cubicBezTo>
                    <a:pt x="540" y="1017"/>
                    <a:pt x="508" y="1014"/>
                    <a:pt x="477" y="1007"/>
                  </a:cubicBezTo>
                  <a:lnTo>
                    <a:pt x="459" y="1007"/>
                  </a:lnTo>
                  <a:cubicBezTo>
                    <a:pt x="326" y="988"/>
                    <a:pt x="211" y="892"/>
                    <a:pt x="152" y="778"/>
                  </a:cubicBezTo>
                  <a:cubicBezTo>
                    <a:pt x="97" y="682"/>
                    <a:pt x="74" y="567"/>
                    <a:pt x="97" y="453"/>
                  </a:cubicBezTo>
                  <a:cubicBezTo>
                    <a:pt x="97" y="416"/>
                    <a:pt x="115" y="398"/>
                    <a:pt x="115" y="375"/>
                  </a:cubicBezTo>
                  <a:cubicBezTo>
                    <a:pt x="188" y="187"/>
                    <a:pt x="362" y="73"/>
                    <a:pt x="532" y="54"/>
                  </a:cubicBezTo>
                  <a:close/>
                  <a:moveTo>
                    <a:pt x="566" y="1"/>
                  </a:moveTo>
                  <a:cubicBezTo>
                    <a:pt x="346" y="1"/>
                    <a:pt x="156" y="126"/>
                    <a:pt x="74" y="320"/>
                  </a:cubicBezTo>
                  <a:cubicBezTo>
                    <a:pt x="56" y="338"/>
                    <a:pt x="56" y="357"/>
                    <a:pt x="56" y="375"/>
                  </a:cubicBezTo>
                  <a:cubicBezTo>
                    <a:pt x="37" y="398"/>
                    <a:pt x="37" y="416"/>
                    <a:pt x="37" y="434"/>
                  </a:cubicBezTo>
                  <a:cubicBezTo>
                    <a:pt x="1" y="567"/>
                    <a:pt x="37" y="718"/>
                    <a:pt x="97" y="833"/>
                  </a:cubicBezTo>
                  <a:cubicBezTo>
                    <a:pt x="134" y="874"/>
                    <a:pt x="152" y="910"/>
                    <a:pt x="188" y="929"/>
                  </a:cubicBezTo>
                  <a:cubicBezTo>
                    <a:pt x="266" y="1007"/>
                    <a:pt x="362" y="1043"/>
                    <a:pt x="459" y="1084"/>
                  </a:cubicBezTo>
                  <a:cubicBezTo>
                    <a:pt x="492" y="1092"/>
                    <a:pt x="526" y="1095"/>
                    <a:pt x="560" y="1095"/>
                  </a:cubicBezTo>
                  <a:cubicBezTo>
                    <a:pt x="696" y="1095"/>
                    <a:pt x="828" y="1039"/>
                    <a:pt x="935" y="947"/>
                  </a:cubicBezTo>
                  <a:cubicBezTo>
                    <a:pt x="1012" y="874"/>
                    <a:pt x="1067" y="778"/>
                    <a:pt x="1104" y="645"/>
                  </a:cubicBezTo>
                  <a:lnTo>
                    <a:pt x="1104" y="549"/>
                  </a:lnTo>
                  <a:lnTo>
                    <a:pt x="1104" y="471"/>
                  </a:lnTo>
                  <a:cubicBezTo>
                    <a:pt x="1086" y="357"/>
                    <a:pt x="1049" y="242"/>
                    <a:pt x="971" y="169"/>
                  </a:cubicBezTo>
                  <a:cubicBezTo>
                    <a:pt x="898" y="91"/>
                    <a:pt x="802" y="31"/>
                    <a:pt x="687" y="13"/>
                  </a:cubicBezTo>
                  <a:cubicBezTo>
                    <a:pt x="646" y="5"/>
                    <a:pt x="606" y="1"/>
                    <a:pt x="566"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flipH="1">
              <a:off x="6231202" y="2272070"/>
              <a:ext cx="137765" cy="129012"/>
            </a:xfrm>
            <a:custGeom>
              <a:avLst/>
              <a:gdLst/>
              <a:ahLst/>
              <a:cxnLst/>
              <a:rect l="l" t="t" r="r" b="b"/>
              <a:pathLst>
                <a:path w="1164" h="1090" extrusionOk="0">
                  <a:moveTo>
                    <a:pt x="609" y="60"/>
                  </a:moveTo>
                  <a:cubicBezTo>
                    <a:pt x="628" y="60"/>
                    <a:pt x="646" y="60"/>
                    <a:pt x="669" y="78"/>
                  </a:cubicBezTo>
                  <a:lnTo>
                    <a:pt x="706" y="78"/>
                  </a:lnTo>
                  <a:cubicBezTo>
                    <a:pt x="724" y="97"/>
                    <a:pt x="742" y="97"/>
                    <a:pt x="760" y="97"/>
                  </a:cubicBezTo>
                  <a:cubicBezTo>
                    <a:pt x="783" y="115"/>
                    <a:pt x="802" y="115"/>
                    <a:pt x="820" y="138"/>
                  </a:cubicBezTo>
                  <a:cubicBezTo>
                    <a:pt x="989" y="229"/>
                    <a:pt x="1085" y="440"/>
                    <a:pt x="1049" y="632"/>
                  </a:cubicBezTo>
                  <a:cubicBezTo>
                    <a:pt x="1031" y="650"/>
                    <a:pt x="1031" y="650"/>
                    <a:pt x="1031" y="669"/>
                  </a:cubicBezTo>
                  <a:cubicBezTo>
                    <a:pt x="1031" y="687"/>
                    <a:pt x="1031" y="687"/>
                    <a:pt x="1012" y="710"/>
                  </a:cubicBezTo>
                  <a:cubicBezTo>
                    <a:pt x="971" y="824"/>
                    <a:pt x="916" y="898"/>
                    <a:pt x="820" y="957"/>
                  </a:cubicBezTo>
                  <a:cubicBezTo>
                    <a:pt x="783" y="975"/>
                    <a:pt x="760" y="994"/>
                    <a:pt x="724" y="994"/>
                  </a:cubicBezTo>
                  <a:cubicBezTo>
                    <a:pt x="706" y="1012"/>
                    <a:pt x="669" y="1012"/>
                    <a:pt x="646" y="1012"/>
                  </a:cubicBezTo>
                  <a:lnTo>
                    <a:pt x="628" y="1012"/>
                  </a:lnTo>
                  <a:cubicBezTo>
                    <a:pt x="600" y="1021"/>
                    <a:pt x="576" y="1026"/>
                    <a:pt x="552" y="1026"/>
                  </a:cubicBezTo>
                  <a:cubicBezTo>
                    <a:pt x="528" y="1026"/>
                    <a:pt x="504" y="1021"/>
                    <a:pt x="477" y="1012"/>
                  </a:cubicBezTo>
                  <a:lnTo>
                    <a:pt x="458" y="1012"/>
                  </a:lnTo>
                  <a:cubicBezTo>
                    <a:pt x="381" y="994"/>
                    <a:pt x="303" y="957"/>
                    <a:pt x="248" y="898"/>
                  </a:cubicBezTo>
                  <a:lnTo>
                    <a:pt x="229" y="879"/>
                  </a:lnTo>
                  <a:cubicBezTo>
                    <a:pt x="115" y="765"/>
                    <a:pt x="56" y="614"/>
                    <a:pt x="97" y="440"/>
                  </a:cubicBezTo>
                  <a:cubicBezTo>
                    <a:pt x="115" y="403"/>
                    <a:pt x="115" y="367"/>
                    <a:pt x="133" y="344"/>
                  </a:cubicBezTo>
                  <a:cubicBezTo>
                    <a:pt x="188" y="229"/>
                    <a:pt x="266" y="156"/>
                    <a:pt x="362" y="97"/>
                  </a:cubicBezTo>
                  <a:cubicBezTo>
                    <a:pt x="440" y="78"/>
                    <a:pt x="495" y="60"/>
                    <a:pt x="573" y="60"/>
                  </a:cubicBezTo>
                  <a:close/>
                  <a:moveTo>
                    <a:pt x="513" y="0"/>
                  </a:moveTo>
                  <a:cubicBezTo>
                    <a:pt x="440" y="0"/>
                    <a:pt x="344" y="42"/>
                    <a:pt x="284" y="78"/>
                  </a:cubicBezTo>
                  <a:cubicBezTo>
                    <a:pt x="211" y="138"/>
                    <a:pt x="133" y="193"/>
                    <a:pt x="97" y="270"/>
                  </a:cubicBezTo>
                  <a:cubicBezTo>
                    <a:pt x="74" y="289"/>
                    <a:pt x="74" y="307"/>
                    <a:pt x="56" y="344"/>
                  </a:cubicBezTo>
                  <a:cubicBezTo>
                    <a:pt x="56" y="367"/>
                    <a:pt x="37" y="403"/>
                    <a:pt x="37" y="440"/>
                  </a:cubicBezTo>
                  <a:cubicBezTo>
                    <a:pt x="1" y="650"/>
                    <a:pt x="74" y="843"/>
                    <a:pt x="229" y="975"/>
                  </a:cubicBezTo>
                  <a:cubicBezTo>
                    <a:pt x="284" y="1012"/>
                    <a:pt x="344" y="1053"/>
                    <a:pt x="417" y="1072"/>
                  </a:cubicBezTo>
                  <a:lnTo>
                    <a:pt x="458" y="1072"/>
                  </a:lnTo>
                  <a:cubicBezTo>
                    <a:pt x="513" y="1090"/>
                    <a:pt x="573" y="1090"/>
                    <a:pt x="609" y="1090"/>
                  </a:cubicBezTo>
                  <a:lnTo>
                    <a:pt x="646" y="1090"/>
                  </a:lnTo>
                  <a:cubicBezTo>
                    <a:pt x="669" y="1072"/>
                    <a:pt x="687" y="1072"/>
                    <a:pt x="706" y="1072"/>
                  </a:cubicBezTo>
                  <a:cubicBezTo>
                    <a:pt x="742" y="1053"/>
                    <a:pt x="783" y="1053"/>
                    <a:pt x="820" y="1030"/>
                  </a:cubicBezTo>
                  <a:cubicBezTo>
                    <a:pt x="953" y="957"/>
                    <a:pt x="1067" y="824"/>
                    <a:pt x="1104" y="650"/>
                  </a:cubicBezTo>
                  <a:cubicBezTo>
                    <a:pt x="1163" y="403"/>
                    <a:pt x="1031" y="174"/>
                    <a:pt x="820" y="60"/>
                  </a:cubicBezTo>
                  <a:cubicBezTo>
                    <a:pt x="802" y="60"/>
                    <a:pt x="802" y="42"/>
                    <a:pt x="783" y="42"/>
                  </a:cubicBezTo>
                  <a:cubicBezTo>
                    <a:pt x="760" y="23"/>
                    <a:pt x="742" y="23"/>
                    <a:pt x="724" y="23"/>
                  </a:cubicBezTo>
                  <a:cubicBezTo>
                    <a:pt x="706" y="23"/>
                    <a:pt x="687" y="0"/>
                    <a:pt x="68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flipH="1">
              <a:off x="6502118" y="2265205"/>
              <a:ext cx="92790" cy="25329"/>
            </a:xfrm>
            <a:custGeom>
              <a:avLst/>
              <a:gdLst/>
              <a:ahLst/>
              <a:cxnLst/>
              <a:rect l="l" t="t" r="r" b="b"/>
              <a:pathLst>
                <a:path w="784" h="214" extrusionOk="0">
                  <a:moveTo>
                    <a:pt x="325" y="1"/>
                  </a:moveTo>
                  <a:cubicBezTo>
                    <a:pt x="208" y="1"/>
                    <a:pt x="94" y="39"/>
                    <a:pt x="19" y="155"/>
                  </a:cubicBezTo>
                  <a:cubicBezTo>
                    <a:pt x="1" y="173"/>
                    <a:pt x="1" y="196"/>
                    <a:pt x="19" y="214"/>
                  </a:cubicBezTo>
                  <a:lnTo>
                    <a:pt x="37" y="214"/>
                  </a:lnTo>
                  <a:cubicBezTo>
                    <a:pt x="37" y="214"/>
                    <a:pt x="60" y="214"/>
                    <a:pt x="60" y="196"/>
                  </a:cubicBezTo>
                  <a:cubicBezTo>
                    <a:pt x="125" y="96"/>
                    <a:pt x="225" y="62"/>
                    <a:pt x="328" y="62"/>
                  </a:cubicBezTo>
                  <a:cubicBezTo>
                    <a:pt x="521" y="62"/>
                    <a:pt x="724" y="181"/>
                    <a:pt x="724" y="196"/>
                  </a:cubicBezTo>
                  <a:cubicBezTo>
                    <a:pt x="747" y="196"/>
                    <a:pt x="765" y="196"/>
                    <a:pt x="765" y="173"/>
                  </a:cubicBezTo>
                  <a:cubicBezTo>
                    <a:pt x="784" y="155"/>
                    <a:pt x="765" y="136"/>
                    <a:pt x="765" y="136"/>
                  </a:cubicBezTo>
                  <a:cubicBezTo>
                    <a:pt x="753" y="124"/>
                    <a:pt x="535" y="1"/>
                    <a:pt x="325" y="1"/>
                  </a:cubicBezTo>
                  <a:close/>
                </a:path>
              </a:pathLst>
            </a:custGeom>
            <a:solidFill>
              <a:srgbClr val="C42B4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flipH="1">
              <a:off x="6353108" y="2296569"/>
              <a:ext cx="38584" cy="18938"/>
            </a:xfrm>
            <a:custGeom>
              <a:avLst/>
              <a:gdLst/>
              <a:ahLst/>
              <a:cxnLst/>
              <a:rect l="l" t="t" r="r" b="b"/>
              <a:pathLst>
                <a:path w="326" h="160" extrusionOk="0">
                  <a:moveTo>
                    <a:pt x="119" y="1"/>
                  </a:moveTo>
                  <a:cubicBezTo>
                    <a:pt x="82" y="1"/>
                    <a:pt x="47" y="9"/>
                    <a:pt x="19" y="22"/>
                  </a:cubicBezTo>
                  <a:cubicBezTo>
                    <a:pt x="0" y="22"/>
                    <a:pt x="0" y="45"/>
                    <a:pt x="0" y="63"/>
                  </a:cubicBezTo>
                  <a:cubicBezTo>
                    <a:pt x="0" y="82"/>
                    <a:pt x="19" y="82"/>
                    <a:pt x="37" y="82"/>
                  </a:cubicBezTo>
                  <a:cubicBezTo>
                    <a:pt x="37" y="82"/>
                    <a:pt x="77" y="66"/>
                    <a:pt x="127" y="66"/>
                  </a:cubicBezTo>
                  <a:cubicBezTo>
                    <a:pt x="174" y="66"/>
                    <a:pt x="230" y="81"/>
                    <a:pt x="266" y="137"/>
                  </a:cubicBezTo>
                  <a:lnTo>
                    <a:pt x="289" y="160"/>
                  </a:lnTo>
                  <a:cubicBezTo>
                    <a:pt x="289" y="160"/>
                    <a:pt x="307" y="160"/>
                    <a:pt x="307" y="137"/>
                  </a:cubicBezTo>
                  <a:cubicBezTo>
                    <a:pt x="325" y="137"/>
                    <a:pt x="325" y="118"/>
                    <a:pt x="307" y="100"/>
                  </a:cubicBezTo>
                  <a:cubicBezTo>
                    <a:pt x="257" y="27"/>
                    <a:pt x="185" y="1"/>
                    <a:pt x="11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flipH="1">
              <a:off x="6303281" y="2355274"/>
              <a:ext cx="36453" cy="27933"/>
            </a:xfrm>
            <a:custGeom>
              <a:avLst/>
              <a:gdLst/>
              <a:ahLst/>
              <a:cxnLst/>
              <a:rect l="l" t="t" r="r" b="b"/>
              <a:pathLst>
                <a:path w="308" h="236" extrusionOk="0">
                  <a:moveTo>
                    <a:pt x="221" y="0"/>
                  </a:moveTo>
                  <a:cubicBezTo>
                    <a:pt x="106" y="0"/>
                    <a:pt x="19" y="36"/>
                    <a:pt x="19" y="80"/>
                  </a:cubicBezTo>
                  <a:cubicBezTo>
                    <a:pt x="1" y="140"/>
                    <a:pt x="97" y="213"/>
                    <a:pt x="248" y="236"/>
                  </a:cubicBezTo>
                  <a:cubicBezTo>
                    <a:pt x="266" y="176"/>
                    <a:pt x="285" y="98"/>
                    <a:pt x="307" y="7"/>
                  </a:cubicBezTo>
                  <a:cubicBezTo>
                    <a:pt x="277" y="2"/>
                    <a:pt x="248" y="0"/>
                    <a:pt x="221" y="0"/>
                  </a:cubicBezTo>
                  <a:close/>
                </a:path>
              </a:pathLst>
            </a:custGeom>
            <a:solidFill>
              <a:srgbClr val="F56C6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flipH="1">
              <a:off x="6420808" y="2285326"/>
              <a:ext cx="25091" cy="37047"/>
            </a:xfrm>
            <a:custGeom>
              <a:avLst/>
              <a:gdLst/>
              <a:ahLst/>
              <a:cxnLst/>
              <a:rect l="l" t="t" r="r" b="b"/>
              <a:pathLst>
                <a:path w="212" h="313" extrusionOk="0">
                  <a:moveTo>
                    <a:pt x="117" y="0"/>
                  </a:moveTo>
                  <a:cubicBezTo>
                    <a:pt x="70" y="0"/>
                    <a:pt x="35" y="70"/>
                    <a:pt x="19" y="140"/>
                  </a:cubicBezTo>
                  <a:cubicBezTo>
                    <a:pt x="1" y="232"/>
                    <a:pt x="19" y="310"/>
                    <a:pt x="78" y="310"/>
                  </a:cubicBezTo>
                  <a:cubicBezTo>
                    <a:pt x="83" y="312"/>
                    <a:pt x="88" y="313"/>
                    <a:pt x="94" y="313"/>
                  </a:cubicBezTo>
                  <a:cubicBezTo>
                    <a:pt x="130" y="313"/>
                    <a:pt x="177" y="261"/>
                    <a:pt x="193" y="177"/>
                  </a:cubicBezTo>
                  <a:cubicBezTo>
                    <a:pt x="211" y="99"/>
                    <a:pt x="193" y="3"/>
                    <a:pt x="133" y="3"/>
                  </a:cubicBezTo>
                  <a:cubicBezTo>
                    <a:pt x="128" y="1"/>
                    <a:pt x="122" y="0"/>
                    <a:pt x="1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flipH="1">
              <a:off x="6319495" y="2306156"/>
              <a:ext cx="24499" cy="38585"/>
            </a:xfrm>
            <a:custGeom>
              <a:avLst/>
              <a:gdLst/>
              <a:ahLst/>
              <a:cxnLst/>
              <a:rect l="l" t="t" r="r" b="b"/>
              <a:pathLst>
                <a:path w="207" h="326" extrusionOk="0">
                  <a:moveTo>
                    <a:pt x="133" y="1"/>
                  </a:moveTo>
                  <a:cubicBezTo>
                    <a:pt x="92" y="1"/>
                    <a:pt x="37" y="56"/>
                    <a:pt x="18" y="134"/>
                  </a:cubicBezTo>
                  <a:cubicBezTo>
                    <a:pt x="0" y="230"/>
                    <a:pt x="18" y="307"/>
                    <a:pt x="73" y="326"/>
                  </a:cubicBezTo>
                  <a:cubicBezTo>
                    <a:pt x="133" y="326"/>
                    <a:pt x="170" y="266"/>
                    <a:pt x="188" y="170"/>
                  </a:cubicBezTo>
                  <a:cubicBezTo>
                    <a:pt x="206" y="97"/>
                    <a:pt x="188" y="19"/>
                    <a:pt x="13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flipH="1">
              <a:off x="6360210" y="2299173"/>
              <a:ext cx="33613" cy="56931"/>
            </a:xfrm>
            <a:custGeom>
              <a:avLst/>
              <a:gdLst/>
              <a:ahLst/>
              <a:cxnLst/>
              <a:rect l="l" t="t" r="r" b="b"/>
              <a:pathLst>
                <a:path w="284" h="481" extrusionOk="0">
                  <a:moveTo>
                    <a:pt x="192" y="0"/>
                  </a:moveTo>
                  <a:cubicBezTo>
                    <a:pt x="151" y="0"/>
                    <a:pt x="151" y="23"/>
                    <a:pt x="151" y="41"/>
                  </a:cubicBezTo>
                  <a:lnTo>
                    <a:pt x="192" y="403"/>
                  </a:lnTo>
                  <a:cubicBezTo>
                    <a:pt x="169" y="403"/>
                    <a:pt x="114" y="385"/>
                    <a:pt x="55" y="344"/>
                  </a:cubicBezTo>
                  <a:cubicBezTo>
                    <a:pt x="46" y="334"/>
                    <a:pt x="37" y="330"/>
                    <a:pt x="28" y="330"/>
                  </a:cubicBezTo>
                  <a:cubicBezTo>
                    <a:pt x="18" y="330"/>
                    <a:pt x="9" y="334"/>
                    <a:pt x="0" y="344"/>
                  </a:cubicBezTo>
                  <a:cubicBezTo>
                    <a:pt x="0" y="366"/>
                    <a:pt x="0" y="385"/>
                    <a:pt x="18" y="403"/>
                  </a:cubicBezTo>
                  <a:cubicBezTo>
                    <a:pt x="55" y="440"/>
                    <a:pt x="133" y="458"/>
                    <a:pt x="169" y="481"/>
                  </a:cubicBezTo>
                  <a:lnTo>
                    <a:pt x="247" y="481"/>
                  </a:lnTo>
                  <a:cubicBezTo>
                    <a:pt x="247" y="481"/>
                    <a:pt x="266" y="481"/>
                    <a:pt x="266" y="458"/>
                  </a:cubicBezTo>
                  <a:cubicBezTo>
                    <a:pt x="284" y="458"/>
                    <a:pt x="284" y="440"/>
                    <a:pt x="284" y="440"/>
                  </a:cubicBezTo>
                  <a:lnTo>
                    <a:pt x="229" y="23"/>
                  </a:lnTo>
                  <a:cubicBezTo>
                    <a:pt x="229" y="0"/>
                    <a:pt x="211" y="0"/>
                    <a:pt x="192" y="0"/>
                  </a:cubicBezTo>
                  <a:close/>
                </a:path>
              </a:pathLst>
            </a:custGeom>
            <a:solidFill>
              <a:srgbClr val="C42B4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flipH="1">
              <a:off x="6563308" y="2389598"/>
              <a:ext cx="42963" cy="34324"/>
            </a:xfrm>
            <a:custGeom>
              <a:avLst/>
              <a:gdLst/>
              <a:ahLst/>
              <a:cxnLst/>
              <a:rect l="l" t="t" r="r" b="b"/>
              <a:pathLst>
                <a:path w="363" h="290" extrusionOk="0">
                  <a:moveTo>
                    <a:pt x="362" y="1"/>
                  </a:moveTo>
                  <a:cubicBezTo>
                    <a:pt x="361" y="1"/>
                    <a:pt x="359" y="2"/>
                    <a:pt x="356" y="5"/>
                  </a:cubicBezTo>
                  <a:lnTo>
                    <a:pt x="356" y="5"/>
                  </a:lnTo>
                  <a:cubicBezTo>
                    <a:pt x="358" y="3"/>
                    <a:pt x="360" y="2"/>
                    <a:pt x="362" y="1"/>
                  </a:cubicBezTo>
                  <a:close/>
                  <a:moveTo>
                    <a:pt x="356" y="5"/>
                  </a:moveTo>
                  <a:lnTo>
                    <a:pt x="356" y="5"/>
                  </a:lnTo>
                  <a:cubicBezTo>
                    <a:pt x="216" y="88"/>
                    <a:pt x="85" y="98"/>
                    <a:pt x="29" y="98"/>
                  </a:cubicBezTo>
                  <a:cubicBezTo>
                    <a:pt x="11" y="98"/>
                    <a:pt x="1" y="97"/>
                    <a:pt x="1" y="97"/>
                  </a:cubicBezTo>
                  <a:lnTo>
                    <a:pt x="1" y="289"/>
                  </a:lnTo>
                  <a:cubicBezTo>
                    <a:pt x="162" y="251"/>
                    <a:pt x="319" y="37"/>
                    <a:pt x="356" y="5"/>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flipH="1">
              <a:off x="6567687" y="2274555"/>
              <a:ext cx="98353" cy="127474"/>
            </a:xfrm>
            <a:custGeom>
              <a:avLst/>
              <a:gdLst/>
              <a:ahLst/>
              <a:cxnLst/>
              <a:rect l="l" t="t" r="r" b="b"/>
              <a:pathLst>
                <a:path w="831" h="1077" extrusionOk="0">
                  <a:moveTo>
                    <a:pt x="445" y="1"/>
                  </a:moveTo>
                  <a:cubicBezTo>
                    <a:pt x="381" y="1"/>
                    <a:pt x="312" y="27"/>
                    <a:pt x="240" y="94"/>
                  </a:cubicBezTo>
                  <a:cubicBezTo>
                    <a:pt x="0" y="338"/>
                    <a:pt x="164" y="1077"/>
                    <a:pt x="550" y="1077"/>
                  </a:cubicBezTo>
                  <a:cubicBezTo>
                    <a:pt x="591" y="1077"/>
                    <a:pt x="634" y="1068"/>
                    <a:pt x="680" y="1051"/>
                  </a:cubicBezTo>
                  <a:lnTo>
                    <a:pt x="831" y="323"/>
                  </a:lnTo>
                  <a:cubicBezTo>
                    <a:pt x="831" y="323"/>
                    <a:pt x="670" y="1"/>
                    <a:pt x="445" y="1"/>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flipH="1">
              <a:off x="6571948" y="2366873"/>
              <a:ext cx="113384" cy="105695"/>
            </a:xfrm>
            <a:custGeom>
              <a:avLst/>
              <a:gdLst/>
              <a:ahLst/>
              <a:cxnLst/>
              <a:rect l="l" t="t" r="r" b="b"/>
              <a:pathLst>
                <a:path w="958" h="893" extrusionOk="0">
                  <a:moveTo>
                    <a:pt x="573" y="0"/>
                  </a:moveTo>
                  <a:cubicBezTo>
                    <a:pt x="554" y="42"/>
                    <a:pt x="573" y="60"/>
                    <a:pt x="595" y="78"/>
                  </a:cubicBezTo>
                  <a:cubicBezTo>
                    <a:pt x="632" y="97"/>
                    <a:pt x="669" y="115"/>
                    <a:pt x="710" y="138"/>
                  </a:cubicBezTo>
                  <a:cubicBezTo>
                    <a:pt x="824" y="229"/>
                    <a:pt x="879" y="385"/>
                    <a:pt x="861" y="518"/>
                  </a:cubicBezTo>
                  <a:cubicBezTo>
                    <a:pt x="828" y="705"/>
                    <a:pt x="659" y="830"/>
                    <a:pt x="473" y="830"/>
                  </a:cubicBezTo>
                  <a:cubicBezTo>
                    <a:pt x="450" y="830"/>
                    <a:pt x="427" y="828"/>
                    <a:pt x="403" y="824"/>
                  </a:cubicBezTo>
                  <a:cubicBezTo>
                    <a:pt x="211" y="783"/>
                    <a:pt x="78" y="573"/>
                    <a:pt x="115" y="367"/>
                  </a:cubicBezTo>
                  <a:cubicBezTo>
                    <a:pt x="156" y="229"/>
                    <a:pt x="252" y="115"/>
                    <a:pt x="403" y="78"/>
                  </a:cubicBezTo>
                  <a:lnTo>
                    <a:pt x="367" y="23"/>
                  </a:lnTo>
                  <a:cubicBezTo>
                    <a:pt x="211" y="60"/>
                    <a:pt x="78" y="193"/>
                    <a:pt x="42" y="367"/>
                  </a:cubicBezTo>
                  <a:cubicBezTo>
                    <a:pt x="0" y="596"/>
                    <a:pt x="156" y="843"/>
                    <a:pt x="403" y="879"/>
                  </a:cubicBezTo>
                  <a:cubicBezTo>
                    <a:pt x="436" y="888"/>
                    <a:pt x="470" y="892"/>
                    <a:pt x="503" y="892"/>
                  </a:cubicBezTo>
                  <a:cubicBezTo>
                    <a:pt x="699" y="892"/>
                    <a:pt x="885" y="748"/>
                    <a:pt x="916" y="536"/>
                  </a:cubicBezTo>
                  <a:cubicBezTo>
                    <a:pt x="957" y="344"/>
                    <a:pt x="879" y="174"/>
                    <a:pt x="746" y="78"/>
                  </a:cubicBezTo>
                  <a:cubicBezTo>
                    <a:pt x="687" y="42"/>
                    <a:pt x="632" y="23"/>
                    <a:pt x="573"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flipH="1">
              <a:off x="6579049" y="2303079"/>
              <a:ext cx="45093" cy="77407"/>
            </a:xfrm>
            <a:custGeom>
              <a:avLst/>
              <a:gdLst/>
              <a:ahLst/>
              <a:cxnLst/>
              <a:rect l="l" t="t" r="r" b="b"/>
              <a:pathLst>
                <a:path w="381" h="654" extrusionOk="0">
                  <a:moveTo>
                    <a:pt x="38" y="0"/>
                  </a:moveTo>
                  <a:cubicBezTo>
                    <a:pt x="27" y="0"/>
                    <a:pt x="19" y="8"/>
                    <a:pt x="19" y="8"/>
                  </a:cubicBezTo>
                  <a:cubicBezTo>
                    <a:pt x="1" y="27"/>
                    <a:pt x="1" y="63"/>
                    <a:pt x="19" y="63"/>
                  </a:cubicBezTo>
                  <a:cubicBezTo>
                    <a:pt x="37" y="63"/>
                    <a:pt x="307" y="256"/>
                    <a:pt x="266" y="617"/>
                  </a:cubicBezTo>
                  <a:cubicBezTo>
                    <a:pt x="266" y="636"/>
                    <a:pt x="284" y="654"/>
                    <a:pt x="307" y="654"/>
                  </a:cubicBezTo>
                  <a:cubicBezTo>
                    <a:pt x="326" y="654"/>
                    <a:pt x="344" y="654"/>
                    <a:pt x="344" y="636"/>
                  </a:cubicBezTo>
                  <a:cubicBezTo>
                    <a:pt x="381" y="219"/>
                    <a:pt x="78" y="8"/>
                    <a:pt x="56" y="8"/>
                  </a:cubicBezTo>
                  <a:cubicBezTo>
                    <a:pt x="49" y="2"/>
                    <a:pt x="43" y="0"/>
                    <a:pt x="3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flipH="1">
              <a:off x="6587689" y="2333023"/>
              <a:ext cx="38584" cy="13966"/>
            </a:xfrm>
            <a:custGeom>
              <a:avLst/>
              <a:gdLst/>
              <a:ahLst/>
              <a:cxnLst/>
              <a:rect l="l" t="t" r="r" b="b"/>
              <a:pathLst>
                <a:path w="326" h="118" extrusionOk="0">
                  <a:moveTo>
                    <a:pt x="200" y="1"/>
                  </a:moveTo>
                  <a:cubicBezTo>
                    <a:pt x="117" y="1"/>
                    <a:pt x="32" y="44"/>
                    <a:pt x="19" y="58"/>
                  </a:cubicBezTo>
                  <a:cubicBezTo>
                    <a:pt x="0" y="58"/>
                    <a:pt x="0" y="80"/>
                    <a:pt x="0" y="99"/>
                  </a:cubicBezTo>
                  <a:cubicBezTo>
                    <a:pt x="19" y="117"/>
                    <a:pt x="19" y="117"/>
                    <a:pt x="37" y="117"/>
                  </a:cubicBezTo>
                  <a:lnTo>
                    <a:pt x="55" y="117"/>
                  </a:lnTo>
                  <a:cubicBezTo>
                    <a:pt x="88" y="103"/>
                    <a:pt x="152" y="74"/>
                    <a:pt x="216" y="74"/>
                  </a:cubicBezTo>
                  <a:cubicBezTo>
                    <a:pt x="233" y="74"/>
                    <a:pt x="250" y="76"/>
                    <a:pt x="266" y="80"/>
                  </a:cubicBezTo>
                  <a:cubicBezTo>
                    <a:pt x="266" y="86"/>
                    <a:pt x="269" y="88"/>
                    <a:pt x="273" y="88"/>
                  </a:cubicBezTo>
                  <a:cubicBezTo>
                    <a:pt x="284" y="88"/>
                    <a:pt x="302" y="74"/>
                    <a:pt x="302" y="58"/>
                  </a:cubicBezTo>
                  <a:cubicBezTo>
                    <a:pt x="325" y="39"/>
                    <a:pt x="302" y="21"/>
                    <a:pt x="284" y="21"/>
                  </a:cubicBezTo>
                  <a:cubicBezTo>
                    <a:pt x="259" y="6"/>
                    <a:pt x="229" y="1"/>
                    <a:pt x="20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flipH="1">
              <a:off x="6529222" y="2175017"/>
              <a:ext cx="80955" cy="167716"/>
            </a:xfrm>
            <a:custGeom>
              <a:avLst/>
              <a:gdLst/>
              <a:ahLst/>
              <a:cxnLst/>
              <a:rect l="l" t="t" r="r" b="b"/>
              <a:pathLst>
                <a:path w="684" h="1417" extrusionOk="0">
                  <a:moveTo>
                    <a:pt x="304" y="1"/>
                  </a:moveTo>
                  <a:cubicBezTo>
                    <a:pt x="1" y="659"/>
                    <a:pt x="232" y="1417"/>
                    <a:pt x="304" y="1417"/>
                  </a:cubicBezTo>
                  <a:cubicBezTo>
                    <a:pt x="313" y="1417"/>
                    <a:pt x="320" y="1403"/>
                    <a:pt x="322" y="1374"/>
                  </a:cubicBezTo>
                  <a:cubicBezTo>
                    <a:pt x="340" y="1187"/>
                    <a:pt x="684" y="248"/>
                    <a:pt x="684" y="248"/>
                  </a:cubicBezTo>
                  <a:lnTo>
                    <a:pt x="304"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flipH="1">
              <a:off x="5813532" y="3436934"/>
              <a:ext cx="1305219" cy="1102050"/>
            </a:xfrm>
            <a:custGeom>
              <a:avLst/>
              <a:gdLst/>
              <a:ahLst/>
              <a:cxnLst/>
              <a:rect l="l" t="t" r="r" b="b"/>
              <a:pathLst>
                <a:path w="11028" h="9311" extrusionOk="0">
                  <a:moveTo>
                    <a:pt x="1969" y="0"/>
                  </a:moveTo>
                  <a:cubicBezTo>
                    <a:pt x="1969" y="0"/>
                    <a:pt x="0" y="3836"/>
                    <a:pt x="5210" y="4143"/>
                  </a:cubicBezTo>
                  <a:cubicBezTo>
                    <a:pt x="5573" y="4163"/>
                    <a:pt x="5907" y="4172"/>
                    <a:pt x="6212" y="4172"/>
                  </a:cubicBezTo>
                  <a:cubicBezTo>
                    <a:pt x="7875" y="4172"/>
                    <a:pt x="8679" y="3914"/>
                    <a:pt x="8679" y="3914"/>
                  </a:cubicBezTo>
                  <a:cubicBezTo>
                    <a:pt x="8679" y="3914"/>
                    <a:pt x="8739" y="5992"/>
                    <a:pt x="8853" y="6866"/>
                  </a:cubicBezTo>
                  <a:cubicBezTo>
                    <a:pt x="8968" y="7745"/>
                    <a:pt x="9293" y="9311"/>
                    <a:pt x="9293" y="9311"/>
                  </a:cubicBezTo>
                  <a:lnTo>
                    <a:pt x="10703" y="9311"/>
                  </a:lnTo>
                  <a:cubicBezTo>
                    <a:pt x="10703" y="9311"/>
                    <a:pt x="11028" y="5704"/>
                    <a:pt x="10703" y="3589"/>
                  </a:cubicBezTo>
                  <a:cubicBezTo>
                    <a:pt x="10588" y="2902"/>
                    <a:pt x="10414" y="2367"/>
                    <a:pt x="10130" y="2197"/>
                  </a:cubicBezTo>
                  <a:cubicBezTo>
                    <a:pt x="9902" y="2060"/>
                    <a:pt x="9654" y="1927"/>
                    <a:pt x="9366" y="1794"/>
                  </a:cubicBezTo>
                  <a:cubicBezTo>
                    <a:pt x="8185" y="1300"/>
                    <a:pt x="6468" y="916"/>
                    <a:pt x="4216" y="687"/>
                  </a:cubicBezTo>
                  <a:cubicBezTo>
                    <a:pt x="3475" y="572"/>
                    <a:pt x="2156" y="252"/>
                    <a:pt x="196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flipH="1">
              <a:off x="5991773" y="3443917"/>
              <a:ext cx="918908" cy="1004640"/>
            </a:xfrm>
            <a:custGeom>
              <a:avLst/>
              <a:gdLst/>
              <a:ahLst/>
              <a:cxnLst/>
              <a:rect l="l" t="t" r="r" b="b"/>
              <a:pathLst>
                <a:path w="7764" h="8488" extrusionOk="0">
                  <a:moveTo>
                    <a:pt x="343" y="1"/>
                  </a:moveTo>
                  <a:cubicBezTo>
                    <a:pt x="325" y="1"/>
                    <a:pt x="284" y="19"/>
                    <a:pt x="284" y="37"/>
                  </a:cubicBezTo>
                  <a:cubicBezTo>
                    <a:pt x="284" y="55"/>
                    <a:pt x="0" y="1337"/>
                    <a:pt x="627" y="2367"/>
                  </a:cubicBezTo>
                  <a:cubicBezTo>
                    <a:pt x="1012" y="2958"/>
                    <a:pt x="1602" y="3356"/>
                    <a:pt x="2440" y="3548"/>
                  </a:cubicBezTo>
                  <a:cubicBezTo>
                    <a:pt x="3033" y="3691"/>
                    <a:pt x="3606" y="3741"/>
                    <a:pt x="4139" y="3741"/>
                  </a:cubicBezTo>
                  <a:cubicBezTo>
                    <a:pt x="4957" y="3741"/>
                    <a:pt x="5680" y="3621"/>
                    <a:pt x="6235" y="3530"/>
                  </a:cubicBezTo>
                  <a:cubicBezTo>
                    <a:pt x="6541" y="3478"/>
                    <a:pt x="6804" y="3436"/>
                    <a:pt x="6968" y="3436"/>
                  </a:cubicBezTo>
                  <a:cubicBezTo>
                    <a:pt x="7049" y="3436"/>
                    <a:pt x="7106" y="3446"/>
                    <a:pt x="7132" y="3470"/>
                  </a:cubicBezTo>
                  <a:cubicBezTo>
                    <a:pt x="7246" y="3566"/>
                    <a:pt x="7283" y="4349"/>
                    <a:pt x="7324" y="5187"/>
                  </a:cubicBezTo>
                  <a:cubicBezTo>
                    <a:pt x="7379" y="6199"/>
                    <a:pt x="7457" y="7439"/>
                    <a:pt x="7667" y="8451"/>
                  </a:cubicBezTo>
                  <a:cubicBezTo>
                    <a:pt x="7667" y="8487"/>
                    <a:pt x="7686" y="8487"/>
                    <a:pt x="7704" y="8487"/>
                  </a:cubicBezTo>
                  <a:lnTo>
                    <a:pt x="7722" y="8487"/>
                  </a:lnTo>
                  <a:cubicBezTo>
                    <a:pt x="7741" y="8487"/>
                    <a:pt x="7764" y="8469"/>
                    <a:pt x="7764" y="8432"/>
                  </a:cubicBezTo>
                  <a:cubicBezTo>
                    <a:pt x="7553" y="7439"/>
                    <a:pt x="7493" y="6180"/>
                    <a:pt x="7439" y="5187"/>
                  </a:cubicBezTo>
                  <a:cubicBezTo>
                    <a:pt x="7379" y="4084"/>
                    <a:pt x="7342" y="3512"/>
                    <a:pt x="7210" y="3397"/>
                  </a:cubicBezTo>
                  <a:cubicBezTo>
                    <a:pt x="7157" y="3352"/>
                    <a:pt x="7074" y="3333"/>
                    <a:pt x="6959" y="3333"/>
                  </a:cubicBezTo>
                  <a:cubicBezTo>
                    <a:pt x="6785" y="3333"/>
                    <a:pt x="6539" y="3376"/>
                    <a:pt x="6216" y="3434"/>
                  </a:cubicBezTo>
                  <a:cubicBezTo>
                    <a:pt x="5676" y="3525"/>
                    <a:pt x="4962" y="3637"/>
                    <a:pt x="4155" y="3637"/>
                  </a:cubicBezTo>
                  <a:cubicBezTo>
                    <a:pt x="3622" y="3637"/>
                    <a:pt x="3049" y="3588"/>
                    <a:pt x="2458" y="3452"/>
                  </a:cubicBezTo>
                  <a:cubicBezTo>
                    <a:pt x="1657" y="3260"/>
                    <a:pt x="1067" y="2880"/>
                    <a:pt x="723" y="2308"/>
                  </a:cubicBezTo>
                  <a:cubicBezTo>
                    <a:pt x="96" y="1314"/>
                    <a:pt x="380" y="78"/>
                    <a:pt x="380" y="55"/>
                  </a:cubicBezTo>
                  <a:cubicBezTo>
                    <a:pt x="398" y="37"/>
                    <a:pt x="380" y="1"/>
                    <a:pt x="343"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flipH="1">
              <a:off x="5842760" y="4437047"/>
              <a:ext cx="198955" cy="15742"/>
            </a:xfrm>
            <a:custGeom>
              <a:avLst/>
              <a:gdLst/>
              <a:ahLst/>
              <a:cxnLst/>
              <a:rect l="l" t="t" r="r" b="b"/>
              <a:pathLst>
                <a:path w="1681" h="133" extrusionOk="0">
                  <a:moveTo>
                    <a:pt x="55" y="0"/>
                  </a:moveTo>
                  <a:cubicBezTo>
                    <a:pt x="37" y="0"/>
                    <a:pt x="0" y="18"/>
                    <a:pt x="0" y="41"/>
                  </a:cubicBezTo>
                  <a:cubicBezTo>
                    <a:pt x="0" y="78"/>
                    <a:pt x="37" y="96"/>
                    <a:pt x="55" y="96"/>
                  </a:cubicBezTo>
                  <a:lnTo>
                    <a:pt x="1621" y="133"/>
                  </a:lnTo>
                  <a:cubicBezTo>
                    <a:pt x="1658" y="133"/>
                    <a:pt x="1680" y="115"/>
                    <a:pt x="1680" y="78"/>
                  </a:cubicBezTo>
                  <a:cubicBezTo>
                    <a:pt x="1680" y="60"/>
                    <a:pt x="1658" y="41"/>
                    <a:pt x="1621" y="18"/>
                  </a:cubicBezTo>
                  <a:lnTo>
                    <a:pt x="55" y="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flipH="1">
              <a:off x="5856370" y="4538833"/>
              <a:ext cx="153980" cy="214705"/>
            </a:xfrm>
            <a:custGeom>
              <a:avLst/>
              <a:gdLst/>
              <a:ahLst/>
              <a:cxnLst/>
              <a:rect l="l" t="t" r="r" b="b"/>
              <a:pathLst>
                <a:path w="1301" h="1814" extrusionOk="0">
                  <a:moveTo>
                    <a:pt x="1" y="1"/>
                  </a:moveTo>
                  <a:lnTo>
                    <a:pt x="115" y="628"/>
                  </a:lnTo>
                  <a:lnTo>
                    <a:pt x="308" y="1813"/>
                  </a:lnTo>
                  <a:lnTo>
                    <a:pt x="1301" y="1813"/>
                  </a:lnTo>
                  <a:lnTo>
                    <a:pt x="1260" y="628"/>
                  </a:lnTo>
                  <a:lnTo>
                    <a:pt x="1241" y="1"/>
                  </a:ln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flipH="1">
              <a:off x="5856370" y="4613043"/>
              <a:ext cx="140369" cy="140493"/>
            </a:xfrm>
            <a:custGeom>
              <a:avLst/>
              <a:gdLst/>
              <a:ahLst/>
              <a:cxnLst/>
              <a:rect l="l" t="t" r="r" b="b"/>
              <a:pathLst>
                <a:path w="1186" h="1187" extrusionOk="0">
                  <a:moveTo>
                    <a:pt x="0" y="1"/>
                  </a:moveTo>
                  <a:lnTo>
                    <a:pt x="42" y="308"/>
                  </a:lnTo>
                  <a:lnTo>
                    <a:pt x="193" y="1186"/>
                  </a:lnTo>
                  <a:lnTo>
                    <a:pt x="1186" y="1186"/>
                  </a:lnTo>
                  <a:lnTo>
                    <a:pt x="1145" y="326"/>
                  </a:lnTo>
                  <a:lnTo>
                    <a:pt x="114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flipH="1">
              <a:off x="5861223" y="4613043"/>
              <a:ext cx="135516" cy="38585"/>
            </a:xfrm>
            <a:custGeom>
              <a:avLst/>
              <a:gdLst/>
              <a:ahLst/>
              <a:cxnLst/>
              <a:rect l="l" t="t" r="r" b="b"/>
              <a:pathLst>
                <a:path w="1145" h="326" extrusionOk="0">
                  <a:moveTo>
                    <a:pt x="0" y="1"/>
                  </a:moveTo>
                  <a:lnTo>
                    <a:pt x="42" y="308"/>
                  </a:lnTo>
                  <a:lnTo>
                    <a:pt x="1145" y="326"/>
                  </a:lnTo>
                  <a:lnTo>
                    <a:pt x="1145"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flipH="1">
              <a:off x="5558352" y="4719682"/>
              <a:ext cx="463360" cy="218611"/>
            </a:xfrm>
            <a:custGeom>
              <a:avLst/>
              <a:gdLst/>
              <a:ahLst/>
              <a:cxnLst/>
              <a:rect l="l" t="t" r="r" b="b"/>
              <a:pathLst>
                <a:path w="3915" h="1847" extrusionOk="0">
                  <a:moveTo>
                    <a:pt x="1369" y="1"/>
                  </a:moveTo>
                  <a:cubicBezTo>
                    <a:pt x="1188" y="1"/>
                    <a:pt x="963" y="173"/>
                    <a:pt x="734" y="173"/>
                  </a:cubicBezTo>
                  <a:cubicBezTo>
                    <a:pt x="629" y="173"/>
                    <a:pt x="524" y="137"/>
                    <a:pt x="422" y="34"/>
                  </a:cubicBezTo>
                  <a:cubicBezTo>
                    <a:pt x="422" y="34"/>
                    <a:pt x="411" y="32"/>
                    <a:pt x="394" y="32"/>
                  </a:cubicBezTo>
                  <a:cubicBezTo>
                    <a:pt x="334" y="32"/>
                    <a:pt x="193" y="54"/>
                    <a:pt x="193" y="263"/>
                  </a:cubicBezTo>
                  <a:cubicBezTo>
                    <a:pt x="193" y="285"/>
                    <a:pt x="175" y="340"/>
                    <a:pt x="175" y="400"/>
                  </a:cubicBezTo>
                  <a:cubicBezTo>
                    <a:pt x="175" y="418"/>
                    <a:pt x="175" y="455"/>
                    <a:pt x="156" y="491"/>
                  </a:cubicBezTo>
                  <a:cubicBezTo>
                    <a:pt x="115" y="816"/>
                    <a:pt x="1" y="1315"/>
                    <a:pt x="42" y="1636"/>
                  </a:cubicBezTo>
                  <a:cubicBezTo>
                    <a:pt x="42" y="1732"/>
                    <a:pt x="60" y="1791"/>
                    <a:pt x="79" y="1846"/>
                  </a:cubicBezTo>
                  <a:lnTo>
                    <a:pt x="3855" y="1846"/>
                  </a:lnTo>
                  <a:cubicBezTo>
                    <a:pt x="3855" y="1846"/>
                    <a:pt x="3915" y="1773"/>
                    <a:pt x="3873" y="1636"/>
                  </a:cubicBezTo>
                  <a:cubicBezTo>
                    <a:pt x="3855" y="1503"/>
                    <a:pt x="3741" y="1334"/>
                    <a:pt x="3379" y="1141"/>
                  </a:cubicBezTo>
                  <a:cubicBezTo>
                    <a:pt x="3361" y="1123"/>
                    <a:pt x="3320" y="1105"/>
                    <a:pt x="3283" y="1087"/>
                  </a:cubicBezTo>
                  <a:cubicBezTo>
                    <a:pt x="3246" y="1064"/>
                    <a:pt x="3187" y="1027"/>
                    <a:pt x="3132" y="1009"/>
                  </a:cubicBezTo>
                  <a:cubicBezTo>
                    <a:pt x="2692" y="835"/>
                    <a:pt x="2198" y="647"/>
                    <a:pt x="1891" y="377"/>
                  </a:cubicBezTo>
                  <a:cubicBezTo>
                    <a:pt x="1777" y="285"/>
                    <a:pt x="1681" y="208"/>
                    <a:pt x="1626" y="148"/>
                  </a:cubicBezTo>
                  <a:cubicBezTo>
                    <a:pt x="1566" y="111"/>
                    <a:pt x="1548" y="75"/>
                    <a:pt x="1511" y="75"/>
                  </a:cubicBezTo>
                  <a:cubicBezTo>
                    <a:pt x="1489" y="57"/>
                    <a:pt x="1489" y="34"/>
                    <a:pt x="1489" y="34"/>
                  </a:cubicBezTo>
                  <a:cubicBezTo>
                    <a:pt x="1451" y="10"/>
                    <a:pt x="1411" y="1"/>
                    <a:pt x="136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flipH="1">
              <a:off x="5621672" y="4728440"/>
              <a:ext cx="271033" cy="153513"/>
            </a:xfrm>
            <a:custGeom>
              <a:avLst/>
              <a:gdLst/>
              <a:ahLst/>
              <a:cxnLst/>
              <a:rect l="l" t="t" r="r" b="b"/>
              <a:pathLst>
                <a:path w="2290" h="1297" extrusionOk="0">
                  <a:moveTo>
                    <a:pt x="421" y="1"/>
                  </a:moveTo>
                  <a:cubicBezTo>
                    <a:pt x="247" y="37"/>
                    <a:pt x="0" y="152"/>
                    <a:pt x="37" y="303"/>
                  </a:cubicBezTo>
                  <a:cubicBezTo>
                    <a:pt x="55" y="344"/>
                    <a:pt x="96" y="399"/>
                    <a:pt x="325" y="532"/>
                  </a:cubicBezTo>
                  <a:cubicBezTo>
                    <a:pt x="458" y="628"/>
                    <a:pt x="650" y="742"/>
                    <a:pt x="856" y="857"/>
                  </a:cubicBezTo>
                  <a:cubicBezTo>
                    <a:pt x="1222" y="1067"/>
                    <a:pt x="1657" y="1278"/>
                    <a:pt x="1795" y="1296"/>
                  </a:cubicBezTo>
                  <a:lnTo>
                    <a:pt x="1813" y="1296"/>
                  </a:lnTo>
                  <a:cubicBezTo>
                    <a:pt x="1982" y="1296"/>
                    <a:pt x="2193" y="1145"/>
                    <a:pt x="2289" y="1067"/>
                  </a:cubicBezTo>
                  <a:cubicBezTo>
                    <a:pt x="2271" y="1049"/>
                    <a:pt x="2230" y="1031"/>
                    <a:pt x="2193" y="1013"/>
                  </a:cubicBezTo>
                  <a:cubicBezTo>
                    <a:pt x="2087" y="1080"/>
                    <a:pt x="1933" y="1184"/>
                    <a:pt x="1820" y="1184"/>
                  </a:cubicBezTo>
                  <a:cubicBezTo>
                    <a:pt x="1812" y="1184"/>
                    <a:pt x="1803" y="1183"/>
                    <a:pt x="1795" y="1182"/>
                  </a:cubicBezTo>
                  <a:cubicBezTo>
                    <a:pt x="1717" y="1182"/>
                    <a:pt x="1337" y="990"/>
                    <a:pt x="916" y="784"/>
                  </a:cubicBezTo>
                  <a:cubicBezTo>
                    <a:pt x="380" y="477"/>
                    <a:pt x="170" y="326"/>
                    <a:pt x="151" y="266"/>
                  </a:cubicBezTo>
                  <a:cubicBezTo>
                    <a:pt x="133" y="230"/>
                    <a:pt x="307" y="134"/>
                    <a:pt x="536" y="74"/>
                  </a:cubicBezTo>
                  <a:cubicBezTo>
                    <a:pt x="476" y="37"/>
                    <a:pt x="458" y="1"/>
                    <a:pt x="421"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flipH="1">
              <a:off x="5558352" y="4913195"/>
              <a:ext cx="458389" cy="25092"/>
            </a:xfrm>
            <a:custGeom>
              <a:avLst/>
              <a:gdLst/>
              <a:ahLst/>
              <a:cxnLst/>
              <a:rect l="l" t="t" r="r" b="b"/>
              <a:pathLst>
                <a:path w="3873" h="212" extrusionOk="0">
                  <a:moveTo>
                    <a:pt x="0" y="1"/>
                  </a:moveTo>
                  <a:cubicBezTo>
                    <a:pt x="0" y="97"/>
                    <a:pt x="18" y="156"/>
                    <a:pt x="37" y="211"/>
                  </a:cubicBezTo>
                  <a:lnTo>
                    <a:pt x="3813" y="211"/>
                  </a:lnTo>
                  <a:cubicBezTo>
                    <a:pt x="3813" y="211"/>
                    <a:pt x="3873" y="138"/>
                    <a:pt x="3831"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flipH="1">
              <a:off x="5944663" y="4766906"/>
              <a:ext cx="58586" cy="171385"/>
            </a:xfrm>
            <a:custGeom>
              <a:avLst/>
              <a:gdLst/>
              <a:ahLst/>
              <a:cxnLst/>
              <a:rect l="l" t="t" r="r" b="b"/>
              <a:pathLst>
                <a:path w="495" h="1448" extrusionOk="0">
                  <a:moveTo>
                    <a:pt x="19" y="1"/>
                  </a:moveTo>
                  <a:cubicBezTo>
                    <a:pt x="19" y="19"/>
                    <a:pt x="19" y="56"/>
                    <a:pt x="0" y="92"/>
                  </a:cubicBezTo>
                  <a:cubicBezTo>
                    <a:pt x="152" y="230"/>
                    <a:pt x="380" y="477"/>
                    <a:pt x="399" y="839"/>
                  </a:cubicBezTo>
                  <a:cubicBezTo>
                    <a:pt x="417" y="1122"/>
                    <a:pt x="303" y="1315"/>
                    <a:pt x="188" y="1447"/>
                  </a:cubicBezTo>
                  <a:lnTo>
                    <a:pt x="303" y="1447"/>
                  </a:lnTo>
                  <a:cubicBezTo>
                    <a:pt x="417" y="1315"/>
                    <a:pt x="495" y="1104"/>
                    <a:pt x="495" y="839"/>
                  </a:cubicBezTo>
                  <a:cubicBezTo>
                    <a:pt x="477" y="399"/>
                    <a:pt x="188" y="115"/>
                    <a:pt x="1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flipH="1">
              <a:off x="5768550" y="4770457"/>
              <a:ext cx="45093" cy="20950"/>
            </a:xfrm>
            <a:custGeom>
              <a:avLst/>
              <a:gdLst/>
              <a:ahLst/>
              <a:cxnLst/>
              <a:rect l="l" t="t" r="r" b="b"/>
              <a:pathLst>
                <a:path w="381" h="177" extrusionOk="0">
                  <a:moveTo>
                    <a:pt x="316" y="0"/>
                  </a:moveTo>
                  <a:cubicBezTo>
                    <a:pt x="306" y="0"/>
                    <a:pt x="295" y="3"/>
                    <a:pt x="284" y="8"/>
                  </a:cubicBezTo>
                  <a:lnTo>
                    <a:pt x="56" y="62"/>
                  </a:lnTo>
                  <a:cubicBezTo>
                    <a:pt x="19" y="62"/>
                    <a:pt x="1" y="104"/>
                    <a:pt x="19" y="140"/>
                  </a:cubicBezTo>
                  <a:cubicBezTo>
                    <a:pt x="19" y="159"/>
                    <a:pt x="37" y="177"/>
                    <a:pt x="74" y="177"/>
                  </a:cubicBezTo>
                  <a:lnTo>
                    <a:pt x="326" y="122"/>
                  </a:lnTo>
                  <a:cubicBezTo>
                    <a:pt x="362" y="104"/>
                    <a:pt x="381" y="85"/>
                    <a:pt x="362" y="44"/>
                  </a:cubicBezTo>
                  <a:cubicBezTo>
                    <a:pt x="362" y="17"/>
                    <a:pt x="343" y="0"/>
                    <a:pt x="31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flipH="1">
              <a:off x="5797784" y="4746312"/>
              <a:ext cx="42963" cy="22962"/>
            </a:xfrm>
            <a:custGeom>
              <a:avLst/>
              <a:gdLst/>
              <a:ahLst/>
              <a:cxnLst/>
              <a:rect l="l" t="t" r="r" b="b"/>
              <a:pathLst>
                <a:path w="363" h="194" extrusionOk="0">
                  <a:moveTo>
                    <a:pt x="285" y="1"/>
                  </a:moveTo>
                  <a:lnTo>
                    <a:pt x="56" y="60"/>
                  </a:lnTo>
                  <a:cubicBezTo>
                    <a:pt x="19" y="79"/>
                    <a:pt x="1" y="115"/>
                    <a:pt x="1" y="134"/>
                  </a:cubicBezTo>
                  <a:cubicBezTo>
                    <a:pt x="19" y="175"/>
                    <a:pt x="37" y="193"/>
                    <a:pt x="56" y="193"/>
                  </a:cubicBezTo>
                  <a:lnTo>
                    <a:pt x="74" y="193"/>
                  </a:lnTo>
                  <a:lnTo>
                    <a:pt x="326" y="134"/>
                  </a:lnTo>
                  <a:cubicBezTo>
                    <a:pt x="344" y="115"/>
                    <a:pt x="362" y="79"/>
                    <a:pt x="362" y="60"/>
                  </a:cubicBezTo>
                  <a:cubicBezTo>
                    <a:pt x="344" y="19"/>
                    <a:pt x="326" y="1"/>
                    <a:pt x="285"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flipH="1">
              <a:off x="5741446" y="4786198"/>
              <a:ext cx="45093" cy="21542"/>
            </a:xfrm>
            <a:custGeom>
              <a:avLst/>
              <a:gdLst/>
              <a:ahLst/>
              <a:cxnLst/>
              <a:rect l="l" t="t" r="r" b="b"/>
              <a:pathLst>
                <a:path w="381" h="182" extrusionOk="0">
                  <a:moveTo>
                    <a:pt x="323" y="0"/>
                  </a:moveTo>
                  <a:cubicBezTo>
                    <a:pt x="316" y="0"/>
                    <a:pt x="309" y="2"/>
                    <a:pt x="303" y="7"/>
                  </a:cubicBezTo>
                  <a:lnTo>
                    <a:pt x="55" y="67"/>
                  </a:lnTo>
                  <a:cubicBezTo>
                    <a:pt x="19" y="67"/>
                    <a:pt x="0" y="103"/>
                    <a:pt x="19" y="140"/>
                  </a:cubicBezTo>
                  <a:cubicBezTo>
                    <a:pt x="19" y="158"/>
                    <a:pt x="55" y="181"/>
                    <a:pt x="74" y="181"/>
                  </a:cubicBezTo>
                  <a:lnTo>
                    <a:pt x="97" y="181"/>
                  </a:lnTo>
                  <a:lnTo>
                    <a:pt x="325" y="122"/>
                  </a:lnTo>
                  <a:cubicBezTo>
                    <a:pt x="362" y="122"/>
                    <a:pt x="380" y="85"/>
                    <a:pt x="362" y="44"/>
                  </a:cubicBezTo>
                  <a:cubicBezTo>
                    <a:pt x="362" y="17"/>
                    <a:pt x="342" y="0"/>
                    <a:pt x="323"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0"/>
            <p:cNvSpPr/>
            <p:nvPr/>
          </p:nvSpPr>
          <p:spPr>
            <a:xfrm flipH="1">
              <a:off x="5714343" y="4801821"/>
              <a:ext cx="42963" cy="21542"/>
            </a:xfrm>
            <a:custGeom>
              <a:avLst/>
              <a:gdLst/>
              <a:ahLst/>
              <a:cxnLst/>
              <a:rect l="l" t="t" r="r" b="b"/>
              <a:pathLst>
                <a:path w="363" h="182" extrusionOk="0">
                  <a:moveTo>
                    <a:pt x="313" y="1"/>
                  </a:moveTo>
                  <a:cubicBezTo>
                    <a:pt x="305" y="1"/>
                    <a:pt x="295" y="3"/>
                    <a:pt x="284" y="8"/>
                  </a:cubicBezTo>
                  <a:lnTo>
                    <a:pt x="56" y="68"/>
                  </a:lnTo>
                  <a:cubicBezTo>
                    <a:pt x="19" y="68"/>
                    <a:pt x="1" y="104"/>
                    <a:pt x="1" y="141"/>
                  </a:cubicBezTo>
                  <a:cubicBezTo>
                    <a:pt x="19" y="164"/>
                    <a:pt x="37" y="182"/>
                    <a:pt x="56" y="182"/>
                  </a:cubicBezTo>
                  <a:lnTo>
                    <a:pt x="78" y="182"/>
                  </a:lnTo>
                  <a:lnTo>
                    <a:pt x="307" y="122"/>
                  </a:lnTo>
                  <a:cubicBezTo>
                    <a:pt x="344" y="104"/>
                    <a:pt x="362" y="86"/>
                    <a:pt x="362" y="49"/>
                  </a:cubicBezTo>
                  <a:cubicBezTo>
                    <a:pt x="349" y="19"/>
                    <a:pt x="335" y="1"/>
                    <a:pt x="313"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0"/>
            <p:cNvSpPr/>
            <p:nvPr/>
          </p:nvSpPr>
          <p:spPr>
            <a:xfrm flipH="1">
              <a:off x="5682979" y="4816261"/>
              <a:ext cx="45093" cy="20713"/>
            </a:xfrm>
            <a:custGeom>
              <a:avLst/>
              <a:gdLst/>
              <a:ahLst/>
              <a:cxnLst/>
              <a:rect l="l" t="t" r="r" b="b"/>
              <a:pathLst>
                <a:path w="381" h="175" extrusionOk="0">
                  <a:moveTo>
                    <a:pt x="289" y="0"/>
                  </a:moveTo>
                  <a:lnTo>
                    <a:pt x="60" y="60"/>
                  </a:lnTo>
                  <a:cubicBezTo>
                    <a:pt x="19" y="60"/>
                    <a:pt x="1" y="97"/>
                    <a:pt x="19" y="133"/>
                  </a:cubicBezTo>
                  <a:cubicBezTo>
                    <a:pt x="19" y="156"/>
                    <a:pt x="37" y="174"/>
                    <a:pt x="79" y="174"/>
                  </a:cubicBezTo>
                  <a:lnTo>
                    <a:pt x="97" y="174"/>
                  </a:lnTo>
                  <a:lnTo>
                    <a:pt x="326" y="115"/>
                  </a:lnTo>
                  <a:cubicBezTo>
                    <a:pt x="362" y="115"/>
                    <a:pt x="381" y="78"/>
                    <a:pt x="362" y="42"/>
                  </a:cubicBezTo>
                  <a:cubicBezTo>
                    <a:pt x="362" y="19"/>
                    <a:pt x="326" y="0"/>
                    <a:pt x="289"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0"/>
            <p:cNvSpPr/>
            <p:nvPr/>
          </p:nvSpPr>
          <p:spPr>
            <a:xfrm flipH="1">
              <a:off x="5651023" y="4827623"/>
              <a:ext cx="42845" cy="22843"/>
            </a:xfrm>
            <a:custGeom>
              <a:avLst/>
              <a:gdLst/>
              <a:ahLst/>
              <a:cxnLst/>
              <a:rect l="l" t="t" r="r" b="b"/>
              <a:pathLst>
                <a:path w="362" h="193" extrusionOk="0">
                  <a:moveTo>
                    <a:pt x="284" y="1"/>
                  </a:moveTo>
                  <a:lnTo>
                    <a:pt x="55" y="60"/>
                  </a:lnTo>
                  <a:cubicBezTo>
                    <a:pt x="19" y="78"/>
                    <a:pt x="0" y="115"/>
                    <a:pt x="0" y="133"/>
                  </a:cubicBezTo>
                  <a:cubicBezTo>
                    <a:pt x="19" y="175"/>
                    <a:pt x="37" y="193"/>
                    <a:pt x="55" y="193"/>
                  </a:cubicBezTo>
                  <a:lnTo>
                    <a:pt x="73" y="193"/>
                  </a:lnTo>
                  <a:lnTo>
                    <a:pt x="302" y="133"/>
                  </a:lnTo>
                  <a:cubicBezTo>
                    <a:pt x="344" y="115"/>
                    <a:pt x="362" y="78"/>
                    <a:pt x="362" y="60"/>
                  </a:cubicBezTo>
                  <a:cubicBezTo>
                    <a:pt x="344" y="19"/>
                    <a:pt x="321" y="1"/>
                    <a:pt x="284"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0"/>
            <p:cNvSpPr/>
            <p:nvPr/>
          </p:nvSpPr>
          <p:spPr>
            <a:xfrm flipH="1">
              <a:off x="5238209" y="3391959"/>
              <a:ext cx="2056655" cy="112797"/>
            </a:xfrm>
            <a:custGeom>
              <a:avLst/>
              <a:gdLst/>
              <a:ahLst/>
              <a:cxnLst/>
              <a:rect l="l" t="t" r="r" b="b"/>
              <a:pathLst>
                <a:path w="17377" h="953" extrusionOk="0">
                  <a:moveTo>
                    <a:pt x="252" y="0"/>
                  </a:moveTo>
                  <a:cubicBezTo>
                    <a:pt x="115" y="0"/>
                    <a:pt x="1" y="133"/>
                    <a:pt x="1" y="325"/>
                  </a:cubicBezTo>
                  <a:lnTo>
                    <a:pt x="1" y="632"/>
                  </a:lnTo>
                  <a:cubicBezTo>
                    <a:pt x="1" y="819"/>
                    <a:pt x="115" y="952"/>
                    <a:pt x="252" y="952"/>
                  </a:cubicBezTo>
                  <a:lnTo>
                    <a:pt x="17148" y="952"/>
                  </a:lnTo>
                  <a:cubicBezTo>
                    <a:pt x="17281" y="952"/>
                    <a:pt x="17377" y="819"/>
                    <a:pt x="17377" y="632"/>
                  </a:cubicBezTo>
                  <a:lnTo>
                    <a:pt x="17377" y="325"/>
                  </a:lnTo>
                  <a:cubicBezTo>
                    <a:pt x="17377" y="133"/>
                    <a:pt x="17281" y="0"/>
                    <a:pt x="17148"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0"/>
            <p:cNvSpPr/>
            <p:nvPr/>
          </p:nvSpPr>
          <p:spPr>
            <a:xfrm flipH="1">
              <a:off x="5238209" y="3441787"/>
              <a:ext cx="2056655" cy="17991"/>
            </a:xfrm>
            <a:custGeom>
              <a:avLst/>
              <a:gdLst/>
              <a:ahLst/>
              <a:cxnLst/>
              <a:rect l="l" t="t" r="r" b="b"/>
              <a:pathLst>
                <a:path w="17377" h="152" extrusionOk="0">
                  <a:moveTo>
                    <a:pt x="1" y="0"/>
                  </a:moveTo>
                  <a:lnTo>
                    <a:pt x="1" y="151"/>
                  </a:lnTo>
                  <a:lnTo>
                    <a:pt x="17377" y="151"/>
                  </a:lnTo>
                  <a:lnTo>
                    <a:pt x="17377" y="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0"/>
            <p:cNvSpPr/>
            <p:nvPr/>
          </p:nvSpPr>
          <p:spPr>
            <a:xfrm flipH="1">
              <a:off x="5283183" y="3504634"/>
              <a:ext cx="1909776" cy="97647"/>
            </a:xfrm>
            <a:custGeom>
              <a:avLst/>
              <a:gdLst/>
              <a:ahLst/>
              <a:cxnLst/>
              <a:rect l="l" t="t" r="r" b="b"/>
              <a:pathLst>
                <a:path w="16136" h="825" extrusionOk="0">
                  <a:moveTo>
                    <a:pt x="0" y="0"/>
                  </a:moveTo>
                  <a:lnTo>
                    <a:pt x="0" y="687"/>
                  </a:lnTo>
                  <a:cubicBezTo>
                    <a:pt x="0" y="746"/>
                    <a:pt x="55" y="824"/>
                    <a:pt x="133" y="824"/>
                  </a:cubicBezTo>
                  <a:lnTo>
                    <a:pt x="16022" y="824"/>
                  </a:lnTo>
                  <a:cubicBezTo>
                    <a:pt x="16076" y="824"/>
                    <a:pt x="16136" y="746"/>
                    <a:pt x="16136" y="687"/>
                  </a:cubicBezTo>
                  <a:lnTo>
                    <a:pt x="16136" y="0"/>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0"/>
            <p:cNvSpPr/>
            <p:nvPr/>
          </p:nvSpPr>
          <p:spPr>
            <a:xfrm flipH="1">
              <a:off x="5382246" y="4071325"/>
              <a:ext cx="1679694" cy="67820"/>
            </a:xfrm>
            <a:custGeom>
              <a:avLst/>
              <a:gdLst/>
              <a:ahLst/>
              <a:cxnLst/>
              <a:rect l="l" t="t" r="r" b="b"/>
              <a:pathLst>
                <a:path w="14192" h="573" extrusionOk="0">
                  <a:moveTo>
                    <a:pt x="1" y="0"/>
                  </a:moveTo>
                  <a:lnTo>
                    <a:pt x="1" y="573"/>
                  </a:lnTo>
                  <a:lnTo>
                    <a:pt x="14191" y="573"/>
                  </a:lnTo>
                  <a:lnTo>
                    <a:pt x="14191" y="0"/>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0"/>
            <p:cNvSpPr/>
            <p:nvPr/>
          </p:nvSpPr>
          <p:spPr>
            <a:xfrm flipH="1">
              <a:off x="6858607" y="3602160"/>
              <a:ext cx="440517" cy="1347529"/>
            </a:xfrm>
            <a:custGeom>
              <a:avLst/>
              <a:gdLst/>
              <a:ahLst/>
              <a:cxnLst/>
              <a:rect l="l" t="t" r="r" b="b"/>
              <a:pathLst>
                <a:path w="3722" h="11385" extrusionOk="0">
                  <a:moveTo>
                    <a:pt x="2747" y="0"/>
                  </a:moveTo>
                  <a:lnTo>
                    <a:pt x="0" y="11385"/>
                  </a:lnTo>
                  <a:lnTo>
                    <a:pt x="975" y="11385"/>
                  </a:lnTo>
                  <a:lnTo>
                    <a:pt x="3722" y="0"/>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0"/>
            <p:cNvSpPr/>
            <p:nvPr/>
          </p:nvSpPr>
          <p:spPr>
            <a:xfrm flipH="1">
              <a:off x="5147658" y="3602160"/>
              <a:ext cx="440636" cy="1347529"/>
            </a:xfrm>
            <a:custGeom>
              <a:avLst/>
              <a:gdLst/>
              <a:ahLst/>
              <a:cxnLst/>
              <a:rect l="l" t="t" r="r" b="b"/>
              <a:pathLst>
                <a:path w="3723" h="11385" extrusionOk="0">
                  <a:moveTo>
                    <a:pt x="1" y="0"/>
                  </a:moveTo>
                  <a:lnTo>
                    <a:pt x="2747" y="11385"/>
                  </a:lnTo>
                  <a:lnTo>
                    <a:pt x="3722" y="11385"/>
                  </a:lnTo>
                  <a:lnTo>
                    <a:pt x="958" y="0"/>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0"/>
            <p:cNvSpPr/>
            <p:nvPr/>
          </p:nvSpPr>
          <p:spPr>
            <a:xfrm flipH="1">
              <a:off x="5244713" y="2635542"/>
              <a:ext cx="1009331" cy="618904"/>
            </a:xfrm>
            <a:custGeom>
              <a:avLst/>
              <a:gdLst/>
              <a:ahLst/>
              <a:cxnLst/>
              <a:rect l="l" t="t" r="r" b="b"/>
              <a:pathLst>
                <a:path w="8528" h="5229" extrusionOk="0">
                  <a:moveTo>
                    <a:pt x="1415" y="1"/>
                  </a:moveTo>
                  <a:cubicBezTo>
                    <a:pt x="1277" y="1"/>
                    <a:pt x="1163" y="97"/>
                    <a:pt x="1144" y="211"/>
                  </a:cubicBezTo>
                  <a:lnTo>
                    <a:pt x="41" y="4885"/>
                  </a:lnTo>
                  <a:cubicBezTo>
                    <a:pt x="0" y="5054"/>
                    <a:pt x="133" y="5228"/>
                    <a:pt x="307" y="5228"/>
                  </a:cubicBezTo>
                  <a:lnTo>
                    <a:pt x="7114" y="5228"/>
                  </a:lnTo>
                  <a:cubicBezTo>
                    <a:pt x="7251" y="5228"/>
                    <a:pt x="7365" y="5151"/>
                    <a:pt x="7384" y="5018"/>
                  </a:cubicBezTo>
                  <a:lnTo>
                    <a:pt x="7457" y="4734"/>
                  </a:lnTo>
                  <a:lnTo>
                    <a:pt x="7480" y="4620"/>
                  </a:lnTo>
                  <a:lnTo>
                    <a:pt x="8487" y="344"/>
                  </a:lnTo>
                  <a:cubicBezTo>
                    <a:pt x="8528" y="175"/>
                    <a:pt x="8395" y="1"/>
                    <a:pt x="822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0"/>
            <p:cNvSpPr/>
            <p:nvPr/>
          </p:nvSpPr>
          <p:spPr>
            <a:xfrm flipH="1">
              <a:off x="5368749" y="3182231"/>
              <a:ext cx="839847" cy="13730"/>
            </a:xfrm>
            <a:custGeom>
              <a:avLst/>
              <a:gdLst/>
              <a:ahLst/>
              <a:cxnLst/>
              <a:rect l="l" t="t" r="r" b="b"/>
              <a:pathLst>
                <a:path w="7096" h="116" extrusionOk="0">
                  <a:moveTo>
                    <a:pt x="1" y="1"/>
                  </a:moveTo>
                  <a:lnTo>
                    <a:pt x="1" y="115"/>
                  </a:lnTo>
                  <a:lnTo>
                    <a:pt x="7073" y="115"/>
                  </a:lnTo>
                  <a:lnTo>
                    <a:pt x="7096" y="1"/>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0"/>
            <p:cNvSpPr/>
            <p:nvPr/>
          </p:nvSpPr>
          <p:spPr>
            <a:xfrm flipH="1">
              <a:off x="5886077" y="2696851"/>
              <a:ext cx="144275" cy="128539"/>
            </a:xfrm>
            <a:custGeom>
              <a:avLst/>
              <a:gdLst/>
              <a:ahLst/>
              <a:cxnLst/>
              <a:rect l="l" t="t" r="r" b="b"/>
              <a:pathLst>
                <a:path w="1219" h="1086" extrusionOk="0">
                  <a:moveTo>
                    <a:pt x="706" y="0"/>
                  </a:moveTo>
                  <a:cubicBezTo>
                    <a:pt x="417" y="0"/>
                    <a:pt x="115" y="247"/>
                    <a:pt x="55" y="554"/>
                  </a:cubicBezTo>
                  <a:cubicBezTo>
                    <a:pt x="1" y="838"/>
                    <a:pt x="211" y="1085"/>
                    <a:pt x="513" y="1085"/>
                  </a:cubicBezTo>
                  <a:cubicBezTo>
                    <a:pt x="820" y="1085"/>
                    <a:pt x="1104" y="838"/>
                    <a:pt x="1163" y="554"/>
                  </a:cubicBezTo>
                  <a:cubicBezTo>
                    <a:pt x="1218" y="247"/>
                    <a:pt x="1012" y="0"/>
                    <a:pt x="70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0"/>
            <p:cNvSpPr/>
            <p:nvPr/>
          </p:nvSpPr>
          <p:spPr>
            <a:xfrm flipH="1">
              <a:off x="5964665" y="2735317"/>
              <a:ext cx="13611" cy="27223"/>
            </a:xfrm>
            <a:custGeom>
              <a:avLst/>
              <a:gdLst/>
              <a:ahLst/>
              <a:cxnLst/>
              <a:rect l="l" t="t" r="r" b="b"/>
              <a:pathLst>
                <a:path w="115" h="230" extrusionOk="0">
                  <a:moveTo>
                    <a:pt x="73" y="0"/>
                  </a:moveTo>
                  <a:cubicBezTo>
                    <a:pt x="55" y="0"/>
                    <a:pt x="18" y="55"/>
                    <a:pt x="0" y="115"/>
                  </a:cubicBezTo>
                  <a:cubicBezTo>
                    <a:pt x="0" y="170"/>
                    <a:pt x="0" y="229"/>
                    <a:pt x="37" y="229"/>
                  </a:cubicBezTo>
                  <a:cubicBezTo>
                    <a:pt x="55" y="229"/>
                    <a:pt x="92" y="170"/>
                    <a:pt x="92" y="115"/>
                  </a:cubicBezTo>
                  <a:cubicBezTo>
                    <a:pt x="114" y="55"/>
                    <a:pt x="92" y="0"/>
                    <a:pt x="73" y="0"/>
                  </a:cubicBezTo>
                  <a:close/>
                </a:path>
              </a:pathLst>
            </a:custGeom>
            <a:solidFill>
              <a:srgbClr val="00312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0"/>
            <p:cNvSpPr/>
            <p:nvPr/>
          </p:nvSpPr>
          <p:spPr>
            <a:xfrm flipH="1">
              <a:off x="5931052" y="2735317"/>
              <a:ext cx="13729" cy="27223"/>
            </a:xfrm>
            <a:custGeom>
              <a:avLst/>
              <a:gdLst/>
              <a:ahLst/>
              <a:cxnLst/>
              <a:rect l="l" t="t" r="r" b="b"/>
              <a:pathLst>
                <a:path w="116" h="230" extrusionOk="0">
                  <a:moveTo>
                    <a:pt x="79" y="0"/>
                  </a:moveTo>
                  <a:cubicBezTo>
                    <a:pt x="60" y="0"/>
                    <a:pt x="19" y="55"/>
                    <a:pt x="1" y="115"/>
                  </a:cubicBezTo>
                  <a:cubicBezTo>
                    <a:pt x="1" y="170"/>
                    <a:pt x="1" y="229"/>
                    <a:pt x="37" y="229"/>
                  </a:cubicBezTo>
                  <a:cubicBezTo>
                    <a:pt x="60" y="229"/>
                    <a:pt x="97" y="170"/>
                    <a:pt x="97" y="115"/>
                  </a:cubicBezTo>
                  <a:cubicBezTo>
                    <a:pt x="115" y="55"/>
                    <a:pt x="97" y="0"/>
                    <a:pt x="79" y="0"/>
                  </a:cubicBezTo>
                  <a:close/>
                </a:path>
              </a:pathLst>
            </a:custGeom>
            <a:solidFill>
              <a:srgbClr val="00312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0"/>
            <p:cNvSpPr/>
            <p:nvPr/>
          </p:nvSpPr>
          <p:spPr>
            <a:xfrm flipH="1">
              <a:off x="5921820" y="2761119"/>
              <a:ext cx="70066" cy="32786"/>
            </a:xfrm>
            <a:custGeom>
              <a:avLst/>
              <a:gdLst/>
              <a:ahLst/>
              <a:cxnLst/>
              <a:rect l="l" t="t" r="r" b="b"/>
              <a:pathLst>
                <a:path w="592" h="277" extrusionOk="0">
                  <a:moveTo>
                    <a:pt x="32" y="1"/>
                  </a:moveTo>
                  <a:cubicBezTo>
                    <a:pt x="29" y="1"/>
                    <a:pt x="25" y="3"/>
                    <a:pt x="19" y="11"/>
                  </a:cubicBezTo>
                  <a:cubicBezTo>
                    <a:pt x="1" y="11"/>
                    <a:pt x="1" y="11"/>
                    <a:pt x="1" y="29"/>
                  </a:cubicBezTo>
                  <a:cubicBezTo>
                    <a:pt x="1" y="29"/>
                    <a:pt x="1" y="277"/>
                    <a:pt x="248" y="277"/>
                  </a:cubicBezTo>
                  <a:cubicBezTo>
                    <a:pt x="477" y="277"/>
                    <a:pt x="573" y="29"/>
                    <a:pt x="573" y="29"/>
                  </a:cubicBezTo>
                  <a:cubicBezTo>
                    <a:pt x="591" y="11"/>
                    <a:pt x="573" y="11"/>
                    <a:pt x="573" y="11"/>
                  </a:cubicBezTo>
                  <a:cubicBezTo>
                    <a:pt x="565" y="3"/>
                    <a:pt x="558" y="1"/>
                    <a:pt x="552" y="1"/>
                  </a:cubicBezTo>
                  <a:cubicBezTo>
                    <a:pt x="540" y="1"/>
                    <a:pt x="532" y="11"/>
                    <a:pt x="532" y="11"/>
                  </a:cubicBezTo>
                  <a:cubicBezTo>
                    <a:pt x="532" y="29"/>
                    <a:pt x="458" y="217"/>
                    <a:pt x="248" y="217"/>
                  </a:cubicBezTo>
                  <a:cubicBezTo>
                    <a:pt x="56" y="217"/>
                    <a:pt x="37" y="29"/>
                    <a:pt x="37" y="11"/>
                  </a:cubicBezTo>
                  <a:cubicBezTo>
                    <a:pt x="37" y="11"/>
                    <a:pt x="37" y="1"/>
                    <a:pt x="32" y="1"/>
                  </a:cubicBezTo>
                  <a:close/>
                </a:path>
              </a:pathLst>
            </a:custGeom>
            <a:solidFill>
              <a:srgbClr val="00312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0"/>
            <p:cNvSpPr/>
            <p:nvPr/>
          </p:nvSpPr>
          <p:spPr>
            <a:xfrm flipH="1">
              <a:off x="5383539" y="3029078"/>
              <a:ext cx="136937" cy="109956"/>
            </a:xfrm>
            <a:custGeom>
              <a:avLst/>
              <a:gdLst/>
              <a:ahLst/>
              <a:cxnLst/>
              <a:rect l="l" t="t" r="r" b="b"/>
              <a:pathLst>
                <a:path w="1157" h="929" extrusionOk="0">
                  <a:moveTo>
                    <a:pt x="299" y="1"/>
                  </a:moveTo>
                  <a:cubicBezTo>
                    <a:pt x="142" y="1"/>
                    <a:pt x="0" y="110"/>
                    <a:pt x="0" y="301"/>
                  </a:cubicBezTo>
                  <a:cubicBezTo>
                    <a:pt x="0" y="585"/>
                    <a:pt x="481" y="928"/>
                    <a:pt x="481" y="928"/>
                  </a:cubicBezTo>
                  <a:cubicBezTo>
                    <a:pt x="481" y="928"/>
                    <a:pt x="1053" y="585"/>
                    <a:pt x="1108" y="301"/>
                  </a:cubicBezTo>
                  <a:cubicBezTo>
                    <a:pt x="1156" y="110"/>
                    <a:pt x="1041" y="1"/>
                    <a:pt x="883" y="1"/>
                  </a:cubicBezTo>
                  <a:cubicBezTo>
                    <a:pt x="786" y="1"/>
                    <a:pt x="674" y="41"/>
                    <a:pt x="572" y="127"/>
                  </a:cubicBezTo>
                  <a:cubicBezTo>
                    <a:pt x="495" y="41"/>
                    <a:pt x="394" y="1"/>
                    <a:pt x="29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0"/>
            <p:cNvSpPr/>
            <p:nvPr/>
          </p:nvSpPr>
          <p:spPr>
            <a:xfrm flipH="1">
              <a:off x="5637412" y="2904330"/>
              <a:ext cx="133386" cy="126290"/>
            </a:xfrm>
            <a:custGeom>
              <a:avLst/>
              <a:gdLst/>
              <a:ahLst/>
              <a:cxnLst/>
              <a:rect l="l" t="t" r="r" b="b"/>
              <a:pathLst>
                <a:path w="1127" h="1067" extrusionOk="0">
                  <a:moveTo>
                    <a:pt x="627" y="0"/>
                  </a:moveTo>
                  <a:cubicBezTo>
                    <a:pt x="325" y="0"/>
                    <a:pt x="55" y="229"/>
                    <a:pt x="37" y="536"/>
                  </a:cubicBezTo>
                  <a:cubicBezTo>
                    <a:pt x="0" y="820"/>
                    <a:pt x="211" y="1067"/>
                    <a:pt x="513" y="1067"/>
                  </a:cubicBezTo>
                  <a:cubicBezTo>
                    <a:pt x="801" y="1067"/>
                    <a:pt x="1067" y="820"/>
                    <a:pt x="1108" y="536"/>
                  </a:cubicBezTo>
                  <a:cubicBezTo>
                    <a:pt x="1126" y="229"/>
                    <a:pt x="916" y="0"/>
                    <a:pt x="627"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0"/>
            <p:cNvSpPr/>
            <p:nvPr/>
          </p:nvSpPr>
          <p:spPr>
            <a:xfrm flipH="1">
              <a:off x="6055208" y="2635542"/>
              <a:ext cx="198836" cy="618904"/>
            </a:xfrm>
            <a:custGeom>
              <a:avLst/>
              <a:gdLst/>
              <a:ahLst/>
              <a:cxnLst/>
              <a:rect l="l" t="t" r="r" b="b"/>
              <a:pathLst>
                <a:path w="1680" h="5229" extrusionOk="0">
                  <a:moveTo>
                    <a:pt x="1415" y="1"/>
                  </a:moveTo>
                  <a:cubicBezTo>
                    <a:pt x="1277" y="1"/>
                    <a:pt x="1163" y="97"/>
                    <a:pt x="1144" y="211"/>
                  </a:cubicBezTo>
                  <a:lnTo>
                    <a:pt x="41" y="4885"/>
                  </a:lnTo>
                  <a:cubicBezTo>
                    <a:pt x="0" y="5054"/>
                    <a:pt x="133" y="5228"/>
                    <a:pt x="307" y="5228"/>
                  </a:cubicBezTo>
                  <a:lnTo>
                    <a:pt x="499" y="5228"/>
                  </a:lnTo>
                  <a:lnTo>
                    <a:pt x="1680" y="1"/>
                  </a:ln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0"/>
            <p:cNvSpPr/>
            <p:nvPr/>
          </p:nvSpPr>
          <p:spPr>
            <a:xfrm flipH="1">
              <a:off x="5741447" y="3254310"/>
              <a:ext cx="104152" cy="137771"/>
            </a:xfrm>
            <a:custGeom>
              <a:avLst/>
              <a:gdLst/>
              <a:ahLst/>
              <a:cxnLst/>
              <a:rect l="l" t="t" r="r" b="b"/>
              <a:pathLst>
                <a:path w="880" h="1164" extrusionOk="0">
                  <a:moveTo>
                    <a:pt x="211" y="0"/>
                  </a:moveTo>
                  <a:lnTo>
                    <a:pt x="1" y="1163"/>
                  </a:lnTo>
                  <a:lnTo>
                    <a:pt x="669" y="1163"/>
                  </a:lnTo>
                  <a:lnTo>
                    <a:pt x="879" y="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0"/>
            <p:cNvSpPr/>
            <p:nvPr/>
          </p:nvSpPr>
          <p:spPr>
            <a:xfrm flipH="1">
              <a:off x="5658007" y="3331242"/>
              <a:ext cx="316008" cy="60837"/>
            </a:xfrm>
            <a:custGeom>
              <a:avLst/>
              <a:gdLst/>
              <a:ahLst/>
              <a:cxnLst/>
              <a:rect l="l" t="t" r="r" b="b"/>
              <a:pathLst>
                <a:path w="2670" h="514" extrusionOk="0">
                  <a:moveTo>
                    <a:pt x="422" y="0"/>
                  </a:moveTo>
                  <a:cubicBezTo>
                    <a:pt x="326" y="0"/>
                    <a:pt x="248" y="55"/>
                    <a:pt x="193" y="115"/>
                  </a:cubicBezTo>
                  <a:lnTo>
                    <a:pt x="56" y="321"/>
                  </a:lnTo>
                  <a:cubicBezTo>
                    <a:pt x="1" y="399"/>
                    <a:pt x="56" y="513"/>
                    <a:pt x="170" y="513"/>
                  </a:cubicBezTo>
                  <a:lnTo>
                    <a:pt x="2500" y="513"/>
                  </a:lnTo>
                  <a:cubicBezTo>
                    <a:pt x="2596" y="513"/>
                    <a:pt x="2669" y="417"/>
                    <a:pt x="2614" y="321"/>
                  </a:cubicBezTo>
                  <a:lnTo>
                    <a:pt x="2518" y="151"/>
                  </a:lnTo>
                  <a:cubicBezTo>
                    <a:pt x="2482" y="55"/>
                    <a:pt x="2386" y="0"/>
                    <a:pt x="228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0"/>
            <p:cNvSpPr/>
            <p:nvPr/>
          </p:nvSpPr>
          <p:spPr>
            <a:xfrm flipH="1">
              <a:off x="5750682" y="3335621"/>
              <a:ext cx="677346" cy="56458"/>
            </a:xfrm>
            <a:custGeom>
              <a:avLst/>
              <a:gdLst/>
              <a:ahLst/>
              <a:cxnLst/>
              <a:rect l="l" t="t" r="r" b="b"/>
              <a:pathLst>
                <a:path w="5723" h="477" extrusionOk="0">
                  <a:moveTo>
                    <a:pt x="289" y="0"/>
                  </a:moveTo>
                  <a:cubicBezTo>
                    <a:pt x="193" y="0"/>
                    <a:pt x="115" y="55"/>
                    <a:pt x="97" y="151"/>
                  </a:cubicBezTo>
                  <a:lnTo>
                    <a:pt x="1" y="476"/>
                  </a:lnTo>
                  <a:lnTo>
                    <a:pt x="5608" y="476"/>
                  </a:lnTo>
                  <a:lnTo>
                    <a:pt x="5686" y="266"/>
                  </a:lnTo>
                  <a:cubicBezTo>
                    <a:pt x="5723" y="133"/>
                    <a:pt x="5608" y="0"/>
                    <a:pt x="547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0"/>
            <p:cNvSpPr/>
            <p:nvPr/>
          </p:nvSpPr>
          <p:spPr>
            <a:xfrm flipH="1">
              <a:off x="5536101" y="2247688"/>
              <a:ext cx="333879" cy="223345"/>
            </a:xfrm>
            <a:custGeom>
              <a:avLst/>
              <a:gdLst/>
              <a:ahLst/>
              <a:cxnLst/>
              <a:rect l="l" t="t" r="r" b="b"/>
              <a:pathLst>
                <a:path w="2821" h="1887" extrusionOk="0">
                  <a:moveTo>
                    <a:pt x="170" y="0"/>
                  </a:moveTo>
                  <a:cubicBezTo>
                    <a:pt x="74" y="0"/>
                    <a:pt x="1" y="74"/>
                    <a:pt x="1" y="188"/>
                  </a:cubicBezTo>
                  <a:lnTo>
                    <a:pt x="1" y="1717"/>
                  </a:lnTo>
                  <a:cubicBezTo>
                    <a:pt x="1" y="1809"/>
                    <a:pt x="74" y="1886"/>
                    <a:pt x="170" y="1886"/>
                  </a:cubicBezTo>
                  <a:lnTo>
                    <a:pt x="2651" y="1886"/>
                  </a:lnTo>
                  <a:cubicBezTo>
                    <a:pt x="2747" y="1886"/>
                    <a:pt x="2820" y="1809"/>
                    <a:pt x="2820" y="1717"/>
                  </a:cubicBezTo>
                  <a:lnTo>
                    <a:pt x="2820" y="188"/>
                  </a:lnTo>
                  <a:cubicBezTo>
                    <a:pt x="2820" y="92"/>
                    <a:pt x="2747" y="0"/>
                    <a:pt x="265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0"/>
            <p:cNvSpPr/>
            <p:nvPr/>
          </p:nvSpPr>
          <p:spPr>
            <a:xfrm flipH="1">
              <a:off x="5624393" y="2303316"/>
              <a:ext cx="156229" cy="124870"/>
            </a:xfrm>
            <a:custGeom>
              <a:avLst/>
              <a:gdLst/>
              <a:ahLst/>
              <a:cxnLst/>
              <a:rect l="l" t="t" r="r" b="b"/>
              <a:pathLst>
                <a:path w="1320" h="1055" extrusionOk="0">
                  <a:moveTo>
                    <a:pt x="333" y="1"/>
                  </a:moveTo>
                  <a:cubicBezTo>
                    <a:pt x="154" y="1"/>
                    <a:pt x="1" y="119"/>
                    <a:pt x="24" y="331"/>
                  </a:cubicBezTo>
                  <a:cubicBezTo>
                    <a:pt x="65" y="652"/>
                    <a:pt x="637" y="1055"/>
                    <a:pt x="637" y="1055"/>
                  </a:cubicBezTo>
                  <a:cubicBezTo>
                    <a:pt x="637" y="1055"/>
                    <a:pt x="1228" y="652"/>
                    <a:pt x="1283" y="331"/>
                  </a:cubicBezTo>
                  <a:cubicBezTo>
                    <a:pt x="1319" y="119"/>
                    <a:pt x="1179" y="1"/>
                    <a:pt x="999" y="1"/>
                  </a:cubicBezTo>
                  <a:cubicBezTo>
                    <a:pt x="888" y="1"/>
                    <a:pt x="763" y="45"/>
                    <a:pt x="655" y="139"/>
                  </a:cubicBezTo>
                  <a:cubicBezTo>
                    <a:pt x="561" y="45"/>
                    <a:pt x="442" y="1"/>
                    <a:pt x="333"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5902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500"/>
                                        <p:tgtEl>
                                          <p:spTgt spid="530"/>
                                        </p:tgtEl>
                                      </p:cBhvr>
                                    </p:animEffect>
                                    <p:anim calcmode="lin" valueType="num">
                                      <p:cBhvr>
                                        <p:cTn id="8" dur="500" fill="hold"/>
                                        <p:tgtEl>
                                          <p:spTgt spid="530"/>
                                        </p:tgtEl>
                                        <p:attrNameLst>
                                          <p:attrName>ppt_x</p:attrName>
                                        </p:attrNameLst>
                                      </p:cBhvr>
                                      <p:tavLst>
                                        <p:tav tm="0">
                                          <p:val>
                                            <p:strVal val="#ppt_x"/>
                                          </p:val>
                                        </p:tav>
                                        <p:tav tm="100000">
                                          <p:val>
                                            <p:strVal val="#ppt_x"/>
                                          </p:val>
                                        </p:tav>
                                      </p:tavLst>
                                    </p:anim>
                                    <p:anim calcmode="lin" valueType="num">
                                      <p:cBhvr>
                                        <p:cTn id="9" dur="500" fill="hold"/>
                                        <p:tgtEl>
                                          <p:spTgt spid="5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grpSp>
        <p:nvGrpSpPr>
          <p:cNvPr id="648" name="Google Shape;648;p42"/>
          <p:cNvGrpSpPr/>
          <p:nvPr/>
        </p:nvGrpSpPr>
        <p:grpSpPr>
          <a:xfrm>
            <a:off x="7024302" y="1608584"/>
            <a:ext cx="1730049" cy="2812866"/>
            <a:chOff x="2031507" y="597590"/>
            <a:chExt cx="2457107" cy="3994981"/>
          </a:xfrm>
        </p:grpSpPr>
        <p:sp>
          <p:nvSpPr>
            <p:cNvPr id="649" name="Google Shape;649;p42"/>
            <p:cNvSpPr/>
            <p:nvPr/>
          </p:nvSpPr>
          <p:spPr>
            <a:xfrm>
              <a:off x="2031507" y="4423134"/>
              <a:ext cx="2457107" cy="169436"/>
            </a:xfrm>
            <a:custGeom>
              <a:avLst/>
              <a:gdLst/>
              <a:ahLst/>
              <a:cxnLst/>
              <a:rect l="l" t="t" r="r" b="b"/>
              <a:pathLst>
                <a:path w="8451" h="839" extrusionOk="0">
                  <a:moveTo>
                    <a:pt x="4217" y="0"/>
                  </a:moveTo>
                  <a:cubicBezTo>
                    <a:pt x="1887" y="0"/>
                    <a:pt x="1" y="188"/>
                    <a:pt x="1" y="417"/>
                  </a:cubicBezTo>
                  <a:cubicBezTo>
                    <a:pt x="1" y="646"/>
                    <a:pt x="1887" y="838"/>
                    <a:pt x="4217" y="838"/>
                  </a:cubicBezTo>
                  <a:cubicBezTo>
                    <a:pt x="6560" y="838"/>
                    <a:pt x="8451" y="646"/>
                    <a:pt x="8451" y="417"/>
                  </a:cubicBezTo>
                  <a:cubicBezTo>
                    <a:pt x="8451" y="188"/>
                    <a:pt x="6560" y="0"/>
                    <a:pt x="4217" y="0"/>
                  </a:cubicBezTo>
                  <a:close/>
                </a:path>
              </a:pathLst>
            </a:custGeom>
            <a:solidFill>
              <a:srgbClr val="54B2E0">
                <a:alpha val="2279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0" name="Google Shape;650;p42"/>
            <p:cNvSpPr/>
            <p:nvPr/>
          </p:nvSpPr>
          <p:spPr>
            <a:xfrm>
              <a:off x="2664627" y="3806613"/>
              <a:ext cx="1155717" cy="92490"/>
            </a:xfrm>
            <a:custGeom>
              <a:avLst/>
              <a:gdLst/>
              <a:ahLst/>
              <a:cxnLst/>
              <a:rect l="l" t="t" r="r" b="b"/>
              <a:pathLst>
                <a:path w="5723" h="458" extrusionOk="0">
                  <a:moveTo>
                    <a:pt x="193" y="0"/>
                  </a:moveTo>
                  <a:cubicBezTo>
                    <a:pt x="97" y="0"/>
                    <a:pt x="1" y="78"/>
                    <a:pt x="1" y="193"/>
                  </a:cubicBezTo>
                  <a:lnTo>
                    <a:pt x="1" y="266"/>
                  </a:lnTo>
                  <a:cubicBezTo>
                    <a:pt x="1" y="362"/>
                    <a:pt x="97" y="458"/>
                    <a:pt x="193" y="458"/>
                  </a:cubicBezTo>
                  <a:lnTo>
                    <a:pt x="5530" y="458"/>
                  </a:lnTo>
                  <a:cubicBezTo>
                    <a:pt x="5645" y="458"/>
                    <a:pt x="5723" y="362"/>
                    <a:pt x="5723" y="266"/>
                  </a:cubicBezTo>
                  <a:lnTo>
                    <a:pt x="5723" y="193"/>
                  </a:lnTo>
                  <a:cubicBezTo>
                    <a:pt x="5723" y="78"/>
                    <a:pt x="5645" y="0"/>
                    <a:pt x="5530"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1" name="Google Shape;651;p42"/>
            <p:cNvSpPr/>
            <p:nvPr/>
          </p:nvSpPr>
          <p:spPr>
            <a:xfrm>
              <a:off x="2684013" y="2793482"/>
              <a:ext cx="1120579" cy="193259"/>
            </a:xfrm>
            <a:custGeom>
              <a:avLst/>
              <a:gdLst/>
              <a:ahLst/>
              <a:cxnLst/>
              <a:rect l="l" t="t" r="r" b="b"/>
              <a:pathLst>
                <a:path w="5549" h="957" extrusionOk="0">
                  <a:moveTo>
                    <a:pt x="170" y="0"/>
                  </a:moveTo>
                  <a:cubicBezTo>
                    <a:pt x="79" y="0"/>
                    <a:pt x="1" y="78"/>
                    <a:pt x="1" y="174"/>
                  </a:cubicBezTo>
                  <a:lnTo>
                    <a:pt x="1" y="801"/>
                  </a:lnTo>
                  <a:cubicBezTo>
                    <a:pt x="1" y="897"/>
                    <a:pt x="79" y="957"/>
                    <a:pt x="170" y="957"/>
                  </a:cubicBezTo>
                  <a:lnTo>
                    <a:pt x="5380" y="957"/>
                  </a:lnTo>
                  <a:cubicBezTo>
                    <a:pt x="5476" y="957"/>
                    <a:pt x="5549" y="897"/>
                    <a:pt x="5549" y="801"/>
                  </a:cubicBezTo>
                  <a:lnTo>
                    <a:pt x="5549" y="174"/>
                  </a:lnTo>
                  <a:cubicBezTo>
                    <a:pt x="5549" y="78"/>
                    <a:pt x="5476" y="0"/>
                    <a:pt x="5380"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2" name="Google Shape;652;p42"/>
            <p:cNvSpPr/>
            <p:nvPr/>
          </p:nvSpPr>
          <p:spPr>
            <a:xfrm>
              <a:off x="2301137" y="1143837"/>
              <a:ext cx="922069" cy="829782"/>
            </a:xfrm>
            <a:custGeom>
              <a:avLst/>
              <a:gdLst/>
              <a:ahLst/>
              <a:cxnLst/>
              <a:rect l="l" t="t" r="r" b="b"/>
              <a:pathLst>
                <a:path w="4566" h="4109" extrusionOk="0">
                  <a:moveTo>
                    <a:pt x="2354" y="0"/>
                  </a:moveTo>
                  <a:cubicBezTo>
                    <a:pt x="1225" y="0"/>
                    <a:pt x="0" y="953"/>
                    <a:pt x="487" y="2145"/>
                  </a:cubicBezTo>
                  <a:cubicBezTo>
                    <a:pt x="1096" y="3670"/>
                    <a:pt x="3289" y="4109"/>
                    <a:pt x="3289" y="4109"/>
                  </a:cubicBezTo>
                  <a:cubicBezTo>
                    <a:pt x="3289" y="4109"/>
                    <a:pt x="4566" y="1152"/>
                    <a:pt x="3289" y="273"/>
                  </a:cubicBezTo>
                  <a:cubicBezTo>
                    <a:pt x="3017" y="85"/>
                    <a:pt x="2690" y="0"/>
                    <a:pt x="2354"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3" name="Google Shape;653;p42"/>
            <p:cNvSpPr/>
            <p:nvPr/>
          </p:nvSpPr>
          <p:spPr>
            <a:xfrm>
              <a:off x="2579611" y="1188667"/>
              <a:ext cx="659342" cy="1601202"/>
            </a:xfrm>
            <a:custGeom>
              <a:avLst/>
              <a:gdLst/>
              <a:ahLst/>
              <a:cxnLst/>
              <a:rect l="l" t="t" r="r" b="b"/>
              <a:pathLst>
                <a:path w="3265" h="7929" extrusionOk="0">
                  <a:moveTo>
                    <a:pt x="67" y="1"/>
                  </a:moveTo>
                  <a:cubicBezTo>
                    <a:pt x="60" y="1"/>
                    <a:pt x="51" y="5"/>
                    <a:pt x="42" y="14"/>
                  </a:cubicBezTo>
                  <a:cubicBezTo>
                    <a:pt x="24" y="14"/>
                    <a:pt x="1" y="33"/>
                    <a:pt x="24" y="51"/>
                  </a:cubicBezTo>
                  <a:cubicBezTo>
                    <a:pt x="24" y="69"/>
                    <a:pt x="710" y="1351"/>
                    <a:pt x="1452" y="2930"/>
                  </a:cubicBezTo>
                  <a:cubicBezTo>
                    <a:pt x="2120" y="4400"/>
                    <a:pt x="2976" y="6460"/>
                    <a:pt x="3187" y="7892"/>
                  </a:cubicBezTo>
                  <a:cubicBezTo>
                    <a:pt x="3187" y="7911"/>
                    <a:pt x="3205" y="7929"/>
                    <a:pt x="3228" y="7929"/>
                  </a:cubicBezTo>
                  <a:cubicBezTo>
                    <a:pt x="3246" y="7911"/>
                    <a:pt x="3264" y="7892"/>
                    <a:pt x="3264" y="7874"/>
                  </a:cubicBezTo>
                  <a:cubicBezTo>
                    <a:pt x="3054" y="6441"/>
                    <a:pt x="2198" y="4381"/>
                    <a:pt x="1530" y="2912"/>
                  </a:cubicBezTo>
                  <a:cubicBezTo>
                    <a:pt x="783" y="1310"/>
                    <a:pt x="97" y="33"/>
                    <a:pt x="79" y="14"/>
                  </a:cubicBezTo>
                  <a:cubicBezTo>
                    <a:pt x="79" y="5"/>
                    <a:pt x="74" y="1"/>
                    <a:pt x="67"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4" name="Google Shape;654;p42"/>
            <p:cNvSpPr/>
            <p:nvPr/>
          </p:nvSpPr>
          <p:spPr>
            <a:xfrm>
              <a:off x="2429974" y="1300542"/>
              <a:ext cx="527878" cy="641773"/>
            </a:xfrm>
            <a:custGeom>
              <a:avLst/>
              <a:gdLst/>
              <a:ahLst/>
              <a:cxnLst/>
              <a:rect l="l" t="t" r="r" b="b"/>
              <a:pathLst>
                <a:path w="2614" h="3178" extrusionOk="0">
                  <a:moveTo>
                    <a:pt x="28" y="1"/>
                  </a:moveTo>
                  <a:cubicBezTo>
                    <a:pt x="18" y="1"/>
                    <a:pt x="9" y="5"/>
                    <a:pt x="0" y="14"/>
                  </a:cubicBezTo>
                  <a:cubicBezTo>
                    <a:pt x="0" y="33"/>
                    <a:pt x="0" y="51"/>
                    <a:pt x="18" y="69"/>
                  </a:cubicBezTo>
                  <a:cubicBezTo>
                    <a:pt x="18" y="88"/>
                    <a:pt x="1584" y="1388"/>
                    <a:pt x="2536" y="3159"/>
                  </a:cubicBezTo>
                  <a:cubicBezTo>
                    <a:pt x="2536" y="3177"/>
                    <a:pt x="2554" y="3177"/>
                    <a:pt x="2573" y="3177"/>
                  </a:cubicBezTo>
                  <a:lnTo>
                    <a:pt x="2596" y="3177"/>
                  </a:lnTo>
                  <a:cubicBezTo>
                    <a:pt x="2614" y="3177"/>
                    <a:pt x="2614" y="3141"/>
                    <a:pt x="2614" y="3122"/>
                  </a:cubicBezTo>
                  <a:cubicBezTo>
                    <a:pt x="1639" y="1328"/>
                    <a:pt x="78" y="33"/>
                    <a:pt x="55" y="14"/>
                  </a:cubicBezTo>
                  <a:cubicBezTo>
                    <a:pt x="46" y="5"/>
                    <a:pt x="37" y="1"/>
                    <a:pt x="28"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5" name="Google Shape;655;p42"/>
            <p:cNvSpPr/>
            <p:nvPr/>
          </p:nvSpPr>
          <p:spPr>
            <a:xfrm>
              <a:off x="2387365" y="1538023"/>
              <a:ext cx="581594" cy="431955"/>
            </a:xfrm>
            <a:custGeom>
              <a:avLst/>
              <a:gdLst/>
              <a:ahLst/>
              <a:cxnLst/>
              <a:rect l="l" t="t" r="r" b="b"/>
              <a:pathLst>
                <a:path w="2880" h="2139" extrusionOk="0">
                  <a:moveTo>
                    <a:pt x="60" y="1"/>
                  </a:moveTo>
                  <a:cubicBezTo>
                    <a:pt x="37" y="1"/>
                    <a:pt x="19" y="19"/>
                    <a:pt x="1" y="38"/>
                  </a:cubicBezTo>
                  <a:cubicBezTo>
                    <a:pt x="1" y="56"/>
                    <a:pt x="1" y="79"/>
                    <a:pt x="37" y="79"/>
                  </a:cubicBezTo>
                  <a:cubicBezTo>
                    <a:pt x="37" y="79"/>
                    <a:pt x="381" y="193"/>
                    <a:pt x="916" y="514"/>
                  </a:cubicBezTo>
                  <a:cubicBezTo>
                    <a:pt x="1392" y="784"/>
                    <a:pt x="2097" y="1296"/>
                    <a:pt x="2807" y="2116"/>
                  </a:cubicBezTo>
                  <a:cubicBezTo>
                    <a:pt x="2807" y="2139"/>
                    <a:pt x="2825" y="2139"/>
                    <a:pt x="2825" y="2139"/>
                  </a:cubicBezTo>
                  <a:lnTo>
                    <a:pt x="2862" y="2139"/>
                  </a:lnTo>
                  <a:cubicBezTo>
                    <a:pt x="2862" y="2116"/>
                    <a:pt x="2880" y="2079"/>
                    <a:pt x="2862" y="2079"/>
                  </a:cubicBezTo>
                  <a:cubicBezTo>
                    <a:pt x="2157" y="1242"/>
                    <a:pt x="1433" y="724"/>
                    <a:pt x="953" y="440"/>
                  </a:cubicBezTo>
                  <a:cubicBezTo>
                    <a:pt x="422" y="134"/>
                    <a:pt x="78" y="19"/>
                    <a:pt x="60"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6" name="Google Shape;656;p42"/>
            <p:cNvSpPr/>
            <p:nvPr/>
          </p:nvSpPr>
          <p:spPr>
            <a:xfrm>
              <a:off x="2803359" y="1152722"/>
              <a:ext cx="123185" cy="724772"/>
            </a:xfrm>
            <a:custGeom>
              <a:avLst/>
              <a:gdLst/>
              <a:ahLst/>
              <a:cxnLst/>
              <a:rect l="l" t="t" r="r" b="b"/>
              <a:pathLst>
                <a:path w="610" h="3589" extrusionOk="0">
                  <a:moveTo>
                    <a:pt x="248" y="0"/>
                  </a:moveTo>
                  <a:cubicBezTo>
                    <a:pt x="229" y="0"/>
                    <a:pt x="211" y="18"/>
                    <a:pt x="193" y="41"/>
                  </a:cubicBezTo>
                  <a:cubicBezTo>
                    <a:pt x="193" y="60"/>
                    <a:pt x="0" y="1987"/>
                    <a:pt x="536" y="3548"/>
                  </a:cubicBezTo>
                  <a:cubicBezTo>
                    <a:pt x="536" y="3566"/>
                    <a:pt x="554" y="3589"/>
                    <a:pt x="573" y="3589"/>
                  </a:cubicBezTo>
                  <a:lnTo>
                    <a:pt x="591" y="3566"/>
                  </a:lnTo>
                  <a:cubicBezTo>
                    <a:pt x="609" y="3566"/>
                    <a:pt x="609" y="3548"/>
                    <a:pt x="609" y="3529"/>
                  </a:cubicBezTo>
                  <a:cubicBezTo>
                    <a:pt x="78" y="1964"/>
                    <a:pt x="266" y="78"/>
                    <a:pt x="289" y="60"/>
                  </a:cubicBezTo>
                  <a:cubicBezTo>
                    <a:pt x="289" y="18"/>
                    <a:pt x="266" y="0"/>
                    <a:pt x="248"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7" name="Google Shape;657;p42"/>
            <p:cNvSpPr/>
            <p:nvPr/>
          </p:nvSpPr>
          <p:spPr>
            <a:xfrm>
              <a:off x="2903116" y="1283983"/>
              <a:ext cx="138936" cy="654698"/>
            </a:xfrm>
            <a:custGeom>
              <a:avLst/>
              <a:gdLst/>
              <a:ahLst/>
              <a:cxnLst/>
              <a:rect l="l" t="t" r="r" b="b"/>
              <a:pathLst>
                <a:path w="688" h="3242" extrusionOk="0">
                  <a:moveTo>
                    <a:pt x="669" y="0"/>
                  </a:moveTo>
                  <a:cubicBezTo>
                    <a:pt x="651" y="0"/>
                    <a:pt x="614" y="0"/>
                    <a:pt x="614" y="18"/>
                  </a:cubicBezTo>
                  <a:cubicBezTo>
                    <a:pt x="596" y="37"/>
                    <a:pt x="422" y="343"/>
                    <a:pt x="271" y="897"/>
                  </a:cubicBezTo>
                  <a:cubicBezTo>
                    <a:pt x="138" y="1392"/>
                    <a:pt x="1" y="2211"/>
                    <a:pt x="175" y="3204"/>
                  </a:cubicBezTo>
                  <a:cubicBezTo>
                    <a:pt x="175" y="3223"/>
                    <a:pt x="193" y="3241"/>
                    <a:pt x="211" y="3241"/>
                  </a:cubicBezTo>
                  <a:cubicBezTo>
                    <a:pt x="253" y="3241"/>
                    <a:pt x="253" y="3223"/>
                    <a:pt x="253" y="3186"/>
                  </a:cubicBezTo>
                  <a:cubicBezTo>
                    <a:pt x="97" y="2211"/>
                    <a:pt x="211" y="1410"/>
                    <a:pt x="344" y="916"/>
                  </a:cubicBezTo>
                  <a:cubicBezTo>
                    <a:pt x="500" y="380"/>
                    <a:pt x="669" y="55"/>
                    <a:pt x="669" y="55"/>
                  </a:cubicBezTo>
                  <a:cubicBezTo>
                    <a:pt x="687" y="37"/>
                    <a:pt x="687" y="18"/>
                    <a:pt x="66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8" name="Google Shape;658;p42"/>
            <p:cNvSpPr/>
            <p:nvPr/>
          </p:nvSpPr>
          <p:spPr>
            <a:xfrm>
              <a:off x="3215718" y="1235921"/>
              <a:ext cx="922473" cy="818271"/>
            </a:xfrm>
            <a:custGeom>
              <a:avLst/>
              <a:gdLst/>
              <a:ahLst/>
              <a:cxnLst/>
              <a:rect l="l" t="t" r="r" b="b"/>
              <a:pathLst>
                <a:path w="4568" h="4052" extrusionOk="0">
                  <a:moveTo>
                    <a:pt x="2142" y="1"/>
                  </a:moveTo>
                  <a:cubicBezTo>
                    <a:pt x="1848" y="1"/>
                    <a:pt x="1561" y="69"/>
                    <a:pt x="1314" y="220"/>
                  </a:cubicBezTo>
                  <a:cubicBezTo>
                    <a:pt x="0" y="1039"/>
                    <a:pt x="1085" y="4051"/>
                    <a:pt x="1085" y="4051"/>
                  </a:cubicBezTo>
                  <a:cubicBezTo>
                    <a:pt x="1085" y="4051"/>
                    <a:pt x="3319" y="3749"/>
                    <a:pt x="4005" y="2261"/>
                  </a:cubicBezTo>
                  <a:cubicBezTo>
                    <a:pt x="4568" y="1057"/>
                    <a:pt x="3299" y="1"/>
                    <a:pt x="2142"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9" name="Google Shape;659;p42"/>
            <p:cNvSpPr/>
            <p:nvPr/>
          </p:nvSpPr>
          <p:spPr>
            <a:xfrm>
              <a:off x="3258125" y="1292262"/>
              <a:ext cx="608453" cy="1470949"/>
            </a:xfrm>
            <a:custGeom>
              <a:avLst/>
              <a:gdLst/>
              <a:ahLst/>
              <a:cxnLst/>
              <a:rect l="l" t="t" r="r" b="b"/>
              <a:pathLst>
                <a:path w="3013" h="7284" extrusionOk="0">
                  <a:moveTo>
                    <a:pt x="2958" y="0"/>
                  </a:moveTo>
                  <a:cubicBezTo>
                    <a:pt x="2945" y="0"/>
                    <a:pt x="2935" y="5"/>
                    <a:pt x="2935" y="14"/>
                  </a:cubicBezTo>
                  <a:cubicBezTo>
                    <a:pt x="2916" y="37"/>
                    <a:pt x="2193" y="1044"/>
                    <a:pt x="1488" y="2417"/>
                  </a:cubicBezTo>
                  <a:cubicBezTo>
                    <a:pt x="1049" y="3241"/>
                    <a:pt x="724" y="4019"/>
                    <a:pt x="477" y="4747"/>
                  </a:cubicBezTo>
                  <a:cubicBezTo>
                    <a:pt x="170" y="5663"/>
                    <a:pt x="1" y="6500"/>
                    <a:pt x="1" y="7247"/>
                  </a:cubicBezTo>
                  <a:cubicBezTo>
                    <a:pt x="1" y="7265"/>
                    <a:pt x="19" y="7283"/>
                    <a:pt x="37" y="7283"/>
                  </a:cubicBezTo>
                  <a:cubicBezTo>
                    <a:pt x="56" y="7283"/>
                    <a:pt x="74" y="7265"/>
                    <a:pt x="74" y="7247"/>
                  </a:cubicBezTo>
                  <a:cubicBezTo>
                    <a:pt x="97" y="5585"/>
                    <a:pt x="898" y="3736"/>
                    <a:pt x="1543" y="2459"/>
                  </a:cubicBezTo>
                  <a:cubicBezTo>
                    <a:pt x="2271" y="1085"/>
                    <a:pt x="2994" y="74"/>
                    <a:pt x="2994" y="74"/>
                  </a:cubicBezTo>
                  <a:cubicBezTo>
                    <a:pt x="3013" y="55"/>
                    <a:pt x="3013" y="37"/>
                    <a:pt x="2994" y="14"/>
                  </a:cubicBezTo>
                  <a:cubicBezTo>
                    <a:pt x="2985" y="5"/>
                    <a:pt x="2970" y="0"/>
                    <a:pt x="2958"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0" name="Google Shape;660;p42"/>
            <p:cNvSpPr/>
            <p:nvPr/>
          </p:nvSpPr>
          <p:spPr>
            <a:xfrm>
              <a:off x="3446736" y="1415243"/>
              <a:ext cx="565843" cy="612088"/>
            </a:xfrm>
            <a:custGeom>
              <a:avLst/>
              <a:gdLst/>
              <a:ahLst/>
              <a:cxnLst/>
              <a:rect l="l" t="t" r="r" b="b"/>
              <a:pathLst>
                <a:path w="2802" h="3031" extrusionOk="0">
                  <a:moveTo>
                    <a:pt x="2729" y="0"/>
                  </a:moveTo>
                  <a:cubicBezTo>
                    <a:pt x="2710" y="18"/>
                    <a:pt x="1067" y="1218"/>
                    <a:pt x="0" y="2953"/>
                  </a:cubicBezTo>
                  <a:cubicBezTo>
                    <a:pt x="0" y="2976"/>
                    <a:pt x="0" y="3012"/>
                    <a:pt x="19" y="3012"/>
                  </a:cubicBezTo>
                  <a:cubicBezTo>
                    <a:pt x="19" y="3031"/>
                    <a:pt x="37" y="3031"/>
                    <a:pt x="37" y="3031"/>
                  </a:cubicBezTo>
                  <a:cubicBezTo>
                    <a:pt x="55" y="3031"/>
                    <a:pt x="55" y="3012"/>
                    <a:pt x="78" y="3012"/>
                  </a:cubicBezTo>
                  <a:cubicBezTo>
                    <a:pt x="1126" y="1277"/>
                    <a:pt x="2765" y="73"/>
                    <a:pt x="2784" y="73"/>
                  </a:cubicBezTo>
                  <a:cubicBezTo>
                    <a:pt x="2802" y="55"/>
                    <a:pt x="2802" y="37"/>
                    <a:pt x="2784" y="18"/>
                  </a:cubicBezTo>
                  <a:cubicBezTo>
                    <a:pt x="2765" y="0"/>
                    <a:pt x="2747" y="0"/>
                    <a:pt x="272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1" name="Google Shape;661;p42"/>
            <p:cNvSpPr/>
            <p:nvPr/>
          </p:nvSpPr>
          <p:spPr>
            <a:xfrm>
              <a:off x="3434619" y="1653734"/>
              <a:ext cx="605828" cy="396615"/>
            </a:xfrm>
            <a:custGeom>
              <a:avLst/>
              <a:gdLst/>
              <a:ahLst/>
              <a:cxnLst/>
              <a:rect l="l" t="t" r="r" b="b"/>
              <a:pathLst>
                <a:path w="3000" h="1964" extrusionOk="0">
                  <a:moveTo>
                    <a:pt x="2940" y="0"/>
                  </a:moveTo>
                  <a:cubicBezTo>
                    <a:pt x="2921" y="0"/>
                    <a:pt x="2560" y="96"/>
                    <a:pt x="2024" y="380"/>
                  </a:cubicBezTo>
                  <a:cubicBezTo>
                    <a:pt x="1530" y="650"/>
                    <a:pt x="765" y="1108"/>
                    <a:pt x="24" y="1909"/>
                  </a:cubicBezTo>
                  <a:cubicBezTo>
                    <a:pt x="1" y="1909"/>
                    <a:pt x="1" y="1946"/>
                    <a:pt x="24" y="1964"/>
                  </a:cubicBezTo>
                  <a:lnTo>
                    <a:pt x="79" y="1964"/>
                  </a:lnTo>
                  <a:cubicBezTo>
                    <a:pt x="825" y="1181"/>
                    <a:pt x="1566" y="705"/>
                    <a:pt x="2061" y="458"/>
                  </a:cubicBezTo>
                  <a:cubicBezTo>
                    <a:pt x="2596" y="170"/>
                    <a:pt x="2958" y="78"/>
                    <a:pt x="2958" y="78"/>
                  </a:cubicBezTo>
                  <a:cubicBezTo>
                    <a:pt x="2976" y="78"/>
                    <a:pt x="2999" y="55"/>
                    <a:pt x="2976" y="37"/>
                  </a:cubicBezTo>
                  <a:cubicBezTo>
                    <a:pt x="2976" y="18"/>
                    <a:pt x="2958" y="0"/>
                    <a:pt x="2940"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2" name="Google Shape;662;p42"/>
            <p:cNvSpPr/>
            <p:nvPr/>
          </p:nvSpPr>
          <p:spPr>
            <a:xfrm>
              <a:off x="3477228" y="1241373"/>
              <a:ext cx="147216" cy="716694"/>
            </a:xfrm>
            <a:custGeom>
              <a:avLst/>
              <a:gdLst/>
              <a:ahLst/>
              <a:cxnLst/>
              <a:rect l="l" t="t" r="r" b="b"/>
              <a:pathLst>
                <a:path w="729" h="3549" extrusionOk="0">
                  <a:moveTo>
                    <a:pt x="591" y="1"/>
                  </a:moveTo>
                  <a:cubicBezTo>
                    <a:pt x="573" y="1"/>
                    <a:pt x="554" y="19"/>
                    <a:pt x="554" y="60"/>
                  </a:cubicBezTo>
                  <a:cubicBezTo>
                    <a:pt x="554" y="78"/>
                    <a:pt x="650" y="1983"/>
                    <a:pt x="19" y="3493"/>
                  </a:cubicBezTo>
                  <a:cubicBezTo>
                    <a:pt x="0" y="3530"/>
                    <a:pt x="19" y="3548"/>
                    <a:pt x="42" y="3548"/>
                  </a:cubicBezTo>
                  <a:lnTo>
                    <a:pt x="60" y="3548"/>
                  </a:lnTo>
                  <a:cubicBezTo>
                    <a:pt x="78" y="3548"/>
                    <a:pt x="78" y="3548"/>
                    <a:pt x="97" y="3530"/>
                  </a:cubicBezTo>
                  <a:cubicBezTo>
                    <a:pt x="728" y="1983"/>
                    <a:pt x="632" y="60"/>
                    <a:pt x="632" y="37"/>
                  </a:cubicBezTo>
                  <a:cubicBezTo>
                    <a:pt x="632" y="19"/>
                    <a:pt x="614" y="1"/>
                    <a:pt x="591"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3" name="Google Shape;663;p42"/>
            <p:cNvSpPr/>
            <p:nvPr/>
          </p:nvSpPr>
          <p:spPr>
            <a:xfrm>
              <a:off x="3400492" y="1360720"/>
              <a:ext cx="112078" cy="659140"/>
            </a:xfrm>
            <a:custGeom>
              <a:avLst/>
              <a:gdLst/>
              <a:ahLst/>
              <a:cxnLst/>
              <a:rect l="l" t="t" r="r" b="b"/>
              <a:pathLst>
                <a:path w="555" h="3264" extrusionOk="0">
                  <a:moveTo>
                    <a:pt x="19" y="0"/>
                  </a:moveTo>
                  <a:cubicBezTo>
                    <a:pt x="1" y="18"/>
                    <a:pt x="1" y="41"/>
                    <a:pt x="1" y="60"/>
                  </a:cubicBezTo>
                  <a:cubicBezTo>
                    <a:pt x="1" y="60"/>
                    <a:pt x="170" y="385"/>
                    <a:pt x="284" y="934"/>
                  </a:cubicBezTo>
                  <a:cubicBezTo>
                    <a:pt x="380" y="1451"/>
                    <a:pt x="458" y="2252"/>
                    <a:pt x="248" y="3223"/>
                  </a:cubicBezTo>
                  <a:cubicBezTo>
                    <a:pt x="248" y="3246"/>
                    <a:pt x="248" y="3264"/>
                    <a:pt x="266" y="3264"/>
                  </a:cubicBezTo>
                  <a:lnTo>
                    <a:pt x="284" y="3264"/>
                  </a:lnTo>
                  <a:cubicBezTo>
                    <a:pt x="307" y="3264"/>
                    <a:pt x="326" y="3264"/>
                    <a:pt x="326" y="3246"/>
                  </a:cubicBezTo>
                  <a:cubicBezTo>
                    <a:pt x="554" y="2252"/>
                    <a:pt x="458" y="1433"/>
                    <a:pt x="362" y="916"/>
                  </a:cubicBezTo>
                  <a:cubicBezTo>
                    <a:pt x="248" y="362"/>
                    <a:pt x="78" y="41"/>
                    <a:pt x="78" y="18"/>
                  </a:cubicBezTo>
                  <a:cubicBezTo>
                    <a:pt x="78" y="0"/>
                    <a:pt x="37" y="0"/>
                    <a:pt x="1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4" name="Google Shape;664;p42"/>
            <p:cNvSpPr/>
            <p:nvPr/>
          </p:nvSpPr>
          <p:spPr>
            <a:xfrm>
              <a:off x="2880095" y="597590"/>
              <a:ext cx="840485" cy="871382"/>
            </a:xfrm>
            <a:custGeom>
              <a:avLst/>
              <a:gdLst/>
              <a:ahLst/>
              <a:cxnLst/>
              <a:rect l="l" t="t" r="r" b="b"/>
              <a:pathLst>
                <a:path w="4162" h="4315" extrusionOk="0">
                  <a:moveTo>
                    <a:pt x="1719" y="1"/>
                  </a:moveTo>
                  <a:cubicBezTo>
                    <a:pt x="850" y="1"/>
                    <a:pt x="0" y="489"/>
                    <a:pt x="0" y="1454"/>
                  </a:cubicBezTo>
                  <a:cubicBezTo>
                    <a:pt x="0" y="3092"/>
                    <a:pt x="1891" y="4315"/>
                    <a:pt x="1891" y="4315"/>
                  </a:cubicBezTo>
                  <a:cubicBezTo>
                    <a:pt x="1891" y="4315"/>
                    <a:pt x="4161" y="2044"/>
                    <a:pt x="3319" y="767"/>
                  </a:cubicBezTo>
                  <a:cubicBezTo>
                    <a:pt x="2983" y="255"/>
                    <a:pt x="2346" y="1"/>
                    <a:pt x="1719"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5" name="Google Shape;665;p42"/>
            <p:cNvSpPr/>
            <p:nvPr/>
          </p:nvSpPr>
          <p:spPr>
            <a:xfrm>
              <a:off x="3192495" y="601628"/>
              <a:ext cx="92692" cy="1722368"/>
            </a:xfrm>
            <a:custGeom>
              <a:avLst/>
              <a:gdLst/>
              <a:ahLst/>
              <a:cxnLst/>
              <a:rect l="l" t="t" r="r" b="b"/>
              <a:pathLst>
                <a:path w="459" h="8529" extrusionOk="0">
                  <a:moveTo>
                    <a:pt x="37" y="1"/>
                  </a:moveTo>
                  <a:cubicBezTo>
                    <a:pt x="19" y="1"/>
                    <a:pt x="1" y="24"/>
                    <a:pt x="1" y="42"/>
                  </a:cubicBezTo>
                  <a:cubicBezTo>
                    <a:pt x="1" y="60"/>
                    <a:pt x="170" y="1489"/>
                    <a:pt x="266" y="3246"/>
                  </a:cubicBezTo>
                  <a:cubicBezTo>
                    <a:pt x="344" y="4867"/>
                    <a:pt x="381" y="7078"/>
                    <a:pt x="37" y="8492"/>
                  </a:cubicBezTo>
                  <a:cubicBezTo>
                    <a:pt x="37" y="8511"/>
                    <a:pt x="56" y="8529"/>
                    <a:pt x="78" y="8529"/>
                  </a:cubicBezTo>
                  <a:cubicBezTo>
                    <a:pt x="97" y="8529"/>
                    <a:pt x="115" y="8529"/>
                    <a:pt x="115" y="8511"/>
                  </a:cubicBezTo>
                  <a:cubicBezTo>
                    <a:pt x="458" y="7096"/>
                    <a:pt x="422" y="4867"/>
                    <a:pt x="344" y="3246"/>
                  </a:cubicBezTo>
                  <a:cubicBezTo>
                    <a:pt x="248" y="1489"/>
                    <a:pt x="78" y="42"/>
                    <a:pt x="78" y="24"/>
                  </a:cubicBezTo>
                  <a:cubicBezTo>
                    <a:pt x="78" y="1"/>
                    <a:pt x="56" y="1"/>
                    <a:pt x="37"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6" name="Google Shape;666;p42"/>
            <p:cNvSpPr/>
            <p:nvPr/>
          </p:nvSpPr>
          <p:spPr>
            <a:xfrm>
              <a:off x="3007721" y="647873"/>
              <a:ext cx="261717" cy="790605"/>
            </a:xfrm>
            <a:custGeom>
              <a:avLst/>
              <a:gdLst/>
              <a:ahLst/>
              <a:cxnLst/>
              <a:rect l="l" t="t" r="r" b="b"/>
              <a:pathLst>
                <a:path w="1296" h="3915" extrusionOk="0">
                  <a:moveTo>
                    <a:pt x="18" y="1"/>
                  </a:moveTo>
                  <a:cubicBezTo>
                    <a:pt x="0" y="24"/>
                    <a:pt x="0" y="42"/>
                    <a:pt x="18" y="60"/>
                  </a:cubicBezTo>
                  <a:cubicBezTo>
                    <a:pt x="18" y="79"/>
                    <a:pt x="993" y="1855"/>
                    <a:pt x="1222" y="3873"/>
                  </a:cubicBezTo>
                  <a:cubicBezTo>
                    <a:pt x="1222" y="3892"/>
                    <a:pt x="1241" y="3915"/>
                    <a:pt x="1259" y="3915"/>
                  </a:cubicBezTo>
                  <a:cubicBezTo>
                    <a:pt x="1277" y="3892"/>
                    <a:pt x="1296" y="3873"/>
                    <a:pt x="1296" y="3855"/>
                  </a:cubicBezTo>
                  <a:cubicBezTo>
                    <a:pt x="1067" y="1832"/>
                    <a:pt x="96" y="42"/>
                    <a:pt x="78" y="24"/>
                  </a:cubicBezTo>
                  <a:cubicBezTo>
                    <a:pt x="78" y="1"/>
                    <a:pt x="37" y="1"/>
                    <a:pt x="18"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7" name="Google Shape;667;p42"/>
            <p:cNvSpPr/>
            <p:nvPr/>
          </p:nvSpPr>
          <p:spPr>
            <a:xfrm>
              <a:off x="2880095" y="853245"/>
              <a:ext cx="389345" cy="612088"/>
            </a:xfrm>
            <a:custGeom>
              <a:avLst/>
              <a:gdLst/>
              <a:ahLst/>
              <a:cxnLst/>
              <a:rect l="l" t="t" r="r" b="b"/>
              <a:pathLst>
                <a:path w="1928" h="3031" extrusionOk="0">
                  <a:moveTo>
                    <a:pt x="51" y="0"/>
                  </a:moveTo>
                  <a:cubicBezTo>
                    <a:pt x="42" y="0"/>
                    <a:pt x="32" y="5"/>
                    <a:pt x="23" y="14"/>
                  </a:cubicBezTo>
                  <a:cubicBezTo>
                    <a:pt x="0" y="37"/>
                    <a:pt x="0" y="55"/>
                    <a:pt x="23" y="73"/>
                  </a:cubicBezTo>
                  <a:cubicBezTo>
                    <a:pt x="23" y="73"/>
                    <a:pt x="325" y="320"/>
                    <a:pt x="687" y="797"/>
                  </a:cubicBezTo>
                  <a:cubicBezTo>
                    <a:pt x="1012" y="1236"/>
                    <a:pt x="1488" y="1982"/>
                    <a:pt x="1831" y="2989"/>
                  </a:cubicBezTo>
                  <a:lnTo>
                    <a:pt x="1873" y="3030"/>
                  </a:lnTo>
                  <a:lnTo>
                    <a:pt x="1891" y="3030"/>
                  </a:lnTo>
                  <a:cubicBezTo>
                    <a:pt x="1909" y="3012"/>
                    <a:pt x="1928" y="2989"/>
                    <a:pt x="1909" y="2971"/>
                  </a:cubicBezTo>
                  <a:cubicBezTo>
                    <a:pt x="1566" y="1941"/>
                    <a:pt x="1090" y="1199"/>
                    <a:pt x="747" y="742"/>
                  </a:cubicBezTo>
                  <a:cubicBezTo>
                    <a:pt x="367" y="266"/>
                    <a:pt x="97" y="14"/>
                    <a:pt x="78" y="14"/>
                  </a:cubicBezTo>
                  <a:cubicBezTo>
                    <a:pt x="69" y="5"/>
                    <a:pt x="60" y="0"/>
                    <a:pt x="51"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8" name="Google Shape;668;p42"/>
            <p:cNvSpPr/>
            <p:nvPr/>
          </p:nvSpPr>
          <p:spPr>
            <a:xfrm>
              <a:off x="3249845" y="665845"/>
              <a:ext cx="216482" cy="695086"/>
            </a:xfrm>
            <a:custGeom>
              <a:avLst/>
              <a:gdLst/>
              <a:ahLst/>
              <a:cxnLst/>
              <a:rect l="l" t="t" r="r" b="b"/>
              <a:pathLst>
                <a:path w="1072" h="3442" extrusionOk="0">
                  <a:moveTo>
                    <a:pt x="1015" y="0"/>
                  </a:moveTo>
                  <a:cubicBezTo>
                    <a:pt x="1003" y="0"/>
                    <a:pt x="994" y="13"/>
                    <a:pt x="994" y="26"/>
                  </a:cubicBezTo>
                  <a:cubicBezTo>
                    <a:pt x="975" y="26"/>
                    <a:pt x="78" y="1743"/>
                    <a:pt x="0" y="3404"/>
                  </a:cubicBezTo>
                  <a:cubicBezTo>
                    <a:pt x="0" y="3423"/>
                    <a:pt x="23" y="3441"/>
                    <a:pt x="42" y="3441"/>
                  </a:cubicBezTo>
                  <a:cubicBezTo>
                    <a:pt x="60" y="3441"/>
                    <a:pt x="78" y="3423"/>
                    <a:pt x="78" y="3404"/>
                  </a:cubicBezTo>
                  <a:cubicBezTo>
                    <a:pt x="174" y="1766"/>
                    <a:pt x="1053" y="67"/>
                    <a:pt x="1053" y="49"/>
                  </a:cubicBezTo>
                  <a:cubicBezTo>
                    <a:pt x="1072" y="26"/>
                    <a:pt x="1072" y="8"/>
                    <a:pt x="1030" y="8"/>
                  </a:cubicBezTo>
                  <a:cubicBezTo>
                    <a:pt x="1025" y="3"/>
                    <a:pt x="1020" y="0"/>
                    <a:pt x="1015"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9" name="Google Shape;669;p42"/>
            <p:cNvSpPr/>
            <p:nvPr/>
          </p:nvSpPr>
          <p:spPr>
            <a:xfrm>
              <a:off x="3249845" y="848601"/>
              <a:ext cx="335830" cy="581594"/>
            </a:xfrm>
            <a:custGeom>
              <a:avLst/>
              <a:gdLst/>
              <a:ahLst/>
              <a:cxnLst/>
              <a:rect l="l" t="t" r="r" b="b"/>
              <a:pathLst>
                <a:path w="1663" h="2880" extrusionOk="0">
                  <a:moveTo>
                    <a:pt x="1603" y="0"/>
                  </a:moveTo>
                  <a:cubicBezTo>
                    <a:pt x="1584" y="18"/>
                    <a:pt x="1300" y="247"/>
                    <a:pt x="957" y="705"/>
                  </a:cubicBezTo>
                  <a:cubicBezTo>
                    <a:pt x="650" y="1126"/>
                    <a:pt x="229" y="1849"/>
                    <a:pt x="23" y="2824"/>
                  </a:cubicBezTo>
                  <a:cubicBezTo>
                    <a:pt x="0" y="2861"/>
                    <a:pt x="23" y="2879"/>
                    <a:pt x="42" y="2879"/>
                  </a:cubicBezTo>
                  <a:lnTo>
                    <a:pt x="60" y="2879"/>
                  </a:lnTo>
                  <a:cubicBezTo>
                    <a:pt x="78" y="2879"/>
                    <a:pt x="78" y="2861"/>
                    <a:pt x="97" y="2843"/>
                  </a:cubicBezTo>
                  <a:cubicBezTo>
                    <a:pt x="307" y="1868"/>
                    <a:pt x="710" y="1163"/>
                    <a:pt x="1030" y="765"/>
                  </a:cubicBezTo>
                  <a:cubicBezTo>
                    <a:pt x="1355" y="307"/>
                    <a:pt x="1644" y="78"/>
                    <a:pt x="1644" y="78"/>
                  </a:cubicBezTo>
                  <a:cubicBezTo>
                    <a:pt x="1662" y="60"/>
                    <a:pt x="1662" y="37"/>
                    <a:pt x="1662" y="18"/>
                  </a:cubicBezTo>
                  <a:cubicBezTo>
                    <a:pt x="1644" y="0"/>
                    <a:pt x="1625" y="0"/>
                    <a:pt x="1603"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0" name="Google Shape;670;p42"/>
            <p:cNvSpPr/>
            <p:nvPr/>
          </p:nvSpPr>
          <p:spPr>
            <a:xfrm>
              <a:off x="2753480" y="2231484"/>
              <a:ext cx="981844" cy="562208"/>
            </a:xfrm>
            <a:custGeom>
              <a:avLst/>
              <a:gdLst/>
              <a:ahLst/>
              <a:cxnLst/>
              <a:rect l="l" t="t" r="r" b="b"/>
              <a:pathLst>
                <a:path w="4862" h="2784" extrusionOk="0">
                  <a:moveTo>
                    <a:pt x="211" y="0"/>
                  </a:moveTo>
                  <a:cubicBezTo>
                    <a:pt x="78" y="0"/>
                    <a:pt x="0" y="133"/>
                    <a:pt x="37" y="247"/>
                  </a:cubicBezTo>
                  <a:lnTo>
                    <a:pt x="115" y="421"/>
                  </a:lnTo>
                  <a:lnTo>
                    <a:pt x="151" y="536"/>
                  </a:lnTo>
                  <a:lnTo>
                    <a:pt x="266" y="856"/>
                  </a:lnTo>
                  <a:lnTo>
                    <a:pt x="307" y="952"/>
                  </a:lnTo>
                  <a:lnTo>
                    <a:pt x="440" y="1277"/>
                  </a:lnTo>
                  <a:lnTo>
                    <a:pt x="476" y="1392"/>
                  </a:lnTo>
                  <a:lnTo>
                    <a:pt x="994" y="2783"/>
                  </a:lnTo>
                  <a:lnTo>
                    <a:pt x="3873" y="2783"/>
                  </a:lnTo>
                  <a:lnTo>
                    <a:pt x="4386" y="1392"/>
                  </a:lnTo>
                  <a:lnTo>
                    <a:pt x="4427" y="1277"/>
                  </a:lnTo>
                  <a:lnTo>
                    <a:pt x="4559" y="952"/>
                  </a:lnTo>
                  <a:lnTo>
                    <a:pt x="4596" y="856"/>
                  </a:lnTo>
                  <a:lnTo>
                    <a:pt x="4711" y="536"/>
                  </a:lnTo>
                  <a:lnTo>
                    <a:pt x="4747" y="421"/>
                  </a:lnTo>
                  <a:lnTo>
                    <a:pt x="4825" y="247"/>
                  </a:lnTo>
                  <a:cubicBezTo>
                    <a:pt x="4862" y="133"/>
                    <a:pt x="4788" y="0"/>
                    <a:pt x="4656"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1" name="Google Shape;671;p42"/>
            <p:cNvSpPr/>
            <p:nvPr/>
          </p:nvSpPr>
          <p:spPr>
            <a:xfrm>
              <a:off x="2776501" y="2316500"/>
              <a:ext cx="935802" cy="23223"/>
            </a:xfrm>
            <a:custGeom>
              <a:avLst/>
              <a:gdLst/>
              <a:ahLst/>
              <a:cxnLst/>
              <a:rect l="l" t="t" r="r" b="b"/>
              <a:pathLst>
                <a:path w="4634" h="115" extrusionOk="0">
                  <a:moveTo>
                    <a:pt x="1" y="0"/>
                  </a:moveTo>
                  <a:lnTo>
                    <a:pt x="37" y="115"/>
                  </a:lnTo>
                  <a:lnTo>
                    <a:pt x="4597" y="115"/>
                  </a:lnTo>
                  <a:lnTo>
                    <a:pt x="4633"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2" name="Google Shape;672;p42"/>
            <p:cNvSpPr/>
            <p:nvPr/>
          </p:nvSpPr>
          <p:spPr>
            <a:xfrm>
              <a:off x="2806994" y="2404344"/>
              <a:ext cx="874815" cy="19588"/>
            </a:xfrm>
            <a:custGeom>
              <a:avLst/>
              <a:gdLst/>
              <a:ahLst/>
              <a:cxnLst/>
              <a:rect l="l" t="t" r="r" b="b"/>
              <a:pathLst>
                <a:path w="4332" h="97" extrusionOk="0">
                  <a:moveTo>
                    <a:pt x="1" y="0"/>
                  </a:moveTo>
                  <a:lnTo>
                    <a:pt x="42" y="96"/>
                  </a:lnTo>
                  <a:lnTo>
                    <a:pt x="4294" y="96"/>
                  </a:lnTo>
                  <a:lnTo>
                    <a:pt x="433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3" name="Google Shape;673;p42"/>
            <p:cNvSpPr/>
            <p:nvPr/>
          </p:nvSpPr>
          <p:spPr>
            <a:xfrm>
              <a:off x="2842131" y="2489361"/>
              <a:ext cx="805347" cy="23223"/>
            </a:xfrm>
            <a:custGeom>
              <a:avLst/>
              <a:gdLst/>
              <a:ahLst/>
              <a:cxnLst/>
              <a:rect l="l" t="t" r="r" b="b"/>
              <a:pathLst>
                <a:path w="3988" h="115" extrusionOk="0">
                  <a:moveTo>
                    <a:pt x="1" y="0"/>
                  </a:moveTo>
                  <a:lnTo>
                    <a:pt x="37" y="115"/>
                  </a:lnTo>
                  <a:lnTo>
                    <a:pt x="3947" y="115"/>
                  </a:lnTo>
                  <a:lnTo>
                    <a:pt x="398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4" name="Google Shape;674;p42"/>
            <p:cNvSpPr/>
            <p:nvPr/>
          </p:nvSpPr>
          <p:spPr>
            <a:xfrm>
              <a:off x="2522260" y="2986536"/>
              <a:ext cx="566045" cy="1544052"/>
            </a:xfrm>
            <a:custGeom>
              <a:avLst/>
              <a:gdLst/>
              <a:ahLst/>
              <a:cxnLst/>
              <a:rect l="l" t="t" r="r" b="b"/>
              <a:pathLst>
                <a:path w="2803" h="7646" extrusionOk="0">
                  <a:moveTo>
                    <a:pt x="1544" y="1"/>
                  </a:moveTo>
                  <a:lnTo>
                    <a:pt x="1411" y="665"/>
                  </a:lnTo>
                  <a:lnTo>
                    <a:pt x="1" y="7645"/>
                  </a:lnTo>
                  <a:lnTo>
                    <a:pt x="440" y="7645"/>
                  </a:lnTo>
                  <a:lnTo>
                    <a:pt x="2651" y="514"/>
                  </a:lnTo>
                  <a:lnTo>
                    <a:pt x="2802" y="1"/>
                  </a:ln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5" name="Google Shape;675;p42"/>
            <p:cNvSpPr/>
            <p:nvPr/>
          </p:nvSpPr>
          <p:spPr>
            <a:xfrm>
              <a:off x="3400492" y="2986536"/>
              <a:ext cx="565843" cy="1544052"/>
            </a:xfrm>
            <a:custGeom>
              <a:avLst/>
              <a:gdLst/>
              <a:ahLst/>
              <a:cxnLst/>
              <a:rect l="l" t="t" r="r" b="b"/>
              <a:pathLst>
                <a:path w="2802" h="7646" extrusionOk="0">
                  <a:moveTo>
                    <a:pt x="1" y="1"/>
                  </a:moveTo>
                  <a:lnTo>
                    <a:pt x="97" y="303"/>
                  </a:lnTo>
                  <a:lnTo>
                    <a:pt x="2385" y="7645"/>
                  </a:lnTo>
                  <a:lnTo>
                    <a:pt x="2802" y="7645"/>
                  </a:lnTo>
                  <a:lnTo>
                    <a:pt x="1314" y="170"/>
                  </a:lnTo>
                  <a:lnTo>
                    <a:pt x="1278" y="1"/>
                  </a:ln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6" name="Google Shape;676;p42"/>
            <p:cNvSpPr/>
            <p:nvPr/>
          </p:nvSpPr>
          <p:spPr>
            <a:xfrm>
              <a:off x="2664627" y="3610530"/>
              <a:ext cx="1155717" cy="88047"/>
            </a:xfrm>
            <a:custGeom>
              <a:avLst/>
              <a:gdLst/>
              <a:ahLst/>
              <a:cxnLst/>
              <a:rect l="l" t="t" r="r" b="b"/>
              <a:pathLst>
                <a:path w="5723" h="436" extrusionOk="0">
                  <a:moveTo>
                    <a:pt x="193" y="1"/>
                  </a:moveTo>
                  <a:cubicBezTo>
                    <a:pt x="97" y="1"/>
                    <a:pt x="1" y="74"/>
                    <a:pt x="1" y="170"/>
                  </a:cubicBezTo>
                  <a:lnTo>
                    <a:pt x="1" y="266"/>
                  </a:lnTo>
                  <a:cubicBezTo>
                    <a:pt x="1" y="362"/>
                    <a:pt x="97" y="436"/>
                    <a:pt x="193" y="436"/>
                  </a:cubicBezTo>
                  <a:lnTo>
                    <a:pt x="5530" y="436"/>
                  </a:lnTo>
                  <a:cubicBezTo>
                    <a:pt x="5645" y="436"/>
                    <a:pt x="5723" y="362"/>
                    <a:pt x="5723" y="266"/>
                  </a:cubicBezTo>
                  <a:lnTo>
                    <a:pt x="5723" y="170"/>
                  </a:lnTo>
                  <a:cubicBezTo>
                    <a:pt x="5723" y="74"/>
                    <a:pt x="5645" y="1"/>
                    <a:pt x="5530"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677" name="Google Shape;677;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dirty="0">
                <a:solidFill>
                  <a:schemeClr val="accent4">
                    <a:lumMod val="75000"/>
                  </a:schemeClr>
                </a:solidFill>
                <a:latin typeface="Arial" panose="020B0604020202020204" pitchFamily="34" charset="0"/>
                <a:cs typeface="Arial" panose="020B0604020202020204" pitchFamily="34" charset="0"/>
              </a:rPr>
              <a:t>NỘI DUNG BÀI HỌC</a:t>
            </a:r>
            <a:endParaRPr sz="3200" dirty="0">
              <a:solidFill>
                <a:schemeClr val="accent4">
                  <a:lumMod val="75000"/>
                </a:schemeClr>
              </a:solidFill>
              <a:latin typeface="Arial" panose="020B0604020202020204" pitchFamily="34" charset="0"/>
              <a:cs typeface="Arial" panose="020B0604020202020204" pitchFamily="34" charset="0"/>
            </a:endParaRPr>
          </a:p>
        </p:txBody>
      </p:sp>
      <p:sp>
        <p:nvSpPr>
          <p:cNvPr id="690" name="Google Shape;690;p42"/>
          <p:cNvSpPr/>
          <p:nvPr/>
        </p:nvSpPr>
        <p:spPr>
          <a:xfrm>
            <a:off x="7889327" y="902705"/>
            <a:ext cx="355200" cy="355200"/>
          </a:xfrm>
          <a:prstGeom prst="mathPlus">
            <a:avLst>
              <a:gd name="adj1" fmla="val 2352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0A567BF3-B764-3476-379E-C641BBA4F8D4}"/>
              </a:ext>
            </a:extLst>
          </p:cNvPr>
          <p:cNvGrpSpPr/>
          <p:nvPr/>
        </p:nvGrpSpPr>
        <p:grpSpPr>
          <a:xfrm>
            <a:off x="1070550" y="1250648"/>
            <a:ext cx="5599793" cy="1267984"/>
            <a:chOff x="1938337" y="3370444"/>
            <a:chExt cx="11199585" cy="2535967"/>
          </a:xfrm>
        </p:grpSpPr>
        <p:sp>
          <p:nvSpPr>
            <p:cNvPr id="27" name="Rectangle 26">
              <a:extLst>
                <a:ext uri="{FF2B5EF4-FFF2-40B4-BE49-F238E27FC236}">
                  <a16:creationId xmlns:a16="http://schemas.microsoft.com/office/drawing/2014/main" id="{84C0B94A-8823-5F63-6D52-BF1FACD0D17B}"/>
                </a:ext>
              </a:extLst>
            </p:cNvPr>
            <p:cNvSpPr/>
            <p:nvPr/>
          </p:nvSpPr>
          <p:spPr>
            <a:xfrm>
              <a:off x="2560041" y="3846226"/>
              <a:ext cx="10577881" cy="2060185"/>
            </a:xfrm>
            <a:prstGeom prst="rect">
              <a:avLst/>
            </a:pr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Ứng dụng của máy tính </a:t>
              </a:r>
            </a:p>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trong giáo dục và đào tạo</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28" name="Arrow: Pentagon 27">
              <a:extLst>
                <a:ext uri="{FF2B5EF4-FFF2-40B4-BE49-F238E27FC236}">
                  <a16:creationId xmlns:a16="http://schemas.microsoft.com/office/drawing/2014/main" id="{4419E627-FC59-3ACF-72CF-705D5BBE0992}"/>
                </a:ext>
              </a:extLst>
            </p:cNvPr>
            <p:cNvSpPr/>
            <p:nvPr/>
          </p:nvSpPr>
          <p:spPr>
            <a:xfrm>
              <a:off x="1938337" y="3370444"/>
              <a:ext cx="1457325" cy="951563"/>
            </a:xfrm>
            <a:prstGeom prst="homePlate">
              <a:avLst>
                <a:gd name="adj" fmla="val 32642"/>
              </a:avLst>
            </a:prstGeom>
            <a:ln>
              <a:solidFill>
                <a:srgbClr val="FFFFFF"/>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b="1" dirty="0">
                  <a:solidFill>
                    <a:schemeClr val="bg1">
                      <a:lumMod val="10000"/>
                    </a:schemeClr>
                  </a:solidFill>
                  <a:latin typeface="Arial" panose="020B0604020202020204" pitchFamily="34" charset="0"/>
                  <a:cs typeface="Arial" panose="020B0604020202020204" pitchFamily="34" charset="0"/>
                </a:rPr>
                <a:t>01</a:t>
              </a:r>
            </a:p>
          </p:txBody>
        </p:sp>
      </p:grpSp>
      <p:grpSp>
        <p:nvGrpSpPr>
          <p:cNvPr id="29" name="Group 28">
            <a:extLst>
              <a:ext uri="{FF2B5EF4-FFF2-40B4-BE49-F238E27FC236}">
                <a16:creationId xmlns:a16="http://schemas.microsoft.com/office/drawing/2014/main" id="{48A92A7E-2D14-C63C-A030-5253D87ABCBC}"/>
              </a:ext>
            </a:extLst>
          </p:cNvPr>
          <p:cNvGrpSpPr/>
          <p:nvPr/>
        </p:nvGrpSpPr>
        <p:grpSpPr>
          <a:xfrm>
            <a:off x="1082451" y="2726869"/>
            <a:ext cx="5599872" cy="1506404"/>
            <a:chOff x="1938337" y="3370444"/>
            <a:chExt cx="11199743" cy="3012807"/>
          </a:xfrm>
        </p:grpSpPr>
        <p:sp>
          <p:nvSpPr>
            <p:cNvPr id="30" name="Rectangle 29">
              <a:extLst>
                <a:ext uri="{FF2B5EF4-FFF2-40B4-BE49-F238E27FC236}">
                  <a16:creationId xmlns:a16="http://schemas.microsoft.com/office/drawing/2014/main" id="{C3A701AB-9CEC-DCF8-E52F-00FA922E67EE}"/>
                </a:ext>
              </a:extLst>
            </p:cNvPr>
            <p:cNvSpPr/>
            <p:nvPr/>
          </p:nvSpPr>
          <p:spPr>
            <a:xfrm>
              <a:off x="2560043" y="3846226"/>
              <a:ext cx="10578037" cy="2537025"/>
            </a:xfrm>
            <a:prstGeom prst="rect">
              <a:avLst/>
            </a:pr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Ứng dụng của máy tính trong khoa học </a:t>
              </a:r>
            </a:p>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kĩ thuật và các lĩnh vực của đời sống xã hội</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31" name="Arrow: Pentagon 30">
              <a:extLst>
                <a:ext uri="{FF2B5EF4-FFF2-40B4-BE49-F238E27FC236}">
                  <a16:creationId xmlns:a16="http://schemas.microsoft.com/office/drawing/2014/main" id="{05392994-D1E3-79D5-5E78-09F73A50D710}"/>
                </a:ext>
              </a:extLst>
            </p:cNvPr>
            <p:cNvSpPr/>
            <p:nvPr/>
          </p:nvSpPr>
          <p:spPr>
            <a:xfrm>
              <a:off x="1938337" y="3370444"/>
              <a:ext cx="1457325" cy="951563"/>
            </a:xfrm>
            <a:prstGeom prst="homePlate">
              <a:avLst>
                <a:gd name="adj" fmla="val 32642"/>
              </a:avLst>
            </a:prstGeom>
            <a:ln>
              <a:solidFill>
                <a:srgbClr val="FFFFFF"/>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b="1" dirty="0">
                  <a:solidFill>
                    <a:schemeClr val="bg1">
                      <a:lumMod val="10000"/>
                    </a:schemeClr>
                  </a:solidFill>
                  <a:latin typeface="Arial" panose="020B0604020202020204" pitchFamily="34" charset="0"/>
                  <a:cs typeface="Arial" panose="020B0604020202020204" pitchFamily="34" charset="0"/>
                </a:rPr>
                <a:t>02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ppt_y</p:attrName>
                                        </p:attrNameLst>
                                      </p:cBhvr>
                                      <p:tavLst>
                                        <p:tav tm="0">
                                          <p:val>
                                            <p:strVal val="#ppt_y+#ppt_h*1.125000"/>
                                          </p:val>
                                        </p:tav>
                                        <p:tav tm="100000">
                                          <p:val>
                                            <p:strVal val="#ppt_y"/>
                                          </p:val>
                                        </p:tav>
                                      </p:tavLst>
                                    </p:anim>
                                    <p:animEffect transition="in" filter="wipe(up)">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grpSp>
        <p:nvGrpSpPr>
          <p:cNvPr id="797" name="Google Shape;797;p44"/>
          <p:cNvGrpSpPr/>
          <p:nvPr/>
        </p:nvGrpSpPr>
        <p:grpSpPr>
          <a:xfrm>
            <a:off x="6216887" y="950777"/>
            <a:ext cx="2249867" cy="3475749"/>
            <a:chOff x="5892000" y="950777"/>
            <a:chExt cx="2249867" cy="3475749"/>
          </a:xfrm>
        </p:grpSpPr>
        <p:sp>
          <p:nvSpPr>
            <p:cNvPr id="798" name="Google Shape;798;p44"/>
            <p:cNvSpPr/>
            <p:nvPr/>
          </p:nvSpPr>
          <p:spPr>
            <a:xfrm>
              <a:off x="5892000" y="4146300"/>
              <a:ext cx="2249867" cy="280226"/>
            </a:xfrm>
            <a:custGeom>
              <a:avLst/>
              <a:gdLst/>
              <a:ahLst/>
              <a:cxnLst/>
              <a:rect l="l" t="t" r="r" b="b"/>
              <a:pathLst>
                <a:path w="8451" h="839" extrusionOk="0">
                  <a:moveTo>
                    <a:pt x="4217" y="0"/>
                  </a:moveTo>
                  <a:cubicBezTo>
                    <a:pt x="1887" y="0"/>
                    <a:pt x="1" y="188"/>
                    <a:pt x="1" y="417"/>
                  </a:cubicBezTo>
                  <a:cubicBezTo>
                    <a:pt x="1" y="646"/>
                    <a:pt x="1887" y="838"/>
                    <a:pt x="4217" y="838"/>
                  </a:cubicBezTo>
                  <a:cubicBezTo>
                    <a:pt x="6560" y="838"/>
                    <a:pt x="8451" y="646"/>
                    <a:pt x="8451" y="417"/>
                  </a:cubicBezTo>
                  <a:cubicBezTo>
                    <a:pt x="8451" y="188"/>
                    <a:pt x="6560" y="0"/>
                    <a:pt x="4217" y="0"/>
                  </a:cubicBezTo>
                  <a:close/>
                </a:path>
              </a:pathLst>
            </a:custGeom>
            <a:solidFill>
              <a:srgbClr val="54B2E0">
                <a:alpha val="2279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799" name="Google Shape;799;p44"/>
            <p:cNvGrpSpPr/>
            <p:nvPr/>
          </p:nvGrpSpPr>
          <p:grpSpPr>
            <a:xfrm>
              <a:off x="6095111" y="950777"/>
              <a:ext cx="1843660" cy="3305181"/>
              <a:chOff x="3951163" y="5"/>
              <a:chExt cx="2765352" cy="4957524"/>
            </a:xfrm>
          </p:grpSpPr>
          <p:sp>
            <p:nvSpPr>
              <p:cNvPr id="800" name="Google Shape;800;p44"/>
              <p:cNvSpPr/>
              <p:nvPr/>
            </p:nvSpPr>
            <p:spPr>
              <a:xfrm flipH="1">
                <a:off x="5332151" y="517670"/>
                <a:ext cx="1097710" cy="3891871"/>
              </a:xfrm>
              <a:custGeom>
                <a:avLst/>
                <a:gdLst/>
                <a:ahLst/>
                <a:cxnLst/>
                <a:rect l="l" t="t" r="r" b="b"/>
                <a:pathLst>
                  <a:path w="651" h="2308" extrusionOk="0">
                    <a:moveTo>
                      <a:pt x="307" y="0"/>
                    </a:moveTo>
                    <a:lnTo>
                      <a:pt x="0" y="60"/>
                    </a:lnTo>
                    <a:lnTo>
                      <a:pt x="343" y="2307"/>
                    </a:lnTo>
                    <a:lnTo>
                      <a:pt x="650" y="2252"/>
                    </a:lnTo>
                    <a:lnTo>
                      <a:pt x="307"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1" name="Google Shape;801;p44"/>
              <p:cNvSpPr/>
              <p:nvPr/>
            </p:nvSpPr>
            <p:spPr>
              <a:xfrm flipH="1">
                <a:off x="5912201" y="38788"/>
                <a:ext cx="517660" cy="580071"/>
              </a:xfrm>
              <a:custGeom>
                <a:avLst/>
                <a:gdLst/>
                <a:ahLst/>
                <a:cxnLst/>
                <a:rect l="l" t="t" r="r" b="b"/>
                <a:pathLst>
                  <a:path w="307" h="344" extrusionOk="0">
                    <a:moveTo>
                      <a:pt x="96" y="0"/>
                    </a:moveTo>
                    <a:lnTo>
                      <a:pt x="78" y="115"/>
                    </a:lnTo>
                    <a:lnTo>
                      <a:pt x="0" y="344"/>
                    </a:lnTo>
                    <a:lnTo>
                      <a:pt x="0" y="344"/>
                    </a:lnTo>
                    <a:lnTo>
                      <a:pt x="307" y="284"/>
                    </a:lnTo>
                    <a:lnTo>
                      <a:pt x="174" y="92"/>
                    </a:lnTo>
                    <a:lnTo>
                      <a:pt x="96"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2" name="Google Shape;802;p44"/>
              <p:cNvSpPr/>
              <p:nvPr/>
            </p:nvSpPr>
            <p:spPr>
              <a:xfrm flipH="1">
                <a:off x="5332149" y="4051955"/>
                <a:ext cx="549698" cy="357486"/>
              </a:xfrm>
              <a:custGeom>
                <a:avLst/>
                <a:gdLst/>
                <a:ahLst/>
                <a:cxnLst/>
                <a:rect l="l" t="t" r="r" b="b"/>
                <a:pathLst>
                  <a:path w="326" h="212" extrusionOk="0">
                    <a:moveTo>
                      <a:pt x="307" y="1"/>
                    </a:moveTo>
                    <a:lnTo>
                      <a:pt x="0" y="42"/>
                    </a:lnTo>
                    <a:lnTo>
                      <a:pt x="18" y="211"/>
                    </a:lnTo>
                    <a:lnTo>
                      <a:pt x="325" y="156"/>
                    </a:lnTo>
                    <a:lnTo>
                      <a:pt x="307" y="1"/>
                    </a:lnTo>
                    <a:close/>
                  </a:path>
                </a:pathLst>
              </a:custGeom>
              <a:solidFill>
                <a:srgbClr val="00312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3" name="Google Shape;803;p44"/>
              <p:cNvSpPr/>
              <p:nvPr/>
            </p:nvSpPr>
            <p:spPr>
              <a:xfrm flipH="1">
                <a:off x="5301798" y="4315003"/>
                <a:ext cx="549698" cy="286663"/>
              </a:xfrm>
              <a:custGeom>
                <a:avLst/>
                <a:gdLst/>
                <a:ahLst/>
                <a:cxnLst/>
                <a:rect l="l" t="t" r="r" b="b"/>
                <a:pathLst>
                  <a:path w="326" h="170" extrusionOk="0">
                    <a:moveTo>
                      <a:pt x="307" y="0"/>
                    </a:moveTo>
                    <a:lnTo>
                      <a:pt x="0" y="55"/>
                    </a:lnTo>
                    <a:lnTo>
                      <a:pt x="19" y="151"/>
                    </a:lnTo>
                    <a:cubicBezTo>
                      <a:pt x="19" y="170"/>
                      <a:pt x="42" y="170"/>
                      <a:pt x="42" y="170"/>
                    </a:cubicBezTo>
                    <a:lnTo>
                      <a:pt x="307" y="133"/>
                    </a:lnTo>
                    <a:cubicBezTo>
                      <a:pt x="307" y="133"/>
                      <a:pt x="325" y="133"/>
                      <a:pt x="325" y="115"/>
                    </a:cubicBezTo>
                    <a:lnTo>
                      <a:pt x="307" y="0"/>
                    </a:lnTo>
                    <a:close/>
                  </a:path>
                </a:pathLst>
              </a:custGeom>
              <a:solidFill>
                <a:srgbClr val="FD615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4" name="Google Shape;804;p44"/>
              <p:cNvSpPr/>
              <p:nvPr/>
            </p:nvSpPr>
            <p:spPr>
              <a:xfrm flipH="1">
                <a:off x="6134777" y="38788"/>
                <a:ext cx="165247" cy="193919"/>
              </a:xfrm>
              <a:custGeom>
                <a:avLst/>
                <a:gdLst/>
                <a:ahLst/>
                <a:cxnLst/>
                <a:rect l="l" t="t" r="r" b="b"/>
                <a:pathLst>
                  <a:path w="98" h="115" extrusionOk="0">
                    <a:moveTo>
                      <a:pt x="19" y="0"/>
                    </a:moveTo>
                    <a:lnTo>
                      <a:pt x="1" y="115"/>
                    </a:lnTo>
                    <a:lnTo>
                      <a:pt x="97" y="92"/>
                    </a:lnTo>
                    <a:lnTo>
                      <a:pt x="19"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5" name="Google Shape;805;p44"/>
              <p:cNvSpPr/>
              <p:nvPr/>
            </p:nvSpPr>
            <p:spPr>
              <a:xfrm flipH="1">
                <a:off x="5364187" y="3859727"/>
                <a:ext cx="549698" cy="263055"/>
              </a:xfrm>
              <a:custGeom>
                <a:avLst/>
                <a:gdLst/>
                <a:ahLst/>
                <a:cxnLst/>
                <a:rect l="l" t="t" r="r" b="b"/>
                <a:pathLst>
                  <a:path w="326" h="156" extrusionOk="0">
                    <a:moveTo>
                      <a:pt x="308" y="0"/>
                    </a:moveTo>
                    <a:lnTo>
                      <a:pt x="1" y="41"/>
                    </a:lnTo>
                    <a:lnTo>
                      <a:pt x="19" y="156"/>
                    </a:lnTo>
                    <a:lnTo>
                      <a:pt x="326" y="115"/>
                    </a:lnTo>
                    <a:lnTo>
                      <a:pt x="308" y="0"/>
                    </a:lnTo>
                    <a:close/>
                  </a:path>
                </a:pathLst>
              </a:custGeom>
              <a:solidFill>
                <a:srgbClr val="C42B4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6" name="Google Shape;806;p44"/>
              <p:cNvSpPr/>
              <p:nvPr/>
            </p:nvSpPr>
            <p:spPr>
              <a:xfrm flipH="1">
                <a:off x="5750326" y="740249"/>
                <a:ext cx="517660" cy="2866629"/>
              </a:xfrm>
              <a:custGeom>
                <a:avLst/>
                <a:gdLst/>
                <a:ahLst/>
                <a:cxnLst/>
                <a:rect l="l" t="t" r="r" b="b"/>
                <a:pathLst>
                  <a:path w="307" h="1700" extrusionOk="0">
                    <a:moveTo>
                      <a:pt x="19" y="1"/>
                    </a:moveTo>
                    <a:cubicBezTo>
                      <a:pt x="0" y="1"/>
                      <a:pt x="0" y="1"/>
                      <a:pt x="0" y="19"/>
                    </a:cubicBezTo>
                    <a:lnTo>
                      <a:pt x="247" y="1681"/>
                    </a:lnTo>
                    <a:cubicBezTo>
                      <a:pt x="247" y="1699"/>
                      <a:pt x="266" y="1699"/>
                      <a:pt x="289" y="1699"/>
                    </a:cubicBezTo>
                    <a:cubicBezTo>
                      <a:pt x="289" y="1699"/>
                      <a:pt x="307" y="1699"/>
                      <a:pt x="307" y="1681"/>
                    </a:cubicBezTo>
                    <a:lnTo>
                      <a:pt x="37" y="19"/>
                    </a:lnTo>
                    <a:cubicBezTo>
                      <a:pt x="37" y="1"/>
                      <a:pt x="37" y="1"/>
                      <a:pt x="19"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7" name="Google Shape;807;p44"/>
              <p:cNvSpPr/>
              <p:nvPr/>
            </p:nvSpPr>
            <p:spPr>
              <a:xfrm flipH="1">
                <a:off x="5556413" y="709897"/>
                <a:ext cx="519347" cy="2864943"/>
              </a:xfrm>
              <a:custGeom>
                <a:avLst/>
                <a:gdLst/>
                <a:ahLst/>
                <a:cxnLst/>
                <a:rect l="l" t="t" r="r" b="b"/>
                <a:pathLst>
                  <a:path w="308" h="1699" extrusionOk="0">
                    <a:moveTo>
                      <a:pt x="19" y="0"/>
                    </a:moveTo>
                    <a:cubicBezTo>
                      <a:pt x="1" y="0"/>
                      <a:pt x="1" y="0"/>
                      <a:pt x="1" y="19"/>
                    </a:cubicBezTo>
                    <a:lnTo>
                      <a:pt x="248" y="1680"/>
                    </a:lnTo>
                    <a:cubicBezTo>
                      <a:pt x="266" y="1699"/>
                      <a:pt x="266" y="1699"/>
                      <a:pt x="289" y="1699"/>
                    </a:cubicBezTo>
                    <a:cubicBezTo>
                      <a:pt x="307" y="1699"/>
                      <a:pt x="307" y="1699"/>
                      <a:pt x="307" y="1680"/>
                    </a:cubicBezTo>
                    <a:lnTo>
                      <a:pt x="60" y="19"/>
                    </a:lnTo>
                    <a:cubicBezTo>
                      <a:pt x="37" y="0"/>
                      <a:pt x="37" y="0"/>
                      <a:pt x="1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8" name="Google Shape;808;p44"/>
              <p:cNvSpPr/>
              <p:nvPr/>
            </p:nvSpPr>
            <p:spPr>
              <a:xfrm flipH="1">
                <a:off x="4978048" y="548022"/>
                <a:ext cx="549698" cy="3829479"/>
              </a:xfrm>
              <a:custGeom>
                <a:avLst/>
                <a:gdLst/>
                <a:ahLst/>
                <a:cxnLst/>
                <a:rect l="l" t="t" r="r" b="b"/>
                <a:pathLst>
                  <a:path w="326" h="2271" extrusionOk="0">
                    <a:moveTo>
                      <a:pt x="1" y="0"/>
                    </a:moveTo>
                    <a:lnTo>
                      <a:pt x="19" y="2271"/>
                    </a:lnTo>
                    <a:lnTo>
                      <a:pt x="326" y="2271"/>
                    </a:lnTo>
                    <a:lnTo>
                      <a:pt x="307" y="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09" name="Google Shape;809;p44"/>
              <p:cNvSpPr/>
              <p:nvPr/>
            </p:nvSpPr>
            <p:spPr>
              <a:xfrm flipH="1">
                <a:off x="5008399" y="5"/>
                <a:ext cx="519347" cy="549718"/>
              </a:xfrm>
              <a:custGeom>
                <a:avLst/>
                <a:gdLst/>
                <a:ahLst/>
                <a:cxnLst/>
                <a:rect l="l" t="t" r="r" b="b"/>
                <a:pathLst>
                  <a:path w="308" h="326" extrusionOk="0">
                    <a:moveTo>
                      <a:pt x="152" y="0"/>
                    </a:moveTo>
                    <a:lnTo>
                      <a:pt x="97" y="115"/>
                    </a:lnTo>
                    <a:lnTo>
                      <a:pt x="1" y="325"/>
                    </a:lnTo>
                    <a:lnTo>
                      <a:pt x="307" y="325"/>
                    </a:lnTo>
                    <a:lnTo>
                      <a:pt x="211" y="115"/>
                    </a:lnTo>
                    <a:lnTo>
                      <a:pt x="152"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0" name="Google Shape;810;p44"/>
              <p:cNvSpPr/>
              <p:nvPr/>
            </p:nvSpPr>
            <p:spPr>
              <a:xfrm flipH="1">
                <a:off x="4978048" y="4121089"/>
                <a:ext cx="517660" cy="256310"/>
              </a:xfrm>
              <a:custGeom>
                <a:avLst/>
                <a:gdLst/>
                <a:ahLst/>
                <a:cxnLst/>
                <a:rect l="l" t="t" r="r" b="b"/>
                <a:pathLst>
                  <a:path w="307" h="152" extrusionOk="0">
                    <a:moveTo>
                      <a:pt x="0" y="1"/>
                    </a:moveTo>
                    <a:lnTo>
                      <a:pt x="0" y="152"/>
                    </a:lnTo>
                    <a:lnTo>
                      <a:pt x="307" y="152"/>
                    </a:lnTo>
                    <a:lnTo>
                      <a:pt x="288" y="1"/>
                    </a:lnTo>
                    <a:close/>
                  </a:path>
                </a:pathLst>
              </a:custGeom>
              <a:solidFill>
                <a:srgbClr val="00312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1" name="Google Shape;811;p44"/>
              <p:cNvSpPr/>
              <p:nvPr/>
            </p:nvSpPr>
            <p:spPr>
              <a:xfrm flipH="1">
                <a:off x="4978048" y="4375706"/>
                <a:ext cx="517660" cy="225958"/>
              </a:xfrm>
              <a:custGeom>
                <a:avLst/>
                <a:gdLst/>
                <a:ahLst/>
                <a:cxnLst/>
                <a:rect l="l" t="t" r="r" b="b"/>
                <a:pathLst>
                  <a:path w="307" h="134" extrusionOk="0">
                    <a:moveTo>
                      <a:pt x="0" y="1"/>
                    </a:moveTo>
                    <a:lnTo>
                      <a:pt x="0" y="115"/>
                    </a:lnTo>
                    <a:cubicBezTo>
                      <a:pt x="0" y="134"/>
                      <a:pt x="0" y="134"/>
                      <a:pt x="18" y="134"/>
                    </a:cubicBezTo>
                    <a:lnTo>
                      <a:pt x="266" y="134"/>
                    </a:lnTo>
                    <a:cubicBezTo>
                      <a:pt x="288" y="134"/>
                      <a:pt x="307" y="134"/>
                      <a:pt x="307" y="115"/>
                    </a:cubicBezTo>
                    <a:lnTo>
                      <a:pt x="307" y="1"/>
                    </a:lnTo>
                    <a:close/>
                  </a:path>
                </a:pathLst>
              </a:custGeom>
              <a:solidFill>
                <a:srgbClr val="FD615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2" name="Google Shape;812;p44"/>
              <p:cNvSpPr/>
              <p:nvPr/>
            </p:nvSpPr>
            <p:spPr>
              <a:xfrm flipH="1">
                <a:off x="5170273" y="5"/>
                <a:ext cx="195598" cy="193919"/>
              </a:xfrm>
              <a:custGeom>
                <a:avLst/>
                <a:gdLst/>
                <a:ahLst/>
                <a:cxnLst/>
                <a:rect l="l" t="t" r="r" b="b"/>
                <a:pathLst>
                  <a:path w="116" h="115" extrusionOk="0">
                    <a:moveTo>
                      <a:pt x="56" y="0"/>
                    </a:moveTo>
                    <a:lnTo>
                      <a:pt x="1" y="115"/>
                    </a:lnTo>
                    <a:lnTo>
                      <a:pt x="115" y="115"/>
                    </a:lnTo>
                    <a:lnTo>
                      <a:pt x="5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3" name="Google Shape;813;p44"/>
              <p:cNvSpPr/>
              <p:nvPr/>
            </p:nvSpPr>
            <p:spPr>
              <a:xfrm flipH="1">
                <a:off x="5008399" y="3898510"/>
                <a:ext cx="487309" cy="224272"/>
              </a:xfrm>
              <a:custGeom>
                <a:avLst/>
                <a:gdLst/>
                <a:ahLst/>
                <a:cxnLst/>
                <a:rect l="l" t="t" r="r" b="b"/>
                <a:pathLst>
                  <a:path w="289" h="133" extrusionOk="0">
                    <a:moveTo>
                      <a:pt x="0" y="0"/>
                    </a:moveTo>
                    <a:lnTo>
                      <a:pt x="0" y="133"/>
                    </a:lnTo>
                    <a:lnTo>
                      <a:pt x="288" y="133"/>
                    </a:lnTo>
                    <a:lnTo>
                      <a:pt x="288" y="0"/>
                    </a:lnTo>
                    <a:close/>
                  </a:path>
                </a:pathLst>
              </a:custGeom>
              <a:solidFill>
                <a:srgbClr val="00828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4" name="Google Shape;814;p44"/>
              <p:cNvSpPr/>
              <p:nvPr/>
            </p:nvSpPr>
            <p:spPr>
              <a:xfrm flipH="1">
                <a:off x="5301796" y="709897"/>
                <a:ext cx="94427" cy="2896982"/>
              </a:xfrm>
              <a:custGeom>
                <a:avLst/>
                <a:gdLst/>
                <a:ahLst/>
                <a:cxnLst/>
                <a:rect l="l" t="t" r="r" b="b"/>
                <a:pathLst>
                  <a:path w="56" h="1718" extrusionOk="0">
                    <a:moveTo>
                      <a:pt x="19" y="0"/>
                    </a:moveTo>
                    <a:cubicBezTo>
                      <a:pt x="19" y="0"/>
                      <a:pt x="1" y="0"/>
                      <a:pt x="1" y="19"/>
                    </a:cubicBezTo>
                    <a:lnTo>
                      <a:pt x="19" y="1699"/>
                    </a:lnTo>
                    <a:cubicBezTo>
                      <a:pt x="19" y="1717"/>
                      <a:pt x="19" y="1717"/>
                      <a:pt x="37" y="1717"/>
                    </a:cubicBezTo>
                    <a:cubicBezTo>
                      <a:pt x="37" y="1717"/>
                      <a:pt x="55" y="1717"/>
                      <a:pt x="55" y="1699"/>
                    </a:cubicBezTo>
                    <a:lnTo>
                      <a:pt x="55" y="19"/>
                    </a:lnTo>
                    <a:cubicBezTo>
                      <a:pt x="55" y="0"/>
                      <a:pt x="37" y="0"/>
                      <a:pt x="1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5" name="Google Shape;815;p44"/>
              <p:cNvSpPr/>
              <p:nvPr/>
            </p:nvSpPr>
            <p:spPr>
              <a:xfrm flipH="1">
                <a:off x="5109570" y="709897"/>
                <a:ext cx="94427" cy="2896982"/>
              </a:xfrm>
              <a:custGeom>
                <a:avLst/>
                <a:gdLst/>
                <a:ahLst/>
                <a:cxnLst/>
                <a:rect l="l" t="t" r="r" b="b"/>
                <a:pathLst>
                  <a:path w="56" h="1718" extrusionOk="0">
                    <a:moveTo>
                      <a:pt x="38" y="0"/>
                    </a:moveTo>
                    <a:cubicBezTo>
                      <a:pt x="19" y="0"/>
                      <a:pt x="1" y="0"/>
                      <a:pt x="1" y="19"/>
                    </a:cubicBezTo>
                    <a:lnTo>
                      <a:pt x="19" y="1699"/>
                    </a:lnTo>
                    <a:cubicBezTo>
                      <a:pt x="19" y="1717"/>
                      <a:pt x="19" y="1717"/>
                      <a:pt x="38" y="1717"/>
                    </a:cubicBezTo>
                    <a:cubicBezTo>
                      <a:pt x="56" y="1717"/>
                      <a:pt x="56" y="1717"/>
                      <a:pt x="56" y="1699"/>
                    </a:cubicBezTo>
                    <a:lnTo>
                      <a:pt x="56" y="19"/>
                    </a:lnTo>
                    <a:cubicBezTo>
                      <a:pt x="56" y="0"/>
                      <a:pt x="38" y="0"/>
                      <a:pt x="38"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6" name="Google Shape;816;p44"/>
              <p:cNvSpPr/>
              <p:nvPr/>
            </p:nvSpPr>
            <p:spPr>
              <a:xfrm flipH="1">
                <a:off x="4143383" y="517670"/>
                <a:ext cx="1028576" cy="3891871"/>
              </a:xfrm>
              <a:custGeom>
                <a:avLst/>
                <a:gdLst/>
                <a:ahLst/>
                <a:cxnLst/>
                <a:rect l="l" t="t" r="r" b="b"/>
                <a:pathLst>
                  <a:path w="610" h="2308" extrusionOk="0">
                    <a:moveTo>
                      <a:pt x="325" y="0"/>
                    </a:moveTo>
                    <a:lnTo>
                      <a:pt x="0" y="2252"/>
                    </a:lnTo>
                    <a:lnTo>
                      <a:pt x="302" y="2307"/>
                    </a:lnTo>
                    <a:lnTo>
                      <a:pt x="609" y="60"/>
                    </a:lnTo>
                    <a:lnTo>
                      <a:pt x="325"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7" name="Google Shape;817;p44"/>
              <p:cNvSpPr/>
              <p:nvPr/>
            </p:nvSpPr>
            <p:spPr>
              <a:xfrm flipH="1">
                <a:off x="4143380" y="38788"/>
                <a:ext cx="480564" cy="580071"/>
              </a:xfrm>
              <a:custGeom>
                <a:avLst/>
                <a:gdLst/>
                <a:ahLst/>
                <a:cxnLst/>
                <a:rect l="l" t="t" r="r" b="b"/>
                <a:pathLst>
                  <a:path w="285" h="344" extrusionOk="0">
                    <a:moveTo>
                      <a:pt x="188" y="0"/>
                    </a:moveTo>
                    <a:lnTo>
                      <a:pt x="115" y="92"/>
                    </a:lnTo>
                    <a:lnTo>
                      <a:pt x="0" y="284"/>
                    </a:lnTo>
                    <a:lnTo>
                      <a:pt x="284" y="344"/>
                    </a:lnTo>
                    <a:lnTo>
                      <a:pt x="229" y="115"/>
                    </a:lnTo>
                    <a:lnTo>
                      <a:pt x="188"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8" name="Google Shape;818;p44"/>
              <p:cNvSpPr/>
              <p:nvPr/>
            </p:nvSpPr>
            <p:spPr>
              <a:xfrm flipH="1">
                <a:off x="4622260" y="4051955"/>
                <a:ext cx="549698" cy="357486"/>
              </a:xfrm>
              <a:custGeom>
                <a:avLst/>
                <a:gdLst/>
                <a:ahLst/>
                <a:cxnLst/>
                <a:rect l="l" t="t" r="r" b="b"/>
                <a:pathLst>
                  <a:path w="326" h="212" extrusionOk="0">
                    <a:moveTo>
                      <a:pt x="19" y="1"/>
                    </a:moveTo>
                    <a:lnTo>
                      <a:pt x="0" y="156"/>
                    </a:lnTo>
                    <a:lnTo>
                      <a:pt x="302" y="211"/>
                    </a:lnTo>
                    <a:lnTo>
                      <a:pt x="325" y="42"/>
                    </a:lnTo>
                    <a:lnTo>
                      <a:pt x="19" y="1"/>
                    </a:lnTo>
                    <a:close/>
                  </a:path>
                </a:pathLst>
              </a:custGeom>
              <a:solidFill>
                <a:srgbClr val="00312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19" name="Google Shape;819;p44"/>
              <p:cNvSpPr/>
              <p:nvPr/>
            </p:nvSpPr>
            <p:spPr>
              <a:xfrm flipH="1">
                <a:off x="4661043" y="4315003"/>
                <a:ext cx="542953" cy="286663"/>
              </a:xfrm>
              <a:custGeom>
                <a:avLst/>
                <a:gdLst/>
                <a:ahLst/>
                <a:cxnLst/>
                <a:rect l="l" t="t" r="r" b="b"/>
                <a:pathLst>
                  <a:path w="322" h="170" extrusionOk="0">
                    <a:moveTo>
                      <a:pt x="19" y="0"/>
                    </a:moveTo>
                    <a:lnTo>
                      <a:pt x="1" y="115"/>
                    </a:lnTo>
                    <a:cubicBezTo>
                      <a:pt x="1" y="133"/>
                      <a:pt x="1" y="133"/>
                      <a:pt x="19" y="133"/>
                    </a:cubicBezTo>
                    <a:lnTo>
                      <a:pt x="285" y="170"/>
                    </a:lnTo>
                    <a:cubicBezTo>
                      <a:pt x="285" y="170"/>
                      <a:pt x="303" y="170"/>
                      <a:pt x="303" y="151"/>
                    </a:cubicBezTo>
                    <a:lnTo>
                      <a:pt x="321" y="55"/>
                    </a:lnTo>
                    <a:lnTo>
                      <a:pt x="19" y="0"/>
                    </a:lnTo>
                    <a:close/>
                  </a:path>
                </a:pathLst>
              </a:custGeom>
              <a:solidFill>
                <a:srgbClr val="FD615B"/>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0" name="Google Shape;820;p44"/>
              <p:cNvSpPr/>
              <p:nvPr/>
            </p:nvSpPr>
            <p:spPr>
              <a:xfrm flipH="1">
                <a:off x="4236120" y="38788"/>
                <a:ext cx="195598" cy="193919"/>
              </a:xfrm>
              <a:custGeom>
                <a:avLst/>
                <a:gdLst/>
                <a:ahLst/>
                <a:cxnLst/>
                <a:rect l="l" t="t" r="r" b="b"/>
                <a:pathLst>
                  <a:path w="116" h="115" extrusionOk="0">
                    <a:moveTo>
                      <a:pt x="74" y="0"/>
                    </a:moveTo>
                    <a:lnTo>
                      <a:pt x="1" y="92"/>
                    </a:lnTo>
                    <a:lnTo>
                      <a:pt x="115" y="115"/>
                    </a:lnTo>
                    <a:lnTo>
                      <a:pt x="7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1" name="Google Shape;821;p44"/>
              <p:cNvSpPr/>
              <p:nvPr/>
            </p:nvSpPr>
            <p:spPr>
              <a:xfrm flipH="1">
                <a:off x="4591909" y="3859727"/>
                <a:ext cx="549698" cy="263055"/>
              </a:xfrm>
              <a:custGeom>
                <a:avLst/>
                <a:gdLst/>
                <a:ahLst/>
                <a:cxnLst/>
                <a:rect l="l" t="t" r="r" b="b"/>
                <a:pathLst>
                  <a:path w="326" h="156" extrusionOk="0">
                    <a:moveTo>
                      <a:pt x="19" y="0"/>
                    </a:moveTo>
                    <a:lnTo>
                      <a:pt x="1" y="115"/>
                    </a:lnTo>
                    <a:lnTo>
                      <a:pt x="307" y="156"/>
                    </a:lnTo>
                    <a:lnTo>
                      <a:pt x="326" y="41"/>
                    </a:lnTo>
                    <a:lnTo>
                      <a:pt x="19" y="0"/>
                    </a:lnTo>
                    <a:close/>
                  </a:path>
                </a:pathLst>
              </a:custGeom>
              <a:solidFill>
                <a:srgbClr val="0B8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2" name="Google Shape;822;p44"/>
              <p:cNvSpPr/>
              <p:nvPr/>
            </p:nvSpPr>
            <p:spPr>
              <a:xfrm flipH="1">
                <a:off x="4468816" y="709897"/>
                <a:ext cx="478878" cy="2896982"/>
              </a:xfrm>
              <a:custGeom>
                <a:avLst/>
                <a:gdLst/>
                <a:ahLst/>
                <a:cxnLst/>
                <a:rect l="l" t="t" r="r" b="b"/>
                <a:pathLst>
                  <a:path w="284" h="1718" extrusionOk="0">
                    <a:moveTo>
                      <a:pt x="266" y="0"/>
                    </a:moveTo>
                    <a:cubicBezTo>
                      <a:pt x="266" y="0"/>
                      <a:pt x="247" y="0"/>
                      <a:pt x="247" y="19"/>
                    </a:cubicBezTo>
                    <a:lnTo>
                      <a:pt x="0" y="1680"/>
                    </a:lnTo>
                    <a:cubicBezTo>
                      <a:pt x="0" y="1699"/>
                      <a:pt x="18" y="1699"/>
                      <a:pt x="18" y="1717"/>
                    </a:cubicBezTo>
                    <a:cubicBezTo>
                      <a:pt x="37" y="1717"/>
                      <a:pt x="55" y="1699"/>
                      <a:pt x="55" y="1699"/>
                    </a:cubicBezTo>
                    <a:lnTo>
                      <a:pt x="284" y="19"/>
                    </a:lnTo>
                    <a:cubicBezTo>
                      <a:pt x="284" y="0"/>
                      <a:pt x="284" y="0"/>
                      <a:pt x="26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3" name="Google Shape;823;p44"/>
              <p:cNvSpPr/>
              <p:nvPr/>
            </p:nvSpPr>
            <p:spPr>
              <a:xfrm flipH="1">
                <a:off x="4274904" y="740249"/>
                <a:ext cx="480564" cy="2878433"/>
              </a:xfrm>
              <a:custGeom>
                <a:avLst/>
                <a:gdLst/>
                <a:ahLst/>
                <a:cxnLst/>
                <a:rect l="l" t="t" r="r" b="b"/>
                <a:pathLst>
                  <a:path w="285" h="1707" extrusionOk="0">
                    <a:moveTo>
                      <a:pt x="266" y="1"/>
                    </a:moveTo>
                    <a:cubicBezTo>
                      <a:pt x="266" y="1"/>
                      <a:pt x="248" y="1"/>
                      <a:pt x="248" y="19"/>
                    </a:cubicBezTo>
                    <a:lnTo>
                      <a:pt x="19" y="1681"/>
                    </a:lnTo>
                    <a:cubicBezTo>
                      <a:pt x="0" y="1699"/>
                      <a:pt x="19" y="1699"/>
                      <a:pt x="37" y="1699"/>
                    </a:cubicBezTo>
                    <a:cubicBezTo>
                      <a:pt x="37" y="1704"/>
                      <a:pt x="39" y="1707"/>
                      <a:pt x="41" y="1707"/>
                    </a:cubicBezTo>
                    <a:cubicBezTo>
                      <a:pt x="46" y="1707"/>
                      <a:pt x="55" y="1694"/>
                      <a:pt x="55" y="1681"/>
                    </a:cubicBezTo>
                    <a:lnTo>
                      <a:pt x="284" y="19"/>
                    </a:lnTo>
                    <a:cubicBezTo>
                      <a:pt x="284" y="1"/>
                      <a:pt x="284" y="1"/>
                      <a:pt x="266"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4" name="Google Shape;824;p44"/>
              <p:cNvSpPr/>
              <p:nvPr/>
            </p:nvSpPr>
            <p:spPr>
              <a:xfrm flipH="1">
                <a:off x="3951163" y="2060547"/>
                <a:ext cx="2765352" cy="2896982"/>
              </a:xfrm>
              <a:custGeom>
                <a:avLst/>
                <a:gdLst/>
                <a:ahLst/>
                <a:cxnLst/>
                <a:rect l="l" t="t" r="r" b="b"/>
                <a:pathLst>
                  <a:path w="1640" h="1718" extrusionOk="0">
                    <a:moveTo>
                      <a:pt x="1" y="1"/>
                    </a:moveTo>
                    <a:lnTo>
                      <a:pt x="19" y="133"/>
                    </a:lnTo>
                    <a:lnTo>
                      <a:pt x="37" y="229"/>
                    </a:lnTo>
                    <a:lnTo>
                      <a:pt x="56" y="403"/>
                    </a:lnTo>
                    <a:lnTo>
                      <a:pt x="74" y="518"/>
                    </a:lnTo>
                    <a:lnTo>
                      <a:pt x="97" y="687"/>
                    </a:lnTo>
                    <a:lnTo>
                      <a:pt x="115" y="783"/>
                    </a:lnTo>
                    <a:lnTo>
                      <a:pt x="134" y="953"/>
                    </a:lnTo>
                    <a:lnTo>
                      <a:pt x="134" y="1067"/>
                    </a:lnTo>
                    <a:lnTo>
                      <a:pt x="170" y="1241"/>
                    </a:lnTo>
                    <a:lnTo>
                      <a:pt x="170" y="1355"/>
                    </a:lnTo>
                    <a:lnTo>
                      <a:pt x="188" y="1525"/>
                    </a:lnTo>
                    <a:lnTo>
                      <a:pt x="211" y="1621"/>
                    </a:lnTo>
                    <a:lnTo>
                      <a:pt x="230" y="1717"/>
                    </a:lnTo>
                    <a:lnTo>
                      <a:pt x="1411" y="1717"/>
                    </a:lnTo>
                    <a:lnTo>
                      <a:pt x="1429" y="1621"/>
                    </a:lnTo>
                    <a:lnTo>
                      <a:pt x="1429" y="1525"/>
                    </a:lnTo>
                    <a:lnTo>
                      <a:pt x="1447" y="1355"/>
                    </a:lnTo>
                    <a:lnTo>
                      <a:pt x="1470" y="1241"/>
                    </a:lnTo>
                    <a:lnTo>
                      <a:pt x="1488" y="1067"/>
                    </a:lnTo>
                    <a:lnTo>
                      <a:pt x="1507" y="953"/>
                    </a:lnTo>
                    <a:lnTo>
                      <a:pt x="1525" y="783"/>
                    </a:lnTo>
                    <a:lnTo>
                      <a:pt x="1543" y="687"/>
                    </a:lnTo>
                    <a:lnTo>
                      <a:pt x="1562" y="518"/>
                    </a:lnTo>
                    <a:lnTo>
                      <a:pt x="1585" y="403"/>
                    </a:lnTo>
                    <a:lnTo>
                      <a:pt x="1603" y="229"/>
                    </a:lnTo>
                    <a:lnTo>
                      <a:pt x="1621" y="133"/>
                    </a:lnTo>
                    <a:lnTo>
                      <a:pt x="1640"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5" name="Google Shape;825;p44"/>
              <p:cNvSpPr/>
              <p:nvPr/>
            </p:nvSpPr>
            <p:spPr>
              <a:xfrm flipH="1">
                <a:off x="3981514" y="2284812"/>
                <a:ext cx="2702963" cy="163566"/>
              </a:xfrm>
              <a:custGeom>
                <a:avLst/>
                <a:gdLst/>
                <a:ahLst/>
                <a:cxnLst/>
                <a:rect l="l" t="t" r="r" b="b"/>
                <a:pathLst>
                  <a:path w="1603" h="97" extrusionOk="0">
                    <a:moveTo>
                      <a:pt x="0" y="0"/>
                    </a:moveTo>
                    <a:lnTo>
                      <a:pt x="18" y="96"/>
                    </a:lnTo>
                    <a:lnTo>
                      <a:pt x="1584" y="96"/>
                    </a:lnTo>
                    <a:lnTo>
                      <a:pt x="1602"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6" name="Google Shape;826;p44"/>
              <p:cNvSpPr/>
              <p:nvPr/>
            </p:nvSpPr>
            <p:spPr>
              <a:xfrm flipH="1">
                <a:off x="4043903" y="2740088"/>
                <a:ext cx="2579871" cy="193919"/>
              </a:xfrm>
              <a:custGeom>
                <a:avLst/>
                <a:gdLst/>
                <a:ahLst/>
                <a:cxnLst/>
                <a:rect l="l" t="t" r="r" b="b"/>
                <a:pathLst>
                  <a:path w="1530" h="115" extrusionOk="0">
                    <a:moveTo>
                      <a:pt x="1" y="0"/>
                    </a:moveTo>
                    <a:lnTo>
                      <a:pt x="19" y="115"/>
                    </a:lnTo>
                    <a:lnTo>
                      <a:pt x="1507" y="115"/>
                    </a:lnTo>
                    <a:lnTo>
                      <a:pt x="153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7" name="Google Shape;827;p44"/>
              <p:cNvSpPr/>
              <p:nvPr/>
            </p:nvSpPr>
            <p:spPr>
              <a:xfrm flipH="1">
                <a:off x="4113037" y="3218970"/>
                <a:ext cx="2441603" cy="163566"/>
              </a:xfrm>
              <a:custGeom>
                <a:avLst/>
                <a:gdLst/>
                <a:ahLst/>
                <a:cxnLst/>
                <a:rect l="l" t="t" r="r" b="b"/>
                <a:pathLst>
                  <a:path w="1448" h="97" extrusionOk="0">
                    <a:moveTo>
                      <a:pt x="1" y="0"/>
                    </a:moveTo>
                    <a:lnTo>
                      <a:pt x="19" y="96"/>
                    </a:lnTo>
                    <a:lnTo>
                      <a:pt x="1429" y="96"/>
                    </a:lnTo>
                    <a:lnTo>
                      <a:pt x="1447"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8" name="Google Shape;828;p44"/>
              <p:cNvSpPr/>
              <p:nvPr/>
            </p:nvSpPr>
            <p:spPr>
              <a:xfrm flipH="1">
                <a:off x="4175425" y="3665814"/>
                <a:ext cx="2316825" cy="195605"/>
              </a:xfrm>
              <a:custGeom>
                <a:avLst/>
                <a:gdLst/>
                <a:ahLst/>
                <a:cxnLst/>
                <a:rect l="l" t="t" r="r" b="b"/>
                <a:pathLst>
                  <a:path w="1374" h="116" extrusionOk="0">
                    <a:moveTo>
                      <a:pt x="1" y="1"/>
                    </a:moveTo>
                    <a:lnTo>
                      <a:pt x="1" y="115"/>
                    </a:lnTo>
                    <a:lnTo>
                      <a:pt x="1355" y="115"/>
                    </a:lnTo>
                    <a:lnTo>
                      <a:pt x="1374"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29" name="Google Shape;829;p44"/>
              <p:cNvSpPr/>
              <p:nvPr/>
            </p:nvSpPr>
            <p:spPr>
              <a:xfrm flipH="1">
                <a:off x="4236128" y="4153127"/>
                <a:ext cx="2193733" cy="193919"/>
              </a:xfrm>
              <a:custGeom>
                <a:avLst/>
                <a:gdLst/>
                <a:ahLst/>
                <a:cxnLst/>
                <a:rect l="l" t="t" r="r" b="b"/>
                <a:pathLst>
                  <a:path w="1301" h="115" extrusionOk="0">
                    <a:moveTo>
                      <a:pt x="0" y="0"/>
                    </a:moveTo>
                    <a:lnTo>
                      <a:pt x="0" y="114"/>
                    </a:lnTo>
                    <a:lnTo>
                      <a:pt x="1277" y="114"/>
                    </a:lnTo>
                    <a:lnTo>
                      <a:pt x="130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0" name="Google Shape;830;p44"/>
              <p:cNvSpPr/>
              <p:nvPr/>
            </p:nvSpPr>
            <p:spPr>
              <a:xfrm flipH="1">
                <a:off x="4306948" y="4630323"/>
                <a:ext cx="2092562" cy="163566"/>
              </a:xfrm>
              <a:custGeom>
                <a:avLst/>
                <a:gdLst/>
                <a:ahLst/>
                <a:cxnLst/>
                <a:rect l="l" t="t" r="r" b="b"/>
                <a:pathLst>
                  <a:path w="1241" h="97" extrusionOk="0">
                    <a:moveTo>
                      <a:pt x="0" y="1"/>
                    </a:moveTo>
                    <a:lnTo>
                      <a:pt x="23" y="97"/>
                    </a:lnTo>
                    <a:lnTo>
                      <a:pt x="1241" y="97"/>
                    </a:lnTo>
                    <a:lnTo>
                      <a:pt x="1241"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831" name="Google Shape;831;p44"/>
          <p:cNvSpPr txBox="1">
            <a:spLocks noGrp="1"/>
          </p:cNvSpPr>
          <p:nvPr>
            <p:ph type="title"/>
          </p:nvPr>
        </p:nvSpPr>
        <p:spPr>
          <a:xfrm>
            <a:off x="677246" y="1929913"/>
            <a:ext cx="5550513" cy="2333896"/>
          </a:xfrm>
          <a:prstGeom prst="rect">
            <a:avLst/>
          </a:prstGeom>
        </p:spPr>
        <p:txBody>
          <a:bodyPr spcFirstLastPara="1" wrap="square" lIns="91425" tIns="91425" rIns="91425" bIns="91425" anchor="ctr" anchorCtr="0">
            <a:noAutofit/>
          </a:bodyPr>
          <a:lstStyle/>
          <a:p>
            <a:pPr>
              <a:lnSpc>
                <a:spcPct val="150000"/>
              </a:lnSpc>
            </a:pPr>
            <a:r>
              <a:rPr lang="vi-VN" sz="3600" dirty="0">
                <a:solidFill>
                  <a:srgbClr val="000000"/>
                </a:solidFill>
                <a:effectLst/>
                <a:latin typeface="Arial" panose="020B0604020202020204" pitchFamily="34" charset="0"/>
                <a:ea typeface="SimSun" panose="02010600030101010101" pitchFamily="2" charset="-122"/>
                <a:cs typeface="Arial" panose="020B0604020202020204" pitchFamily="34" charset="0"/>
              </a:rPr>
              <a:t>ỨNG DỤNG CỦA </a:t>
            </a:r>
            <a:br>
              <a:rPr lang="vi-VN" sz="3600" dirty="0">
                <a:solidFill>
                  <a:srgbClr val="000000"/>
                </a:solidFill>
                <a:effectLst/>
                <a:latin typeface="Arial" panose="020B0604020202020204" pitchFamily="34" charset="0"/>
                <a:ea typeface="SimSun" panose="02010600030101010101" pitchFamily="2" charset="-122"/>
                <a:cs typeface="Arial" panose="020B0604020202020204" pitchFamily="34" charset="0"/>
              </a:rPr>
            </a:br>
            <a:r>
              <a:rPr lang="vi-VN" sz="3600" dirty="0">
                <a:solidFill>
                  <a:srgbClr val="000000"/>
                </a:solidFill>
                <a:effectLst/>
                <a:latin typeface="Arial" panose="020B0604020202020204" pitchFamily="34" charset="0"/>
                <a:ea typeface="SimSun" panose="02010600030101010101" pitchFamily="2" charset="-122"/>
                <a:cs typeface="Arial" panose="020B0604020202020204" pitchFamily="34" charset="0"/>
              </a:rPr>
              <a:t>MÁY TÍNH TRONG </a:t>
            </a:r>
            <a:br>
              <a:rPr lang="vi-VN" sz="3600" dirty="0">
                <a:solidFill>
                  <a:srgbClr val="000000"/>
                </a:solidFill>
                <a:effectLst/>
                <a:latin typeface="Arial" panose="020B0604020202020204" pitchFamily="34" charset="0"/>
                <a:ea typeface="SimSun" panose="02010600030101010101" pitchFamily="2" charset="-122"/>
                <a:cs typeface="Arial" panose="020B0604020202020204" pitchFamily="34" charset="0"/>
              </a:rPr>
            </a:br>
            <a:r>
              <a:rPr lang="vi-VN" sz="3600" dirty="0">
                <a:solidFill>
                  <a:srgbClr val="000000"/>
                </a:solidFill>
                <a:effectLst/>
                <a:latin typeface="Arial" panose="020B0604020202020204" pitchFamily="34" charset="0"/>
                <a:ea typeface="SimSun" panose="02010600030101010101" pitchFamily="2" charset="-122"/>
                <a:cs typeface="Arial" panose="020B0604020202020204" pitchFamily="34" charset="0"/>
              </a:rPr>
              <a:t>GIÁO DỤC VÀ ĐÀO TẠO</a:t>
            </a:r>
            <a:endParaRPr lang="vi-VN" sz="3600" dirty="0">
              <a:effectLst/>
              <a:latin typeface="Arial" panose="020B0604020202020204" pitchFamily="34" charset="0"/>
              <a:ea typeface="SimSun" panose="02010600030101010101" pitchFamily="2" charset="-122"/>
              <a:cs typeface="Arial" panose="020B0604020202020204" pitchFamily="34" charset="0"/>
            </a:endParaRPr>
          </a:p>
        </p:txBody>
      </p:sp>
      <p:sp>
        <p:nvSpPr>
          <p:cNvPr id="832" name="Google Shape;832;p44"/>
          <p:cNvSpPr txBox="1">
            <a:spLocks noGrp="1"/>
          </p:cNvSpPr>
          <p:nvPr>
            <p:ph type="title" idx="2"/>
          </p:nvPr>
        </p:nvSpPr>
        <p:spPr>
          <a:xfrm>
            <a:off x="801704" y="1076256"/>
            <a:ext cx="1257911" cy="711778"/>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s" sz="3600" dirty="0">
                <a:solidFill>
                  <a:schemeClr val="bg1">
                    <a:lumMod val="10000"/>
                  </a:schemeClr>
                </a:solidFill>
                <a:latin typeface="Arial" panose="020B0604020202020204" pitchFamily="34" charset="0"/>
                <a:cs typeface="Arial" panose="020B0604020202020204" pitchFamily="34" charset="0"/>
              </a:rPr>
              <a:t>01</a:t>
            </a:r>
            <a:endParaRPr sz="3600" dirty="0">
              <a:solidFill>
                <a:schemeClr val="bg1">
                  <a:lumMod val="10000"/>
                </a:schemeClr>
              </a:solidFill>
              <a:latin typeface="Arial" panose="020B0604020202020204" pitchFamily="34" charset="0"/>
              <a:cs typeface="Arial" panose="020B0604020202020204" pitchFamily="34" charset="0"/>
            </a:endParaRPr>
          </a:p>
        </p:txBody>
      </p:sp>
      <p:sp>
        <p:nvSpPr>
          <p:cNvPr id="834" name="Google Shape;834;p44"/>
          <p:cNvSpPr/>
          <p:nvPr/>
        </p:nvSpPr>
        <p:spPr>
          <a:xfrm>
            <a:off x="5683408" y="1363367"/>
            <a:ext cx="531900" cy="518700"/>
          </a:xfrm>
          <a:prstGeom prst="star7">
            <a:avLst>
              <a:gd name="adj" fmla="val 22626"/>
              <a:gd name="hf" fmla="val 102572"/>
              <a:gd name="vf" fmla="val 10521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835" name="Google Shape;835;p44"/>
          <p:cNvGrpSpPr/>
          <p:nvPr/>
        </p:nvGrpSpPr>
        <p:grpSpPr>
          <a:xfrm>
            <a:off x="1164553" y="370106"/>
            <a:ext cx="532211" cy="532211"/>
            <a:chOff x="5692639" y="229475"/>
            <a:chExt cx="934800" cy="934800"/>
          </a:xfrm>
        </p:grpSpPr>
        <p:sp>
          <p:nvSpPr>
            <p:cNvPr id="836" name="Google Shape;836;p44"/>
            <p:cNvSpPr/>
            <p:nvPr/>
          </p:nvSpPr>
          <p:spPr>
            <a:xfrm rot="8100000">
              <a:off x="5829537" y="366373"/>
              <a:ext cx="661003" cy="661003"/>
            </a:xfrm>
            <a:prstGeom prst="teardrop">
              <a:avLst>
                <a:gd name="adj" fmla="val 1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7" name="Google Shape;837;p44"/>
            <p:cNvSpPr/>
            <p:nvPr/>
          </p:nvSpPr>
          <p:spPr>
            <a:xfrm>
              <a:off x="5994750" y="530150"/>
              <a:ext cx="330600" cy="330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38" name="Google Shape;838;p44"/>
          <p:cNvSpPr/>
          <p:nvPr/>
        </p:nvSpPr>
        <p:spPr>
          <a:xfrm>
            <a:off x="8466762" y="1279794"/>
            <a:ext cx="355200" cy="355200"/>
          </a:xfrm>
          <a:prstGeom prst="mathPlus">
            <a:avLst>
              <a:gd name="adj1" fmla="val 2352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39" name="Google Shape;839;p44"/>
          <p:cNvSpPr/>
          <p:nvPr/>
        </p:nvSpPr>
        <p:spPr>
          <a:xfrm>
            <a:off x="5860112" y="607833"/>
            <a:ext cx="355200" cy="355200"/>
          </a:xfrm>
          <a:prstGeom prst="mathPlus">
            <a:avLst>
              <a:gd name="adj1" fmla="val 2352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46"/>
          <p:cNvSpPr txBox="1">
            <a:spLocks noGrp="1"/>
          </p:cNvSpPr>
          <p:nvPr>
            <p:ph type="title"/>
          </p:nvPr>
        </p:nvSpPr>
        <p:spPr>
          <a:xfrm>
            <a:off x="720000" y="445025"/>
            <a:ext cx="7710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rgbClr val="FD3F35"/>
                </a:solidFill>
                <a:latin typeface="Arial" panose="020B0604020202020204" pitchFamily="34" charset="0"/>
                <a:cs typeface="Arial" panose="020B0604020202020204" pitchFamily="34" charset="0"/>
              </a:rPr>
              <a:t>Đọc thông tin SGK tr.8 và thực hiện yêu cầu</a:t>
            </a:r>
            <a:endParaRPr sz="2400" dirty="0">
              <a:solidFill>
                <a:srgbClr val="FD3F35"/>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861CBD32-9860-FC55-B4F1-C0FDF84651E3}"/>
              </a:ext>
            </a:extLst>
          </p:cNvPr>
          <p:cNvGrpSpPr/>
          <p:nvPr/>
        </p:nvGrpSpPr>
        <p:grpSpPr>
          <a:xfrm>
            <a:off x="5339071" y="1342551"/>
            <a:ext cx="3364861" cy="3261593"/>
            <a:chOff x="5266500" y="1342551"/>
            <a:chExt cx="3364861" cy="3261593"/>
          </a:xfrm>
        </p:grpSpPr>
        <p:grpSp>
          <p:nvGrpSpPr>
            <p:cNvPr id="903" name="Google Shape;903;p46"/>
            <p:cNvGrpSpPr/>
            <p:nvPr/>
          </p:nvGrpSpPr>
          <p:grpSpPr>
            <a:xfrm>
              <a:off x="7842577" y="3636455"/>
              <a:ext cx="788784" cy="788784"/>
              <a:chOff x="5692639" y="229475"/>
              <a:chExt cx="934800" cy="934800"/>
            </a:xfrm>
          </p:grpSpPr>
          <p:sp>
            <p:nvSpPr>
              <p:cNvPr id="904" name="Google Shape;904;p46"/>
              <p:cNvSpPr/>
              <p:nvPr/>
            </p:nvSpPr>
            <p:spPr>
              <a:xfrm rot="8100000">
                <a:off x="5829537" y="366373"/>
                <a:ext cx="661003" cy="661003"/>
              </a:xfrm>
              <a:prstGeom prst="teardrop">
                <a:avLst>
                  <a:gd name="adj" fmla="val 10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5" name="Google Shape;905;p46"/>
              <p:cNvSpPr/>
              <p:nvPr/>
            </p:nvSpPr>
            <p:spPr>
              <a:xfrm>
                <a:off x="5994750" y="530150"/>
                <a:ext cx="330600" cy="330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906" name="Google Shape;906;p46"/>
            <p:cNvSpPr/>
            <p:nvPr/>
          </p:nvSpPr>
          <p:spPr>
            <a:xfrm>
              <a:off x="5997275" y="1342551"/>
              <a:ext cx="459000" cy="447600"/>
            </a:xfrm>
            <a:prstGeom prst="star7">
              <a:avLst>
                <a:gd name="adj" fmla="val 22626"/>
                <a:gd name="hf" fmla="val 102572"/>
                <a:gd name="vf" fmla="val 10521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7" name="Google Shape;907;p46"/>
            <p:cNvSpPr/>
            <p:nvPr/>
          </p:nvSpPr>
          <p:spPr>
            <a:xfrm>
              <a:off x="5465373" y="3636439"/>
              <a:ext cx="531900" cy="518700"/>
            </a:xfrm>
            <a:prstGeom prst="star7">
              <a:avLst>
                <a:gd name="adj" fmla="val 22626"/>
                <a:gd name="hf" fmla="val 102572"/>
                <a:gd name="vf" fmla="val 10521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8" name="Google Shape;908;p46"/>
            <p:cNvSpPr/>
            <p:nvPr/>
          </p:nvSpPr>
          <p:spPr>
            <a:xfrm>
              <a:off x="5266500" y="1751044"/>
              <a:ext cx="355200" cy="355200"/>
            </a:xfrm>
            <a:prstGeom prst="mathPlus">
              <a:avLst>
                <a:gd name="adj1" fmla="val 2352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09" name="Google Shape;909;p46"/>
            <p:cNvSpPr/>
            <p:nvPr/>
          </p:nvSpPr>
          <p:spPr>
            <a:xfrm>
              <a:off x="7881552" y="1751055"/>
              <a:ext cx="355200" cy="355200"/>
            </a:xfrm>
            <a:prstGeom prst="mathPlus">
              <a:avLst>
                <a:gd name="adj1" fmla="val 2352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910" name="Google Shape;910;p46"/>
            <p:cNvGrpSpPr/>
            <p:nvPr/>
          </p:nvGrpSpPr>
          <p:grpSpPr>
            <a:xfrm>
              <a:off x="5621705" y="1428807"/>
              <a:ext cx="2522931" cy="3175337"/>
              <a:chOff x="5621705" y="1428807"/>
              <a:chExt cx="2522931" cy="3175337"/>
            </a:xfrm>
          </p:grpSpPr>
          <p:grpSp>
            <p:nvGrpSpPr>
              <p:cNvPr id="911" name="Google Shape;911;p46"/>
              <p:cNvGrpSpPr/>
              <p:nvPr/>
            </p:nvGrpSpPr>
            <p:grpSpPr>
              <a:xfrm flipH="1">
                <a:off x="5621705" y="1428807"/>
                <a:ext cx="2522931" cy="3175337"/>
                <a:chOff x="1052080" y="276143"/>
                <a:chExt cx="3784775" cy="4763481"/>
              </a:xfrm>
            </p:grpSpPr>
            <p:sp>
              <p:nvSpPr>
                <p:cNvPr id="912" name="Google Shape;912;p46"/>
                <p:cNvSpPr/>
                <p:nvPr/>
              </p:nvSpPr>
              <p:spPr>
                <a:xfrm>
                  <a:off x="4284177" y="1719064"/>
                  <a:ext cx="552678" cy="706870"/>
                </a:xfrm>
                <a:custGeom>
                  <a:avLst/>
                  <a:gdLst/>
                  <a:ahLst/>
                  <a:cxnLst/>
                  <a:rect l="l" t="t" r="r" b="b"/>
                  <a:pathLst>
                    <a:path w="2061" h="2636" extrusionOk="0">
                      <a:moveTo>
                        <a:pt x="1637" y="0"/>
                      </a:moveTo>
                      <a:cubicBezTo>
                        <a:pt x="1456" y="0"/>
                        <a:pt x="914" y="712"/>
                        <a:pt x="765" y="916"/>
                      </a:cubicBezTo>
                      <a:cubicBezTo>
                        <a:pt x="747" y="939"/>
                        <a:pt x="747" y="957"/>
                        <a:pt x="747" y="957"/>
                      </a:cubicBezTo>
                      <a:lnTo>
                        <a:pt x="705" y="957"/>
                      </a:lnTo>
                      <a:cubicBezTo>
                        <a:pt x="650" y="921"/>
                        <a:pt x="522" y="865"/>
                        <a:pt x="397" y="865"/>
                      </a:cubicBezTo>
                      <a:cubicBezTo>
                        <a:pt x="315" y="865"/>
                        <a:pt x="234" y="889"/>
                        <a:pt x="174" y="957"/>
                      </a:cubicBezTo>
                      <a:cubicBezTo>
                        <a:pt x="1" y="1145"/>
                        <a:pt x="133" y="1987"/>
                        <a:pt x="133" y="1987"/>
                      </a:cubicBezTo>
                      <a:cubicBezTo>
                        <a:pt x="133" y="1987"/>
                        <a:pt x="326" y="2596"/>
                        <a:pt x="802" y="2632"/>
                      </a:cubicBezTo>
                      <a:cubicBezTo>
                        <a:pt x="820" y="2634"/>
                        <a:pt x="838" y="2635"/>
                        <a:pt x="856" y="2635"/>
                      </a:cubicBezTo>
                      <a:cubicBezTo>
                        <a:pt x="1213" y="2635"/>
                        <a:pt x="1475" y="2264"/>
                        <a:pt x="1584" y="2120"/>
                      </a:cubicBezTo>
                      <a:cubicBezTo>
                        <a:pt x="1603" y="2083"/>
                        <a:pt x="1621" y="2060"/>
                        <a:pt x="1621" y="2060"/>
                      </a:cubicBezTo>
                      <a:cubicBezTo>
                        <a:pt x="1621" y="2060"/>
                        <a:pt x="1644" y="2060"/>
                        <a:pt x="1680" y="2042"/>
                      </a:cubicBezTo>
                      <a:cubicBezTo>
                        <a:pt x="1777" y="2024"/>
                        <a:pt x="1946" y="1987"/>
                        <a:pt x="2005" y="1854"/>
                      </a:cubicBezTo>
                      <a:cubicBezTo>
                        <a:pt x="2060" y="1680"/>
                        <a:pt x="1699" y="1603"/>
                        <a:pt x="1699" y="1603"/>
                      </a:cubicBezTo>
                      <a:cubicBezTo>
                        <a:pt x="1699" y="1603"/>
                        <a:pt x="1873" y="1433"/>
                        <a:pt x="1795" y="1319"/>
                      </a:cubicBezTo>
                      <a:cubicBezTo>
                        <a:pt x="1750" y="1232"/>
                        <a:pt x="1608" y="1221"/>
                        <a:pt x="1541" y="1221"/>
                      </a:cubicBezTo>
                      <a:cubicBezTo>
                        <a:pt x="1520" y="1221"/>
                        <a:pt x="1507" y="1223"/>
                        <a:pt x="1507" y="1223"/>
                      </a:cubicBezTo>
                      <a:cubicBezTo>
                        <a:pt x="1507" y="1223"/>
                        <a:pt x="1735" y="1012"/>
                        <a:pt x="1621" y="879"/>
                      </a:cubicBezTo>
                      <a:cubicBezTo>
                        <a:pt x="1582" y="829"/>
                        <a:pt x="1537" y="811"/>
                        <a:pt x="1492" y="811"/>
                      </a:cubicBezTo>
                      <a:cubicBezTo>
                        <a:pt x="1365" y="811"/>
                        <a:pt x="1236" y="962"/>
                        <a:pt x="1223" y="975"/>
                      </a:cubicBezTo>
                      <a:cubicBezTo>
                        <a:pt x="1223" y="957"/>
                        <a:pt x="1832" y="42"/>
                        <a:pt x="1644" y="0"/>
                      </a:cubicBezTo>
                      <a:cubicBezTo>
                        <a:pt x="1642" y="0"/>
                        <a:pt x="1639" y="0"/>
                        <a:pt x="1637"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3" name="Google Shape;913;p46"/>
                <p:cNvSpPr/>
                <p:nvPr/>
              </p:nvSpPr>
              <p:spPr>
                <a:xfrm>
                  <a:off x="2780621" y="1530017"/>
                  <a:ext cx="1744381" cy="1366543"/>
                </a:xfrm>
                <a:custGeom>
                  <a:avLst/>
                  <a:gdLst/>
                  <a:ahLst/>
                  <a:cxnLst/>
                  <a:rect l="l" t="t" r="r" b="b"/>
                  <a:pathLst>
                    <a:path w="6505" h="5096" extrusionOk="0">
                      <a:moveTo>
                        <a:pt x="1717" y="0"/>
                      </a:moveTo>
                      <a:lnTo>
                        <a:pt x="0" y="591"/>
                      </a:lnTo>
                      <a:cubicBezTo>
                        <a:pt x="18" y="650"/>
                        <a:pt x="18" y="687"/>
                        <a:pt x="41" y="728"/>
                      </a:cubicBezTo>
                      <a:lnTo>
                        <a:pt x="78" y="843"/>
                      </a:lnTo>
                      <a:lnTo>
                        <a:pt x="174" y="1090"/>
                      </a:lnTo>
                      <a:cubicBezTo>
                        <a:pt x="229" y="1259"/>
                        <a:pt x="288" y="1415"/>
                        <a:pt x="343" y="1584"/>
                      </a:cubicBezTo>
                      <a:cubicBezTo>
                        <a:pt x="421" y="1735"/>
                        <a:pt x="476" y="1909"/>
                        <a:pt x="536" y="2060"/>
                      </a:cubicBezTo>
                      <a:cubicBezTo>
                        <a:pt x="613" y="2234"/>
                        <a:pt x="668" y="2385"/>
                        <a:pt x="746" y="2536"/>
                      </a:cubicBezTo>
                      <a:cubicBezTo>
                        <a:pt x="801" y="2710"/>
                        <a:pt x="879" y="2861"/>
                        <a:pt x="957" y="3035"/>
                      </a:cubicBezTo>
                      <a:cubicBezTo>
                        <a:pt x="1030" y="3186"/>
                        <a:pt x="1108" y="3360"/>
                        <a:pt x="1186" y="3511"/>
                      </a:cubicBezTo>
                      <a:cubicBezTo>
                        <a:pt x="1259" y="3681"/>
                        <a:pt x="1355" y="3836"/>
                        <a:pt x="1451" y="4024"/>
                      </a:cubicBezTo>
                      <a:cubicBezTo>
                        <a:pt x="1506" y="4102"/>
                        <a:pt x="1547" y="4198"/>
                        <a:pt x="1620" y="4294"/>
                      </a:cubicBezTo>
                      <a:cubicBezTo>
                        <a:pt x="1620" y="4294"/>
                        <a:pt x="1643" y="4312"/>
                        <a:pt x="1643" y="4331"/>
                      </a:cubicBezTo>
                      <a:cubicBezTo>
                        <a:pt x="1662" y="4331"/>
                        <a:pt x="1662" y="4349"/>
                        <a:pt x="1680" y="4367"/>
                      </a:cubicBezTo>
                      <a:lnTo>
                        <a:pt x="1698" y="4409"/>
                      </a:lnTo>
                      <a:lnTo>
                        <a:pt x="1735" y="4445"/>
                      </a:lnTo>
                      <a:cubicBezTo>
                        <a:pt x="1794" y="4505"/>
                        <a:pt x="1849" y="4578"/>
                        <a:pt x="1909" y="4637"/>
                      </a:cubicBezTo>
                      <a:cubicBezTo>
                        <a:pt x="2023" y="4734"/>
                        <a:pt x="2174" y="4848"/>
                        <a:pt x="2307" y="4903"/>
                      </a:cubicBezTo>
                      <a:cubicBezTo>
                        <a:pt x="2463" y="4981"/>
                        <a:pt x="2614" y="5036"/>
                        <a:pt x="2765" y="5054"/>
                      </a:cubicBezTo>
                      <a:cubicBezTo>
                        <a:pt x="2902" y="5095"/>
                        <a:pt x="3053" y="5095"/>
                        <a:pt x="3186" y="5095"/>
                      </a:cubicBezTo>
                      <a:cubicBezTo>
                        <a:pt x="3319" y="5095"/>
                        <a:pt x="3433" y="5077"/>
                        <a:pt x="3548" y="5054"/>
                      </a:cubicBezTo>
                      <a:cubicBezTo>
                        <a:pt x="3776" y="5017"/>
                        <a:pt x="3987" y="4962"/>
                        <a:pt x="4179" y="4885"/>
                      </a:cubicBezTo>
                      <a:cubicBezTo>
                        <a:pt x="4367" y="4807"/>
                        <a:pt x="4559" y="4734"/>
                        <a:pt x="4733" y="4637"/>
                      </a:cubicBezTo>
                      <a:cubicBezTo>
                        <a:pt x="5054" y="4464"/>
                        <a:pt x="5379" y="4253"/>
                        <a:pt x="5667" y="4047"/>
                      </a:cubicBezTo>
                      <a:cubicBezTo>
                        <a:pt x="5969" y="3836"/>
                        <a:pt x="6239" y="3608"/>
                        <a:pt x="6505" y="3360"/>
                      </a:cubicBezTo>
                      <a:cubicBezTo>
                        <a:pt x="6084" y="3205"/>
                        <a:pt x="5800" y="2880"/>
                        <a:pt x="5722" y="2481"/>
                      </a:cubicBezTo>
                      <a:cubicBezTo>
                        <a:pt x="5438" y="2651"/>
                        <a:pt x="5228" y="2765"/>
                        <a:pt x="4962" y="2921"/>
                      </a:cubicBezTo>
                      <a:cubicBezTo>
                        <a:pt x="4674" y="3072"/>
                        <a:pt x="4390" y="3205"/>
                        <a:pt x="4120" y="3301"/>
                      </a:cubicBezTo>
                      <a:cubicBezTo>
                        <a:pt x="3969" y="3360"/>
                        <a:pt x="3836" y="3397"/>
                        <a:pt x="3703" y="3434"/>
                      </a:cubicBezTo>
                      <a:cubicBezTo>
                        <a:pt x="3566" y="3475"/>
                        <a:pt x="3451" y="3493"/>
                        <a:pt x="3337" y="3493"/>
                      </a:cubicBezTo>
                      <a:cubicBezTo>
                        <a:pt x="3246" y="3493"/>
                        <a:pt x="3149" y="3493"/>
                        <a:pt x="3108" y="3475"/>
                      </a:cubicBezTo>
                      <a:lnTo>
                        <a:pt x="3090" y="3452"/>
                      </a:lnTo>
                      <a:lnTo>
                        <a:pt x="3090" y="3434"/>
                      </a:lnTo>
                      <a:lnTo>
                        <a:pt x="3072" y="3415"/>
                      </a:lnTo>
                      <a:lnTo>
                        <a:pt x="3072" y="3397"/>
                      </a:lnTo>
                      <a:lnTo>
                        <a:pt x="3053" y="3360"/>
                      </a:lnTo>
                      <a:cubicBezTo>
                        <a:pt x="3035" y="3319"/>
                        <a:pt x="2994" y="3264"/>
                        <a:pt x="2957" y="3205"/>
                      </a:cubicBezTo>
                      <a:cubicBezTo>
                        <a:pt x="2902" y="3072"/>
                        <a:pt x="2843" y="2939"/>
                        <a:pt x="2788" y="2788"/>
                      </a:cubicBezTo>
                      <a:cubicBezTo>
                        <a:pt x="2710" y="2633"/>
                        <a:pt x="2650" y="2481"/>
                        <a:pt x="2595" y="2330"/>
                      </a:cubicBezTo>
                      <a:cubicBezTo>
                        <a:pt x="2536" y="2175"/>
                        <a:pt x="2481" y="2024"/>
                        <a:pt x="2422" y="1873"/>
                      </a:cubicBezTo>
                      <a:cubicBezTo>
                        <a:pt x="2367" y="1717"/>
                        <a:pt x="2307" y="1566"/>
                        <a:pt x="2252" y="1415"/>
                      </a:cubicBezTo>
                      <a:cubicBezTo>
                        <a:pt x="2193" y="1259"/>
                        <a:pt x="2138" y="1090"/>
                        <a:pt x="2078" y="934"/>
                      </a:cubicBezTo>
                      <a:lnTo>
                        <a:pt x="1717" y="0"/>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4" name="Google Shape;914;p46"/>
                <p:cNvSpPr/>
                <p:nvPr/>
              </p:nvSpPr>
              <p:spPr>
                <a:xfrm>
                  <a:off x="3497404" y="2455406"/>
                  <a:ext cx="123085" cy="123085"/>
                </a:xfrm>
                <a:custGeom>
                  <a:avLst/>
                  <a:gdLst/>
                  <a:ahLst/>
                  <a:cxnLst/>
                  <a:rect l="l" t="t" r="r" b="b"/>
                  <a:pathLst>
                    <a:path w="459" h="459" extrusionOk="0">
                      <a:moveTo>
                        <a:pt x="380" y="1"/>
                      </a:moveTo>
                      <a:cubicBezTo>
                        <a:pt x="206" y="138"/>
                        <a:pt x="19" y="367"/>
                        <a:pt x="19" y="385"/>
                      </a:cubicBezTo>
                      <a:cubicBezTo>
                        <a:pt x="0" y="404"/>
                        <a:pt x="0" y="440"/>
                        <a:pt x="19" y="440"/>
                      </a:cubicBezTo>
                      <a:cubicBezTo>
                        <a:pt x="37" y="459"/>
                        <a:pt x="37" y="459"/>
                        <a:pt x="55" y="459"/>
                      </a:cubicBezTo>
                      <a:cubicBezTo>
                        <a:pt x="55" y="459"/>
                        <a:pt x="74" y="440"/>
                        <a:pt x="92" y="440"/>
                      </a:cubicBezTo>
                      <a:cubicBezTo>
                        <a:pt x="92" y="440"/>
                        <a:pt x="266" y="193"/>
                        <a:pt x="417" y="79"/>
                      </a:cubicBezTo>
                      <a:cubicBezTo>
                        <a:pt x="435" y="79"/>
                        <a:pt x="458" y="42"/>
                        <a:pt x="435" y="24"/>
                      </a:cubicBezTo>
                      <a:cubicBezTo>
                        <a:pt x="417" y="1"/>
                        <a:pt x="399" y="1"/>
                        <a:pt x="380"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5" name="Google Shape;915;p46"/>
                <p:cNvSpPr/>
                <p:nvPr/>
              </p:nvSpPr>
              <p:spPr>
                <a:xfrm>
                  <a:off x="3568466" y="2464524"/>
                  <a:ext cx="40760" cy="124963"/>
                </a:xfrm>
                <a:custGeom>
                  <a:avLst/>
                  <a:gdLst/>
                  <a:ahLst/>
                  <a:cxnLst/>
                  <a:rect l="l" t="t" r="r" b="b"/>
                  <a:pathLst>
                    <a:path w="152" h="466" extrusionOk="0">
                      <a:moveTo>
                        <a:pt x="95" y="1"/>
                      </a:moveTo>
                      <a:cubicBezTo>
                        <a:pt x="76" y="1"/>
                        <a:pt x="56" y="13"/>
                        <a:pt x="56" y="26"/>
                      </a:cubicBezTo>
                      <a:cubicBezTo>
                        <a:pt x="1" y="219"/>
                        <a:pt x="56" y="425"/>
                        <a:pt x="56" y="425"/>
                      </a:cubicBezTo>
                      <a:cubicBezTo>
                        <a:pt x="56" y="448"/>
                        <a:pt x="79" y="466"/>
                        <a:pt x="97" y="466"/>
                      </a:cubicBezTo>
                      <a:lnTo>
                        <a:pt x="115" y="466"/>
                      </a:lnTo>
                      <a:cubicBezTo>
                        <a:pt x="134" y="466"/>
                        <a:pt x="152" y="448"/>
                        <a:pt x="152" y="406"/>
                      </a:cubicBezTo>
                      <a:cubicBezTo>
                        <a:pt x="152" y="406"/>
                        <a:pt x="115" y="219"/>
                        <a:pt x="152" y="63"/>
                      </a:cubicBezTo>
                      <a:cubicBezTo>
                        <a:pt x="152" y="45"/>
                        <a:pt x="134" y="8"/>
                        <a:pt x="115" y="8"/>
                      </a:cubicBezTo>
                      <a:cubicBezTo>
                        <a:pt x="110" y="3"/>
                        <a:pt x="103" y="1"/>
                        <a:pt x="95"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6" name="Google Shape;916;p46"/>
                <p:cNvSpPr/>
                <p:nvPr/>
              </p:nvSpPr>
              <p:spPr>
                <a:xfrm>
                  <a:off x="2156887" y="3033540"/>
                  <a:ext cx="1386119" cy="1039388"/>
                </a:xfrm>
                <a:custGeom>
                  <a:avLst/>
                  <a:gdLst/>
                  <a:ahLst/>
                  <a:cxnLst/>
                  <a:rect l="l" t="t" r="r" b="b"/>
                  <a:pathLst>
                    <a:path w="5169" h="3876" extrusionOk="0">
                      <a:moveTo>
                        <a:pt x="4404" y="1"/>
                      </a:moveTo>
                      <a:cubicBezTo>
                        <a:pt x="4404" y="1"/>
                        <a:pt x="4313" y="19"/>
                        <a:pt x="4175" y="60"/>
                      </a:cubicBezTo>
                      <a:cubicBezTo>
                        <a:pt x="4139" y="79"/>
                        <a:pt x="4120" y="79"/>
                        <a:pt x="4084" y="97"/>
                      </a:cubicBezTo>
                      <a:cubicBezTo>
                        <a:pt x="3552" y="224"/>
                        <a:pt x="2405" y="478"/>
                        <a:pt x="1270" y="478"/>
                      </a:cubicBezTo>
                      <a:cubicBezTo>
                        <a:pt x="1222" y="478"/>
                        <a:pt x="1174" y="478"/>
                        <a:pt x="1127" y="477"/>
                      </a:cubicBezTo>
                      <a:cubicBezTo>
                        <a:pt x="1108" y="477"/>
                        <a:pt x="1067" y="459"/>
                        <a:pt x="1031" y="459"/>
                      </a:cubicBezTo>
                      <a:cubicBezTo>
                        <a:pt x="802" y="459"/>
                        <a:pt x="573" y="440"/>
                        <a:pt x="362" y="404"/>
                      </a:cubicBezTo>
                      <a:cubicBezTo>
                        <a:pt x="362" y="404"/>
                        <a:pt x="326" y="518"/>
                        <a:pt x="266" y="688"/>
                      </a:cubicBezTo>
                      <a:cubicBezTo>
                        <a:pt x="266" y="729"/>
                        <a:pt x="248" y="747"/>
                        <a:pt x="248" y="784"/>
                      </a:cubicBezTo>
                      <a:cubicBezTo>
                        <a:pt x="193" y="976"/>
                        <a:pt x="152" y="1205"/>
                        <a:pt x="115" y="1470"/>
                      </a:cubicBezTo>
                      <a:lnTo>
                        <a:pt x="115" y="1566"/>
                      </a:lnTo>
                      <a:cubicBezTo>
                        <a:pt x="97" y="1681"/>
                        <a:pt x="78" y="1814"/>
                        <a:pt x="78" y="1928"/>
                      </a:cubicBezTo>
                      <a:cubicBezTo>
                        <a:pt x="78" y="1965"/>
                        <a:pt x="56" y="2006"/>
                        <a:pt x="56" y="2042"/>
                      </a:cubicBezTo>
                      <a:lnTo>
                        <a:pt x="56" y="2253"/>
                      </a:lnTo>
                      <a:cubicBezTo>
                        <a:pt x="37" y="2271"/>
                        <a:pt x="37" y="2308"/>
                        <a:pt x="37" y="2349"/>
                      </a:cubicBezTo>
                      <a:cubicBezTo>
                        <a:pt x="1" y="3246"/>
                        <a:pt x="97" y="3379"/>
                        <a:pt x="591" y="3567"/>
                      </a:cubicBezTo>
                      <a:cubicBezTo>
                        <a:pt x="1132" y="3785"/>
                        <a:pt x="1785" y="3876"/>
                        <a:pt x="2432" y="3876"/>
                      </a:cubicBezTo>
                      <a:cubicBezTo>
                        <a:pt x="3427" y="3876"/>
                        <a:pt x="4407" y="3660"/>
                        <a:pt x="4940" y="3361"/>
                      </a:cubicBezTo>
                      <a:cubicBezTo>
                        <a:pt x="5169" y="3223"/>
                        <a:pt x="5150" y="2940"/>
                        <a:pt x="5091" y="2349"/>
                      </a:cubicBezTo>
                      <a:cubicBezTo>
                        <a:pt x="5091" y="2308"/>
                        <a:pt x="5073" y="2271"/>
                        <a:pt x="5073" y="2235"/>
                      </a:cubicBezTo>
                      <a:cubicBezTo>
                        <a:pt x="5036" y="1965"/>
                        <a:pt x="4999" y="1681"/>
                        <a:pt x="4940" y="1415"/>
                      </a:cubicBezTo>
                      <a:lnTo>
                        <a:pt x="4921" y="1392"/>
                      </a:lnTo>
                      <a:cubicBezTo>
                        <a:pt x="4921" y="1374"/>
                        <a:pt x="4921" y="1338"/>
                        <a:pt x="4903" y="1301"/>
                      </a:cubicBezTo>
                      <a:cubicBezTo>
                        <a:pt x="4825" y="916"/>
                        <a:pt x="4674" y="573"/>
                        <a:pt x="4560" y="326"/>
                      </a:cubicBezTo>
                      <a:cubicBezTo>
                        <a:pt x="4560" y="289"/>
                        <a:pt x="4542" y="271"/>
                        <a:pt x="4519" y="230"/>
                      </a:cubicBezTo>
                      <a:cubicBezTo>
                        <a:pt x="4445" y="97"/>
                        <a:pt x="4404" y="1"/>
                        <a:pt x="4404"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7" name="Google Shape;917;p46"/>
                <p:cNvSpPr/>
                <p:nvPr/>
              </p:nvSpPr>
              <p:spPr>
                <a:xfrm>
                  <a:off x="3251773" y="3049629"/>
                  <a:ext cx="229813" cy="363625"/>
                </a:xfrm>
                <a:custGeom>
                  <a:avLst/>
                  <a:gdLst/>
                  <a:ahLst/>
                  <a:cxnLst/>
                  <a:rect l="l" t="t" r="r" b="b"/>
                  <a:pathLst>
                    <a:path w="857" h="1356" extrusionOk="0">
                      <a:moveTo>
                        <a:pt x="92" y="0"/>
                      </a:moveTo>
                      <a:cubicBezTo>
                        <a:pt x="56" y="19"/>
                        <a:pt x="37" y="19"/>
                        <a:pt x="1" y="37"/>
                      </a:cubicBezTo>
                      <a:cubicBezTo>
                        <a:pt x="74" y="344"/>
                        <a:pt x="188" y="628"/>
                        <a:pt x="321" y="838"/>
                      </a:cubicBezTo>
                      <a:cubicBezTo>
                        <a:pt x="344" y="875"/>
                        <a:pt x="362" y="898"/>
                        <a:pt x="381" y="916"/>
                      </a:cubicBezTo>
                      <a:cubicBezTo>
                        <a:pt x="513" y="1126"/>
                        <a:pt x="665" y="1259"/>
                        <a:pt x="838" y="1355"/>
                      </a:cubicBezTo>
                      <a:lnTo>
                        <a:pt x="857" y="1355"/>
                      </a:lnTo>
                      <a:lnTo>
                        <a:pt x="838" y="1332"/>
                      </a:lnTo>
                      <a:cubicBezTo>
                        <a:pt x="838" y="1314"/>
                        <a:pt x="838" y="1278"/>
                        <a:pt x="820" y="1241"/>
                      </a:cubicBezTo>
                      <a:cubicBezTo>
                        <a:pt x="687" y="1145"/>
                        <a:pt x="573" y="1030"/>
                        <a:pt x="477" y="875"/>
                      </a:cubicBezTo>
                      <a:cubicBezTo>
                        <a:pt x="459" y="856"/>
                        <a:pt x="436" y="820"/>
                        <a:pt x="417" y="801"/>
                      </a:cubicBezTo>
                      <a:cubicBezTo>
                        <a:pt x="285" y="591"/>
                        <a:pt x="170" y="325"/>
                        <a:pt x="92"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8" name="Google Shape;918;p46"/>
                <p:cNvSpPr/>
                <p:nvPr/>
              </p:nvSpPr>
              <p:spPr>
                <a:xfrm>
                  <a:off x="2171636" y="3156353"/>
                  <a:ext cx="287468" cy="425034"/>
                </a:xfrm>
                <a:custGeom>
                  <a:avLst/>
                  <a:gdLst/>
                  <a:ahLst/>
                  <a:cxnLst/>
                  <a:rect l="l" t="t" r="r" b="b"/>
                  <a:pathLst>
                    <a:path w="1072" h="1585" extrusionOk="0">
                      <a:moveTo>
                        <a:pt x="976" y="1"/>
                      </a:moveTo>
                      <a:cubicBezTo>
                        <a:pt x="939" y="344"/>
                        <a:pt x="861" y="632"/>
                        <a:pt x="747" y="861"/>
                      </a:cubicBezTo>
                      <a:cubicBezTo>
                        <a:pt x="728" y="880"/>
                        <a:pt x="728" y="916"/>
                        <a:pt x="710" y="934"/>
                      </a:cubicBezTo>
                      <a:cubicBezTo>
                        <a:pt x="614" y="1090"/>
                        <a:pt x="518" y="1205"/>
                        <a:pt x="403" y="1301"/>
                      </a:cubicBezTo>
                      <a:cubicBezTo>
                        <a:pt x="271" y="1392"/>
                        <a:pt x="138" y="1452"/>
                        <a:pt x="23" y="1470"/>
                      </a:cubicBezTo>
                      <a:cubicBezTo>
                        <a:pt x="23" y="1507"/>
                        <a:pt x="1" y="1548"/>
                        <a:pt x="1" y="1584"/>
                      </a:cubicBezTo>
                      <a:cubicBezTo>
                        <a:pt x="138" y="1548"/>
                        <a:pt x="307" y="1488"/>
                        <a:pt x="458" y="1374"/>
                      </a:cubicBezTo>
                      <a:cubicBezTo>
                        <a:pt x="596" y="1259"/>
                        <a:pt x="710" y="1127"/>
                        <a:pt x="802" y="957"/>
                      </a:cubicBezTo>
                      <a:cubicBezTo>
                        <a:pt x="825" y="934"/>
                        <a:pt x="843" y="898"/>
                        <a:pt x="843" y="880"/>
                      </a:cubicBezTo>
                      <a:cubicBezTo>
                        <a:pt x="957" y="632"/>
                        <a:pt x="1031" y="344"/>
                        <a:pt x="1072" y="19"/>
                      </a:cubicBezTo>
                      <a:cubicBezTo>
                        <a:pt x="1053" y="19"/>
                        <a:pt x="1012" y="1"/>
                        <a:pt x="976"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9" name="Google Shape;919;p46"/>
                <p:cNvSpPr/>
                <p:nvPr/>
              </p:nvSpPr>
              <p:spPr>
                <a:xfrm>
                  <a:off x="2223122" y="3094947"/>
                  <a:ext cx="1156574" cy="182081"/>
                </a:xfrm>
                <a:custGeom>
                  <a:avLst/>
                  <a:gdLst/>
                  <a:ahLst/>
                  <a:cxnLst/>
                  <a:rect l="l" t="t" r="r" b="b"/>
                  <a:pathLst>
                    <a:path w="4313" h="679" extrusionOk="0">
                      <a:moveTo>
                        <a:pt x="4272" y="1"/>
                      </a:moveTo>
                      <a:cubicBezTo>
                        <a:pt x="4198" y="42"/>
                        <a:pt x="4139" y="79"/>
                        <a:pt x="4043" y="97"/>
                      </a:cubicBezTo>
                      <a:cubicBezTo>
                        <a:pt x="4024" y="115"/>
                        <a:pt x="3988" y="115"/>
                        <a:pt x="3970" y="134"/>
                      </a:cubicBezTo>
                      <a:cubicBezTo>
                        <a:pt x="3530" y="307"/>
                        <a:pt x="2958" y="477"/>
                        <a:pt x="2326" y="536"/>
                      </a:cubicBezTo>
                      <a:cubicBezTo>
                        <a:pt x="2087" y="569"/>
                        <a:pt x="1845" y="581"/>
                        <a:pt x="1609" y="581"/>
                      </a:cubicBezTo>
                      <a:cubicBezTo>
                        <a:pt x="1278" y="581"/>
                        <a:pt x="957" y="558"/>
                        <a:pt x="669" y="536"/>
                      </a:cubicBezTo>
                      <a:lnTo>
                        <a:pt x="573" y="536"/>
                      </a:lnTo>
                      <a:cubicBezTo>
                        <a:pt x="362" y="518"/>
                        <a:pt x="175" y="477"/>
                        <a:pt x="19" y="459"/>
                      </a:cubicBezTo>
                      <a:cubicBezTo>
                        <a:pt x="19" y="500"/>
                        <a:pt x="1" y="518"/>
                        <a:pt x="1" y="555"/>
                      </a:cubicBezTo>
                      <a:cubicBezTo>
                        <a:pt x="152" y="573"/>
                        <a:pt x="326" y="591"/>
                        <a:pt x="536" y="614"/>
                      </a:cubicBezTo>
                      <a:cubicBezTo>
                        <a:pt x="573" y="632"/>
                        <a:pt x="591" y="632"/>
                        <a:pt x="633" y="632"/>
                      </a:cubicBezTo>
                      <a:cubicBezTo>
                        <a:pt x="934" y="656"/>
                        <a:pt x="1281" y="679"/>
                        <a:pt x="1640" y="679"/>
                      </a:cubicBezTo>
                      <a:cubicBezTo>
                        <a:pt x="1848" y="679"/>
                        <a:pt x="2061" y="671"/>
                        <a:pt x="2271" y="651"/>
                      </a:cubicBezTo>
                      <a:lnTo>
                        <a:pt x="2349" y="651"/>
                      </a:lnTo>
                      <a:cubicBezTo>
                        <a:pt x="2976" y="573"/>
                        <a:pt x="3567" y="404"/>
                        <a:pt x="4006" y="230"/>
                      </a:cubicBezTo>
                      <a:cubicBezTo>
                        <a:pt x="4043" y="211"/>
                        <a:pt x="4066" y="193"/>
                        <a:pt x="4102" y="193"/>
                      </a:cubicBezTo>
                      <a:cubicBezTo>
                        <a:pt x="4180" y="156"/>
                        <a:pt x="4253" y="115"/>
                        <a:pt x="4313" y="97"/>
                      </a:cubicBezTo>
                      <a:cubicBezTo>
                        <a:pt x="4313" y="60"/>
                        <a:pt x="4295" y="42"/>
                        <a:pt x="4272" y="1"/>
                      </a:cubicBezTo>
                      <a:close/>
                    </a:path>
                  </a:pathLst>
                </a:custGeom>
                <a:solidFill>
                  <a:srgbClr val="005B5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0" name="Google Shape;920;p46"/>
                <p:cNvSpPr/>
                <p:nvPr/>
              </p:nvSpPr>
              <p:spPr>
                <a:xfrm>
                  <a:off x="2893515" y="3632589"/>
                  <a:ext cx="849531" cy="1407036"/>
                </a:xfrm>
                <a:custGeom>
                  <a:avLst/>
                  <a:gdLst/>
                  <a:ahLst/>
                  <a:cxnLst/>
                  <a:rect l="l" t="t" r="r" b="b"/>
                  <a:pathLst>
                    <a:path w="3168" h="5247" extrusionOk="0">
                      <a:moveTo>
                        <a:pt x="2326" y="1"/>
                      </a:moveTo>
                      <a:lnTo>
                        <a:pt x="0" y="1086"/>
                      </a:lnTo>
                      <a:cubicBezTo>
                        <a:pt x="78" y="2862"/>
                        <a:pt x="440" y="4102"/>
                        <a:pt x="838" y="5247"/>
                      </a:cubicBezTo>
                      <a:lnTo>
                        <a:pt x="3168" y="5247"/>
                      </a:lnTo>
                      <a:cubicBezTo>
                        <a:pt x="3030" y="3301"/>
                        <a:pt x="2747" y="1470"/>
                        <a:pt x="2326"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1" name="Google Shape;921;p46"/>
                <p:cNvSpPr/>
                <p:nvPr/>
              </p:nvSpPr>
              <p:spPr>
                <a:xfrm>
                  <a:off x="2980666" y="4082010"/>
                  <a:ext cx="240808" cy="957599"/>
                </a:xfrm>
                <a:custGeom>
                  <a:avLst/>
                  <a:gdLst/>
                  <a:ahLst/>
                  <a:cxnLst/>
                  <a:rect l="l" t="t" r="r" b="b"/>
                  <a:pathLst>
                    <a:path w="898" h="3571" extrusionOk="0">
                      <a:moveTo>
                        <a:pt x="55" y="0"/>
                      </a:moveTo>
                      <a:cubicBezTo>
                        <a:pt x="18" y="0"/>
                        <a:pt x="0" y="23"/>
                        <a:pt x="0" y="60"/>
                      </a:cubicBezTo>
                      <a:cubicBezTo>
                        <a:pt x="0" y="78"/>
                        <a:pt x="115" y="1643"/>
                        <a:pt x="801" y="3571"/>
                      </a:cubicBezTo>
                      <a:lnTo>
                        <a:pt x="897" y="3571"/>
                      </a:lnTo>
                      <a:cubicBezTo>
                        <a:pt x="229" y="1643"/>
                        <a:pt x="96" y="78"/>
                        <a:pt x="96" y="41"/>
                      </a:cubicBezTo>
                      <a:cubicBezTo>
                        <a:pt x="96" y="23"/>
                        <a:pt x="73" y="0"/>
                        <a:pt x="55"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2" name="Google Shape;922;p46"/>
                <p:cNvSpPr/>
                <p:nvPr/>
              </p:nvSpPr>
              <p:spPr>
                <a:xfrm>
                  <a:off x="2048820" y="3663427"/>
                  <a:ext cx="809307" cy="1376197"/>
                </a:xfrm>
                <a:custGeom>
                  <a:avLst/>
                  <a:gdLst/>
                  <a:ahLst/>
                  <a:cxnLst/>
                  <a:rect l="l" t="t" r="r" b="b"/>
                  <a:pathLst>
                    <a:path w="3018" h="5132" extrusionOk="0">
                      <a:moveTo>
                        <a:pt x="440" y="0"/>
                      </a:moveTo>
                      <a:cubicBezTo>
                        <a:pt x="440" y="0"/>
                        <a:pt x="1" y="1561"/>
                        <a:pt x="289" y="5132"/>
                      </a:cubicBezTo>
                      <a:lnTo>
                        <a:pt x="2692" y="5132"/>
                      </a:lnTo>
                      <a:cubicBezTo>
                        <a:pt x="2825" y="3735"/>
                        <a:pt x="2999" y="2042"/>
                        <a:pt x="3017" y="1373"/>
                      </a:cubicBezTo>
                      <a:lnTo>
                        <a:pt x="440" y="0"/>
                      </a:ln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3" name="Google Shape;923;p46"/>
                <p:cNvSpPr/>
                <p:nvPr/>
              </p:nvSpPr>
              <p:spPr>
                <a:xfrm>
                  <a:off x="2678721" y="4067262"/>
                  <a:ext cx="143734" cy="972348"/>
                </a:xfrm>
                <a:custGeom>
                  <a:avLst/>
                  <a:gdLst/>
                  <a:ahLst/>
                  <a:cxnLst/>
                  <a:rect l="l" t="t" r="r" b="b"/>
                  <a:pathLst>
                    <a:path w="536" h="3626" extrusionOk="0">
                      <a:moveTo>
                        <a:pt x="494" y="0"/>
                      </a:moveTo>
                      <a:cubicBezTo>
                        <a:pt x="458" y="0"/>
                        <a:pt x="440" y="18"/>
                        <a:pt x="421" y="55"/>
                      </a:cubicBezTo>
                      <a:lnTo>
                        <a:pt x="0" y="3626"/>
                      </a:lnTo>
                      <a:lnTo>
                        <a:pt x="96" y="3626"/>
                      </a:lnTo>
                      <a:lnTo>
                        <a:pt x="536" y="55"/>
                      </a:lnTo>
                      <a:cubicBezTo>
                        <a:pt x="536" y="37"/>
                        <a:pt x="513" y="0"/>
                        <a:pt x="49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4" name="Google Shape;924;p46"/>
                <p:cNvSpPr/>
                <p:nvPr/>
              </p:nvSpPr>
              <p:spPr>
                <a:xfrm>
                  <a:off x="2853041" y="3243162"/>
                  <a:ext cx="92244" cy="578763"/>
                </a:xfrm>
                <a:custGeom>
                  <a:avLst/>
                  <a:gdLst/>
                  <a:ahLst/>
                  <a:cxnLst/>
                  <a:rect l="l" t="t" r="r" b="b"/>
                  <a:pathLst>
                    <a:path w="344" h="2670" extrusionOk="0">
                      <a:moveTo>
                        <a:pt x="0" y="1"/>
                      </a:moveTo>
                      <a:cubicBezTo>
                        <a:pt x="0" y="60"/>
                        <a:pt x="18" y="152"/>
                        <a:pt x="18" y="248"/>
                      </a:cubicBezTo>
                      <a:lnTo>
                        <a:pt x="18" y="344"/>
                      </a:lnTo>
                      <a:cubicBezTo>
                        <a:pt x="55" y="765"/>
                        <a:pt x="115" y="1356"/>
                        <a:pt x="169" y="1946"/>
                      </a:cubicBezTo>
                      <a:cubicBezTo>
                        <a:pt x="169" y="1983"/>
                        <a:pt x="169" y="2024"/>
                        <a:pt x="188" y="2061"/>
                      </a:cubicBezTo>
                      <a:cubicBezTo>
                        <a:pt x="206" y="2253"/>
                        <a:pt x="229" y="2440"/>
                        <a:pt x="247" y="2614"/>
                      </a:cubicBezTo>
                      <a:cubicBezTo>
                        <a:pt x="247" y="2651"/>
                        <a:pt x="266" y="2669"/>
                        <a:pt x="302" y="2669"/>
                      </a:cubicBezTo>
                      <a:cubicBezTo>
                        <a:pt x="321" y="2669"/>
                        <a:pt x="343" y="2633"/>
                        <a:pt x="343" y="2614"/>
                      </a:cubicBezTo>
                      <a:cubicBezTo>
                        <a:pt x="321" y="2422"/>
                        <a:pt x="302" y="2253"/>
                        <a:pt x="284" y="2061"/>
                      </a:cubicBezTo>
                      <a:cubicBezTo>
                        <a:pt x="284" y="2024"/>
                        <a:pt x="266" y="2006"/>
                        <a:pt x="266" y="1964"/>
                      </a:cubicBezTo>
                      <a:cubicBezTo>
                        <a:pt x="206" y="1356"/>
                        <a:pt x="151" y="765"/>
                        <a:pt x="115" y="344"/>
                      </a:cubicBezTo>
                      <a:lnTo>
                        <a:pt x="115" y="248"/>
                      </a:lnTo>
                      <a:cubicBezTo>
                        <a:pt x="115" y="152"/>
                        <a:pt x="92" y="60"/>
                        <a:pt x="9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5" name="Google Shape;925;p46"/>
                <p:cNvSpPr/>
                <p:nvPr/>
              </p:nvSpPr>
              <p:spPr>
                <a:xfrm>
                  <a:off x="2841776" y="3238667"/>
                  <a:ext cx="174543" cy="519033"/>
                </a:xfrm>
                <a:custGeom>
                  <a:avLst/>
                  <a:gdLst/>
                  <a:ahLst/>
                  <a:cxnLst/>
                  <a:rect l="l" t="t" r="r" b="b"/>
                  <a:pathLst>
                    <a:path w="651" h="2079" extrusionOk="0">
                      <a:moveTo>
                        <a:pt x="440" y="0"/>
                      </a:moveTo>
                      <a:cubicBezTo>
                        <a:pt x="440" y="78"/>
                        <a:pt x="440" y="151"/>
                        <a:pt x="459" y="248"/>
                      </a:cubicBezTo>
                      <a:lnTo>
                        <a:pt x="459" y="344"/>
                      </a:lnTo>
                      <a:cubicBezTo>
                        <a:pt x="500" y="898"/>
                        <a:pt x="555" y="1657"/>
                        <a:pt x="555" y="1850"/>
                      </a:cubicBezTo>
                      <a:cubicBezTo>
                        <a:pt x="555" y="1886"/>
                        <a:pt x="536" y="1927"/>
                        <a:pt x="518" y="1946"/>
                      </a:cubicBezTo>
                      <a:cubicBezTo>
                        <a:pt x="459" y="1982"/>
                        <a:pt x="385" y="1982"/>
                        <a:pt x="308" y="1982"/>
                      </a:cubicBezTo>
                      <a:cubicBezTo>
                        <a:pt x="271" y="1982"/>
                        <a:pt x="248" y="1982"/>
                        <a:pt x="211" y="1964"/>
                      </a:cubicBezTo>
                      <a:cubicBezTo>
                        <a:pt x="157" y="1964"/>
                        <a:pt x="97" y="1946"/>
                        <a:pt x="79" y="1946"/>
                      </a:cubicBezTo>
                      <a:cubicBezTo>
                        <a:pt x="68" y="1940"/>
                        <a:pt x="58" y="1938"/>
                        <a:pt x="50" y="1938"/>
                      </a:cubicBezTo>
                      <a:cubicBezTo>
                        <a:pt x="29" y="1938"/>
                        <a:pt x="14" y="1951"/>
                        <a:pt x="1" y="1964"/>
                      </a:cubicBezTo>
                      <a:cubicBezTo>
                        <a:pt x="1" y="2001"/>
                        <a:pt x="19" y="2024"/>
                        <a:pt x="42" y="2042"/>
                      </a:cubicBezTo>
                      <a:cubicBezTo>
                        <a:pt x="60" y="2042"/>
                        <a:pt x="134" y="2060"/>
                        <a:pt x="230" y="2079"/>
                      </a:cubicBezTo>
                      <a:lnTo>
                        <a:pt x="422" y="2079"/>
                      </a:lnTo>
                      <a:cubicBezTo>
                        <a:pt x="477" y="2060"/>
                        <a:pt x="518" y="2060"/>
                        <a:pt x="573" y="2024"/>
                      </a:cubicBezTo>
                      <a:cubicBezTo>
                        <a:pt x="633" y="1982"/>
                        <a:pt x="651" y="1927"/>
                        <a:pt x="651" y="1850"/>
                      </a:cubicBezTo>
                      <a:cubicBezTo>
                        <a:pt x="651" y="1657"/>
                        <a:pt x="591" y="879"/>
                        <a:pt x="555" y="344"/>
                      </a:cubicBezTo>
                      <a:lnTo>
                        <a:pt x="555" y="229"/>
                      </a:lnTo>
                      <a:cubicBezTo>
                        <a:pt x="536" y="151"/>
                        <a:pt x="536" y="78"/>
                        <a:pt x="536"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6" name="Google Shape;926;p46"/>
                <p:cNvSpPr/>
                <p:nvPr/>
              </p:nvSpPr>
              <p:spPr>
                <a:xfrm>
                  <a:off x="2069736" y="276143"/>
                  <a:ext cx="992192" cy="1464154"/>
                </a:xfrm>
                <a:custGeom>
                  <a:avLst/>
                  <a:gdLst/>
                  <a:ahLst/>
                  <a:cxnLst/>
                  <a:rect l="l" t="t" r="r" b="b"/>
                  <a:pathLst>
                    <a:path w="3700" h="5460" extrusionOk="0">
                      <a:moveTo>
                        <a:pt x="1922" y="0"/>
                      </a:moveTo>
                      <a:cubicBezTo>
                        <a:pt x="1892" y="0"/>
                        <a:pt x="1862" y="1"/>
                        <a:pt x="1832" y="3"/>
                      </a:cubicBezTo>
                      <a:lnTo>
                        <a:pt x="1777" y="3"/>
                      </a:lnTo>
                      <a:cubicBezTo>
                        <a:pt x="230" y="99"/>
                        <a:pt x="115" y="1436"/>
                        <a:pt x="248" y="2255"/>
                      </a:cubicBezTo>
                      <a:cubicBezTo>
                        <a:pt x="381" y="2978"/>
                        <a:pt x="477" y="5001"/>
                        <a:pt x="1" y="5459"/>
                      </a:cubicBezTo>
                      <a:lnTo>
                        <a:pt x="3699" y="5363"/>
                      </a:lnTo>
                      <a:cubicBezTo>
                        <a:pt x="3585" y="5212"/>
                        <a:pt x="3608" y="3665"/>
                        <a:pt x="3548" y="3344"/>
                      </a:cubicBezTo>
                      <a:cubicBezTo>
                        <a:pt x="3493" y="3019"/>
                        <a:pt x="3530" y="2369"/>
                        <a:pt x="3585" y="1834"/>
                      </a:cubicBezTo>
                      <a:cubicBezTo>
                        <a:pt x="3678" y="857"/>
                        <a:pt x="2892" y="0"/>
                        <a:pt x="192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7" name="Google Shape;927;p46"/>
                <p:cNvSpPr/>
                <p:nvPr/>
              </p:nvSpPr>
              <p:spPr>
                <a:xfrm>
                  <a:off x="2284530" y="3033540"/>
                  <a:ext cx="1053601" cy="337882"/>
                </a:xfrm>
                <a:custGeom>
                  <a:avLst/>
                  <a:gdLst/>
                  <a:ahLst/>
                  <a:cxnLst/>
                  <a:rect l="l" t="t" r="r" b="b"/>
                  <a:pathLst>
                    <a:path w="3929" h="1260" extrusionOk="0">
                      <a:moveTo>
                        <a:pt x="1" y="1"/>
                      </a:moveTo>
                      <a:lnTo>
                        <a:pt x="289" y="1260"/>
                      </a:lnTo>
                      <a:cubicBezTo>
                        <a:pt x="1049" y="1205"/>
                        <a:pt x="1928" y="1090"/>
                        <a:pt x="2596" y="747"/>
                      </a:cubicBezTo>
                      <a:cubicBezTo>
                        <a:pt x="2596" y="747"/>
                        <a:pt x="3185" y="933"/>
                        <a:pt x="3640" y="933"/>
                      </a:cubicBezTo>
                      <a:cubicBezTo>
                        <a:pt x="3747" y="933"/>
                        <a:pt x="3846" y="923"/>
                        <a:pt x="3928" y="898"/>
                      </a:cubicBezTo>
                      <a:lnTo>
                        <a:pt x="3608"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8" name="Google Shape;928;p46"/>
                <p:cNvSpPr/>
                <p:nvPr/>
              </p:nvSpPr>
              <p:spPr>
                <a:xfrm>
                  <a:off x="1814451" y="1350893"/>
                  <a:ext cx="1646234" cy="2051424"/>
                </a:xfrm>
                <a:custGeom>
                  <a:avLst/>
                  <a:gdLst/>
                  <a:ahLst/>
                  <a:cxnLst/>
                  <a:rect l="l" t="t" r="r" b="b"/>
                  <a:pathLst>
                    <a:path w="6139" h="7650" extrusionOk="0">
                      <a:moveTo>
                        <a:pt x="1928" y="0"/>
                      </a:moveTo>
                      <a:cubicBezTo>
                        <a:pt x="1928" y="0"/>
                        <a:pt x="1905" y="0"/>
                        <a:pt x="1905" y="23"/>
                      </a:cubicBezTo>
                      <a:cubicBezTo>
                        <a:pt x="1813" y="41"/>
                        <a:pt x="1470" y="115"/>
                        <a:pt x="1049" y="252"/>
                      </a:cubicBezTo>
                      <a:cubicBezTo>
                        <a:pt x="989" y="270"/>
                        <a:pt x="934" y="289"/>
                        <a:pt x="857" y="307"/>
                      </a:cubicBezTo>
                      <a:cubicBezTo>
                        <a:pt x="1" y="595"/>
                        <a:pt x="55" y="1547"/>
                        <a:pt x="417" y="2385"/>
                      </a:cubicBezTo>
                      <a:cubicBezTo>
                        <a:pt x="495" y="2577"/>
                        <a:pt x="573" y="2788"/>
                        <a:pt x="646" y="2976"/>
                      </a:cubicBezTo>
                      <a:cubicBezTo>
                        <a:pt x="669" y="3017"/>
                        <a:pt x="669" y="3035"/>
                        <a:pt x="687" y="3072"/>
                      </a:cubicBezTo>
                      <a:cubicBezTo>
                        <a:pt x="705" y="3113"/>
                        <a:pt x="705" y="3149"/>
                        <a:pt x="724" y="3186"/>
                      </a:cubicBezTo>
                      <a:cubicBezTo>
                        <a:pt x="953" y="3836"/>
                        <a:pt x="1200" y="4276"/>
                        <a:pt x="1410" y="4903"/>
                      </a:cubicBezTo>
                      <a:cubicBezTo>
                        <a:pt x="1447" y="5035"/>
                        <a:pt x="1470" y="5173"/>
                        <a:pt x="1488" y="5305"/>
                      </a:cubicBezTo>
                      <a:cubicBezTo>
                        <a:pt x="1488" y="5438"/>
                        <a:pt x="1507" y="5571"/>
                        <a:pt x="1525" y="5704"/>
                      </a:cubicBezTo>
                      <a:cubicBezTo>
                        <a:pt x="1525" y="5704"/>
                        <a:pt x="1447" y="6944"/>
                        <a:pt x="1241" y="7649"/>
                      </a:cubicBezTo>
                      <a:cubicBezTo>
                        <a:pt x="1241" y="7649"/>
                        <a:pt x="3415" y="7613"/>
                        <a:pt x="4290" y="6697"/>
                      </a:cubicBezTo>
                      <a:cubicBezTo>
                        <a:pt x="4766" y="7077"/>
                        <a:pt x="5283" y="7191"/>
                        <a:pt x="6139" y="7210"/>
                      </a:cubicBezTo>
                      <a:cubicBezTo>
                        <a:pt x="6139" y="7210"/>
                        <a:pt x="5933" y="6811"/>
                        <a:pt x="5759" y="6107"/>
                      </a:cubicBezTo>
                      <a:cubicBezTo>
                        <a:pt x="5722" y="5974"/>
                        <a:pt x="5681" y="5859"/>
                        <a:pt x="5663" y="5704"/>
                      </a:cubicBezTo>
                      <a:cubicBezTo>
                        <a:pt x="5608" y="5457"/>
                        <a:pt x="5567" y="5173"/>
                        <a:pt x="5530" y="4848"/>
                      </a:cubicBezTo>
                      <a:cubicBezTo>
                        <a:pt x="5530" y="4770"/>
                        <a:pt x="5512" y="4692"/>
                        <a:pt x="5512" y="4637"/>
                      </a:cubicBezTo>
                      <a:cubicBezTo>
                        <a:pt x="5512" y="4619"/>
                        <a:pt x="5494" y="4601"/>
                        <a:pt x="5494" y="4578"/>
                      </a:cubicBezTo>
                      <a:lnTo>
                        <a:pt x="5530" y="4541"/>
                      </a:lnTo>
                      <a:cubicBezTo>
                        <a:pt x="5645" y="4427"/>
                        <a:pt x="6025" y="3914"/>
                        <a:pt x="6066" y="3529"/>
                      </a:cubicBezTo>
                      <a:cubicBezTo>
                        <a:pt x="6102" y="3131"/>
                        <a:pt x="5855" y="2824"/>
                        <a:pt x="5645" y="2156"/>
                      </a:cubicBezTo>
                      <a:cubicBezTo>
                        <a:pt x="5608" y="2060"/>
                        <a:pt x="5567" y="1946"/>
                        <a:pt x="5548" y="1831"/>
                      </a:cubicBezTo>
                      <a:cubicBezTo>
                        <a:pt x="5512" y="1740"/>
                        <a:pt x="5494" y="1643"/>
                        <a:pt x="5475" y="1529"/>
                      </a:cubicBezTo>
                      <a:lnTo>
                        <a:pt x="5475" y="1488"/>
                      </a:lnTo>
                      <a:cubicBezTo>
                        <a:pt x="5361" y="897"/>
                        <a:pt x="5361" y="403"/>
                        <a:pt x="4995" y="307"/>
                      </a:cubicBezTo>
                      <a:cubicBezTo>
                        <a:pt x="4844" y="252"/>
                        <a:pt x="4766" y="270"/>
                        <a:pt x="4615" y="229"/>
                      </a:cubicBezTo>
                      <a:cubicBezTo>
                        <a:pt x="4445" y="192"/>
                        <a:pt x="4175" y="211"/>
                        <a:pt x="3910" y="174"/>
                      </a:cubicBezTo>
                      <a:lnTo>
                        <a:pt x="3736" y="156"/>
                      </a:lnTo>
                      <a:lnTo>
                        <a:pt x="1928" y="0"/>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9" name="Google Shape;929;p46"/>
                <p:cNvSpPr/>
                <p:nvPr/>
              </p:nvSpPr>
              <p:spPr>
                <a:xfrm>
                  <a:off x="3190365" y="2880158"/>
                  <a:ext cx="168673" cy="164918"/>
                </a:xfrm>
                <a:custGeom>
                  <a:avLst/>
                  <a:gdLst/>
                  <a:ahLst/>
                  <a:cxnLst/>
                  <a:rect l="l" t="t" r="r" b="b"/>
                  <a:pathLst>
                    <a:path w="629" h="615" extrusionOk="0">
                      <a:moveTo>
                        <a:pt x="532" y="1"/>
                      </a:moveTo>
                      <a:cubicBezTo>
                        <a:pt x="363" y="115"/>
                        <a:pt x="170" y="193"/>
                        <a:pt x="1" y="271"/>
                      </a:cubicBezTo>
                      <a:lnTo>
                        <a:pt x="170" y="614"/>
                      </a:lnTo>
                      <a:cubicBezTo>
                        <a:pt x="170" y="614"/>
                        <a:pt x="381" y="518"/>
                        <a:pt x="628" y="404"/>
                      </a:cubicBezTo>
                      <a:cubicBezTo>
                        <a:pt x="610" y="230"/>
                        <a:pt x="573" y="115"/>
                        <a:pt x="53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0" name="Google Shape;930;p46"/>
                <p:cNvSpPr/>
                <p:nvPr/>
              </p:nvSpPr>
              <p:spPr>
                <a:xfrm>
                  <a:off x="2274876" y="2901073"/>
                  <a:ext cx="404117" cy="210237"/>
                </a:xfrm>
                <a:custGeom>
                  <a:avLst/>
                  <a:gdLst/>
                  <a:ahLst/>
                  <a:cxnLst/>
                  <a:rect l="l" t="t" r="r" b="b"/>
                  <a:pathLst>
                    <a:path w="1507" h="784" extrusionOk="0">
                      <a:moveTo>
                        <a:pt x="55" y="1"/>
                      </a:moveTo>
                      <a:lnTo>
                        <a:pt x="0" y="326"/>
                      </a:lnTo>
                      <a:cubicBezTo>
                        <a:pt x="398" y="609"/>
                        <a:pt x="1410" y="783"/>
                        <a:pt x="1410" y="783"/>
                      </a:cubicBezTo>
                      <a:lnTo>
                        <a:pt x="1506" y="399"/>
                      </a:lnTo>
                      <a:cubicBezTo>
                        <a:pt x="897" y="344"/>
                        <a:pt x="55" y="1"/>
                        <a:pt x="55"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1" name="Google Shape;931;p46"/>
                <p:cNvSpPr/>
                <p:nvPr/>
              </p:nvSpPr>
              <p:spPr>
                <a:xfrm>
                  <a:off x="3240778" y="1678573"/>
                  <a:ext cx="245903" cy="875542"/>
                </a:xfrm>
                <a:custGeom>
                  <a:avLst/>
                  <a:gdLst/>
                  <a:ahLst/>
                  <a:cxnLst/>
                  <a:rect l="l" t="t" r="r" b="b"/>
                  <a:pathLst>
                    <a:path w="917" h="3265" extrusionOk="0">
                      <a:moveTo>
                        <a:pt x="42" y="0"/>
                      </a:moveTo>
                      <a:cubicBezTo>
                        <a:pt x="19" y="0"/>
                        <a:pt x="1" y="19"/>
                        <a:pt x="1" y="60"/>
                      </a:cubicBezTo>
                      <a:cubicBezTo>
                        <a:pt x="60" y="746"/>
                        <a:pt x="271" y="1277"/>
                        <a:pt x="458" y="1735"/>
                      </a:cubicBezTo>
                      <a:cubicBezTo>
                        <a:pt x="536" y="1891"/>
                        <a:pt x="591" y="2042"/>
                        <a:pt x="632" y="2175"/>
                      </a:cubicBezTo>
                      <a:cubicBezTo>
                        <a:pt x="802" y="2632"/>
                        <a:pt x="307" y="3168"/>
                        <a:pt x="289" y="3186"/>
                      </a:cubicBezTo>
                      <a:cubicBezTo>
                        <a:pt x="271" y="3205"/>
                        <a:pt x="271" y="3223"/>
                        <a:pt x="289" y="3241"/>
                      </a:cubicBezTo>
                      <a:cubicBezTo>
                        <a:pt x="307" y="3264"/>
                        <a:pt x="307" y="3264"/>
                        <a:pt x="326" y="3264"/>
                      </a:cubicBezTo>
                      <a:cubicBezTo>
                        <a:pt x="344" y="3264"/>
                        <a:pt x="344" y="3264"/>
                        <a:pt x="362" y="3241"/>
                      </a:cubicBezTo>
                      <a:cubicBezTo>
                        <a:pt x="385" y="3223"/>
                        <a:pt x="916" y="2651"/>
                        <a:pt x="728" y="2156"/>
                      </a:cubicBezTo>
                      <a:cubicBezTo>
                        <a:pt x="669" y="2005"/>
                        <a:pt x="614" y="1868"/>
                        <a:pt x="554" y="1717"/>
                      </a:cubicBezTo>
                      <a:cubicBezTo>
                        <a:pt x="362" y="1241"/>
                        <a:pt x="156" y="724"/>
                        <a:pt x="97" y="37"/>
                      </a:cubicBezTo>
                      <a:cubicBezTo>
                        <a:pt x="97" y="19"/>
                        <a:pt x="60" y="0"/>
                        <a:pt x="42"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2" name="Google Shape;932;p46"/>
                <p:cNvSpPr/>
                <p:nvPr/>
              </p:nvSpPr>
              <p:spPr>
                <a:xfrm>
                  <a:off x="2862677" y="1990433"/>
                  <a:ext cx="56850" cy="51755"/>
                </a:xfrm>
                <a:custGeom>
                  <a:avLst/>
                  <a:gdLst/>
                  <a:ahLst/>
                  <a:cxnLst/>
                  <a:rect l="l" t="t" r="r" b="b"/>
                  <a:pathLst>
                    <a:path w="212" h="193" extrusionOk="0">
                      <a:moveTo>
                        <a:pt x="115" y="0"/>
                      </a:moveTo>
                      <a:cubicBezTo>
                        <a:pt x="56" y="0"/>
                        <a:pt x="1" y="41"/>
                        <a:pt x="1" y="96"/>
                      </a:cubicBezTo>
                      <a:cubicBezTo>
                        <a:pt x="1" y="156"/>
                        <a:pt x="56" y="192"/>
                        <a:pt x="115" y="192"/>
                      </a:cubicBezTo>
                      <a:cubicBezTo>
                        <a:pt x="152" y="192"/>
                        <a:pt x="211" y="156"/>
                        <a:pt x="211" y="96"/>
                      </a:cubicBezTo>
                      <a:cubicBezTo>
                        <a:pt x="211" y="41"/>
                        <a:pt x="152" y="0"/>
                        <a:pt x="115"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3" name="Google Shape;933;p46"/>
                <p:cNvSpPr/>
                <p:nvPr/>
              </p:nvSpPr>
              <p:spPr>
                <a:xfrm>
                  <a:off x="2903168" y="2230964"/>
                  <a:ext cx="56850" cy="56582"/>
                </a:xfrm>
                <a:custGeom>
                  <a:avLst/>
                  <a:gdLst/>
                  <a:ahLst/>
                  <a:cxnLst/>
                  <a:rect l="l" t="t" r="r" b="b"/>
                  <a:pathLst>
                    <a:path w="212" h="211" extrusionOk="0">
                      <a:moveTo>
                        <a:pt x="97" y="0"/>
                      </a:moveTo>
                      <a:cubicBezTo>
                        <a:pt x="60" y="0"/>
                        <a:pt x="1" y="37"/>
                        <a:pt x="1" y="96"/>
                      </a:cubicBezTo>
                      <a:cubicBezTo>
                        <a:pt x="1" y="151"/>
                        <a:pt x="60" y="211"/>
                        <a:pt x="97" y="211"/>
                      </a:cubicBezTo>
                      <a:cubicBezTo>
                        <a:pt x="156" y="211"/>
                        <a:pt x="211" y="151"/>
                        <a:pt x="211" y="96"/>
                      </a:cubicBezTo>
                      <a:cubicBezTo>
                        <a:pt x="211" y="37"/>
                        <a:pt x="156" y="0"/>
                        <a:pt x="97"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4" name="Google Shape;934;p46"/>
                <p:cNvSpPr/>
                <p:nvPr/>
              </p:nvSpPr>
              <p:spPr>
                <a:xfrm>
                  <a:off x="2928911" y="2476322"/>
                  <a:ext cx="56850" cy="56850"/>
                </a:xfrm>
                <a:custGeom>
                  <a:avLst/>
                  <a:gdLst/>
                  <a:ahLst/>
                  <a:cxnLst/>
                  <a:rect l="l" t="t" r="r" b="b"/>
                  <a:pathLst>
                    <a:path w="212" h="212" extrusionOk="0">
                      <a:moveTo>
                        <a:pt x="97" y="1"/>
                      </a:moveTo>
                      <a:cubicBezTo>
                        <a:pt x="38" y="1"/>
                        <a:pt x="1" y="60"/>
                        <a:pt x="1" y="115"/>
                      </a:cubicBezTo>
                      <a:cubicBezTo>
                        <a:pt x="1" y="175"/>
                        <a:pt x="38" y="211"/>
                        <a:pt x="97" y="211"/>
                      </a:cubicBezTo>
                      <a:cubicBezTo>
                        <a:pt x="152" y="211"/>
                        <a:pt x="211" y="175"/>
                        <a:pt x="211" y="115"/>
                      </a:cubicBezTo>
                      <a:cubicBezTo>
                        <a:pt x="211" y="60"/>
                        <a:pt x="152" y="1"/>
                        <a:pt x="97"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5" name="Google Shape;935;p46"/>
                <p:cNvSpPr/>
                <p:nvPr/>
              </p:nvSpPr>
              <p:spPr>
                <a:xfrm>
                  <a:off x="2938833" y="2731602"/>
                  <a:ext cx="56850" cy="56850"/>
                </a:xfrm>
                <a:custGeom>
                  <a:avLst/>
                  <a:gdLst/>
                  <a:ahLst/>
                  <a:cxnLst/>
                  <a:rect l="l" t="t" r="r" b="b"/>
                  <a:pathLst>
                    <a:path w="212" h="212" extrusionOk="0">
                      <a:moveTo>
                        <a:pt x="97" y="1"/>
                      </a:moveTo>
                      <a:cubicBezTo>
                        <a:pt x="42" y="1"/>
                        <a:pt x="1" y="42"/>
                        <a:pt x="1" y="97"/>
                      </a:cubicBezTo>
                      <a:cubicBezTo>
                        <a:pt x="1" y="156"/>
                        <a:pt x="42" y="211"/>
                        <a:pt x="97" y="211"/>
                      </a:cubicBezTo>
                      <a:cubicBezTo>
                        <a:pt x="156" y="211"/>
                        <a:pt x="211" y="156"/>
                        <a:pt x="211" y="97"/>
                      </a:cubicBezTo>
                      <a:cubicBezTo>
                        <a:pt x="211" y="42"/>
                        <a:pt x="156" y="1"/>
                        <a:pt x="97"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6" name="Google Shape;936;p46"/>
                <p:cNvSpPr/>
                <p:nvPr/>
              </p:nvSpPr>
              <p:spPr>
                <a:xfrm>
                  <a:off x="2938833" y="2993049"/>
                  <a:ext cx="51755" cy="56850"/>
                </a:xfrm>
                <a:custGeom>
                  <a:avLst/>
                  <a:gdLst/>
                  <a:ahLst/>
                  <a:cxnLst/>
                  <a:rect l="l" t="t" r="r" b="b"/>
                  <a:pathLst>
                    <a:path w="193" h="212" extrusionOk="0">
                      <a:moveTo>
                        <a:pt x="97" y="1"/>
                      </a:moveTo>
                      <a:cubicBezTo>
                        <a:pt x="42" y="1"/>
                        <a:pt x="1" y="56"/>
                        <a:pt x="1" y="115"/>
                      </a:cubicBezTo>
                      <a:cubicBezTo>
                        <a:pt x="1" y="170"/>
                        <a:pt x="42" y="211"/>
                        <a:pt x="97" y="211"/>
                      </a:cubicBezTo>
                      <a:cubicBezTo>
                        <a:pt x="156" y="211"/>
                        <a:pt x="193" y="170"/>
                        <a:pt x="193" y="115"/>
                      </a:cubicBezTo>
                      <a:cubicBezTo>
                        <a:pt x="193" y="56"/>
                        <a:pt x="156" y="1"/>
                        <a:pt x="97"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7" name="Google Shape;937;p46"/>
                <p:cNvSpPr/>
                <p:nvPr/>
              </p:nvSpPr>
              <p:spPr>
                <a:xfrm>
                  <a:off x="2760777" y="1389506"/>
                  <a:ext cx="184494" cy="544633"/>
                </a:xfrm>
                <a:custGeom>
                  <a:avLst/>
                  <a:gdLst/>
                  <a:ahLst/>
                  <a:cxnLst/>
                  <a:rect l="l" t="t" r="r" b="b"/>
                  <a:pathLst>
                    <a:path w="688" h="2031" extrusionOk="0">
                      <a:moveTo>
                        <a:pt x="248" y="1"/>
                      </a:moveTo>
                      <a:cubicBezTo>
                        <a:pt x="106" y="1"/>
                        <a:pt x="1" y="12"/>
                        <a:pt x="1" y="12"/>
                      </a:cubicBezTo>
                      <a:cubicBezTo>
                        <a:pt x="56" y="868"/>
                        <a:pt x="381" y="2030"/>
                        <a:pt x="381" y="2030"/>
                      </a:cubicBezTo>
                      <a:lnTo>
                        <a:pt x="610" y="1344"/>
                      </a:lnTo>
                      <a:lnTo>
                        <a:pt x="417" y="1138"/>
                      </a:lnTo>
                      <a:lnTo>
                        <a:pt x="646" y="1097"/>
                      </a:lnTo>
                      <a:lnTo>
                        <a:pt x="687" y="48"/>
                      </a:lnTo>
                      <a:cubicBezTo>
                        <a:pt x="547" y="11"/>
                        <a:pt x="381" y="1"/>
                        <a:pt x="248"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8" name="Google Shape;938;p46"/>
                <p:cNvSpPr/>
                <p:nvPr/>
              </p:nvSpPr>
              <p:spPr>
                <a:xfrm>
                  <a:off x="2135971" y="1350893"/>
                  <a:ext cx="726982" cy="583248"/>
                </a:xfrm>
                <a:custGeom>
                  <a:avLst/>
                  <a:gdLst/>
                  <a:ahLst/>
                  <a:cxnLst/>
                  <a:rect l="l" t="t" r="r" b="b"/>
                  <a:pathLst>
                    <a:path w="2711" h="2175" extrusionOk="0">
                      <a:moveTo>
                        <a:pt x="729" y="0"/>
                      </a:moveTo>
                      <a:lnTo>
                        <a:pt x="1" y="211"/>
                      </a:lnTo>
                      <a:lnTo>
                        <a:pt x="843" y="1337"/>
                      </a:lnTo>
                      <a:lnTo>
                        <a:pt x="1489" y="1282"/>
                      </a:lnTo>
                      <a:lnTo>
                        <a:pt x="1260" y="1776"/>
                      </a:lnTo>
                      <a:lnTo>
                        <a:pt x="2711" y="2174"/>
                      </a:lnTo>
                      <a:cubicBezTo>
                        <a:pt x="2711" y="2174"/>
                        <a:pt x="1031" y="595"/>
                        <a:pt x="898" y="23"/>
                      </a:cubicBezTo>
                      <a:lnTo>
                        <a:pt x="729" y="0"/>
                      </a:ln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9" name="Google Shape;939;p46"/>
                <p:cNvSpPr/>
                <p:nvPr/>
              </p:nvSpPr>
              <p:spPr>
                <a:xfrm>
                  <a:off x="2362027" y="1376635"/>
                  <a:ext cx="500923" cy="557505"/>
                </a:xfrm>
                <a:custGeom>
                  <a:avLst/>
                  <a:gdLst/>
                  <a:ahLst/>
                  <a:cxnLst/>
                  <a:rect l="l" t="t" r="r" b="b"/>
                  <a:pathLst>
                    <a:path w="1868" h="2079" extrusionOk="0">
                      <a:moveTo>
                        <a:pt x="0" y="0"/>
                      </a:moveTo>
                      <a:cubicBezTo>
                        <a:pt x="0" y="0"/>
                        <a:pt x="417" y="879"/>
                        <a:pt x="1868" y="2078"/>
                      </a:cubicBezTo>
                      <a:cubicBezTo>
                        <a:pt x="1868" y="2078"/>
                        <a:pt x="1790" y="1145"/>
                        <a:pt x="1488" y="133"/>
                      </a:cubicBezTo>
                      <a:cubicBezTo>
                        <a:pt x="1488" y="133"/>
                        <a:pt x="1206" y="229"/>
                        <a:pt x="844" y="229"/>
                      </a:cubicBezTo>
                      <a:cubicBezTo>
                        <a:pt x="580" y="229"/>
                        <a:pt x="272" y="178"/>
                        <a:pt x="0"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0" name="Google Shape;940;p46"/>
                <p:cNvSpPr/>
                <p:nvPr/>
              </p:nvSpPr>
              <p:spPr>
                <a:xfrm>
                  <a:off x="2509246" y="1925272"/>
                  <a:ext cx="568499" cy="208897"/>
                </a:xfrm>
                <a:custGeom>
                  <a:avLst/>
                  <a:gdLst/>
                  <a:ahLst/>
                  <a:cxnLst/>
                  <a:rect l="l" t="t" r="r" b="b"/>
                  <a:pathLst>
                    <a:path w="2120" h="779" extrusionOk="0">
                      <a:moveTo>
                        <a:pt x="51" y="0"/>
                      </a:moveTo>
                      <a:cubicBezTo>
                        <a:pt x="42" y="0"/>
                        <a:pt x="32" y="5"/>
                        <a:pt x="23" y="14"/>
                      </a:cubicBezTo>
                      <a:cubicBezTo>
                        <a:pt x="0" y="32"/>
                        <a:pt x="23" y="55"/>
                        <a:pt x="42" y="74"/>
                      </a:cubicBezTo>
                      <a:cubicBezTo>
                        <a:pt x="78" y="92"/>
                        <a:pt x="1030" y="779"/>
                        <a:pt x="1511" y="779"/>
                      </a:cubicBezTo>
                      <a:cubicBezTo>
                        <a:pt x="2005" y="779"/>
                        <a:pt x="2120" y="243"/>
                        <a:pt x="2120" y="243"/>
                      </a:cubicBezTo>
                      <a:cubicBezTo>
                        <a:pt x="2120" y="225"/>
                        <a:pt x="2101" y="206"/>
                        <a:pt x="2083" y="188"/>
                      </a:cubicBezTo>
                      <a:cubicBezTo>
                        <a:pt x="2060" y="188"/>
                        <a:pt x="2042" y="206"/>
                        <a:pt x="2042" y="225"/>
                      </a:cubicBezTo>
                      <a:cubicBezTo>
                        <a:pt x="2042" y="225"/>
                        <a:pt x="1946" y="701"/>
                        <a:pt x="1511" y="701"/>
                      </a:cubicBezTo>
                      <a:cubicBezTo>
                        <a:pt x="1072" y="701"/>
                        <a:pt x="78" y="14"/>
                        <a:pt x="78" y="14"/>
                      </a:cubicBezTo>
                      <a:cubicBezTo>
                        <a:pt x="69" y="5"/>
                        <a:pt x="60" y="0"/>
                        <a:pt x="51"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1" name="Google Shape;941;p46"/>
                <p:cNvSpPr/>
                <p:nvPr/>
              </p:nvSpPr>
              <p:spPr>
                <a:xfrm>
                  <a:off x="2362027" y="1376635"/>
                  <a:ext cx="410553" cy="207288"/>
                </a:xfrm>
                <a:custGeom>
                  <a:avLst/>
                  <a:gdLst/>
                  <a:ahLst/>
                  <a:cxnLst/>
                  <a:rect l="l" t="t" r="r" b="b"/>
                  <a:pathLst>
                    <a:path w="1531" h="773" extrusionOk="0">
                      <a:moveTo>
                        <a:pt x="0" y="0"/>
                      </a:moveTo>
                      <a:lnTo>
                        <a:pt x="0" y="0"/>
                      </a:lnTo>
                      <a:cubicBezTo>
                        <a:pt x="55" y="174"/>
                        <a:pt x="380" y="458"/>
                        <a:pt x="742" y="650"/>
                      </a:cubicBezTo>
                      <a:cubicBezTo>
                        <a:pt x="900" y="733"/>
                        <a:pt x="1042" y="773"/>
                        <a:pt x="1160" y="773"/>
                      </a:cubicBezTo>
                      <a:cubicBezTo>
                        <a:pt x="1394" y="773"/>
                        <a:pt x="1531" y="612"/>
                        <a:pt x="1506" y="307"/>
                      </a:cubicBezTo>
                      <a:lnTo>
                        <a:pt x="1488" y="60"/>
                      </a:lnTo>
                      <a:lnTo>
                        <a:pt x="0" y="0"/>
                      </a:ln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2" name="Google Shape;942;p46"/>
                <p:cNvSpPr/>
                <p:nvPr/>
              </p:nvSpPr>
              <p:spPr>
                <a:xfrm>
                  <a:off x="2576821" y="2556767"/>
                  <a:ext cx="720814" cy="94124"/>
                </a:xfrm>
                <a:custGeom>
                  <a:avLst/>
                  <a:gdLst/>
                  <a:ahLst/>
                  <a:cxnLst/>
                  <a:rect l="l" t="t" r="r" b="b"/>
                  <a:pathLst>
                    <a:path w="2688" h="351" extrusionOk="0">
                      <a:moveTo>
                        <a:pt x="1164" y="1"/>
                      </a:moveTo>
                      <a:cubicBezTo>
                        <a:pt x="515" y="1"/>
                        <a:pt x="52" y="258"/>
                        <a:pt x="37" y="273"/>
                      </a:cubicBezTo>
                      <a:cubicBezTo>
                        <a:pt x="18" y="291"/>
                        <a:pt x="0" y="310"/>
                        <a:pt x="18" y="332"/>
                      </a:cubicBezTo>
                      <a:cubicBezTo>
                        <a:pt x="18" y="351"/>
                        <a:pt x="37" y="351"/>
                        <a:pt x="55" y="351"/>
                      </a:cubicBezTo>
                      <a:lnTo>
                        <a:pt x="73" y="351"/>
                      </a:lnTo>
                      <a:cubicBezTo>
                        <a:pt x="73" y="351"/>
                        <a:pt x="538" y="78"/>
                        <a:pt x="1171" y="78"/>
                      </a:cubicBezTo>
                      <a:cubicBezTo>
                        <a:pt x="1308" y="78"/>
                        <a:pt x="1453" y="91"/>
                        <a:pt x="1602" y="122"/>
                      </a:cubicBezTo>
                      <a:cubicBezTo>
                        <a:pt x="1826" y="161"/>
                        <a:pt x="2033" y="179"/>
                        <a:pt x="2222" y="179"/>
                      </a:cubicBezTo>
                      <a:cubicBezTo>
                        <a:pt x="2385" y="179"/>
                        <a:pt x="2535" y="166"/>
                        <a:pt x="2669" y="140"/>
                      </a:cubicBezTo>
                      <a:cubicBezTo>
                        <a:pt x="2669" y="122"/>
                        <a:pt x="2651" y="104"/>
                        <a:pt x="2651" y="81"/>
                      </a:cubicBezTo>
                      <a:lnTo>
                        <a:pt x="2687" y="44"/>
                      </a:lnTo>
                      <a:lnTo>
                        <a:pt x="2687" y="44"/>
                      </a:lnTo>
                      <a:cubicBezTo>
                        <a:pt x="2546" y="76"/>
                        <a:pt x="2377" y="96"/>
                        <a:pt x="2184" y="96"/>
                      </a:cubicBezTo>
                      <a:cubicBezTo>
                        <a:pt x="2014" y="96"/>
                        <a:pt x="1826" y="80"/>
                        <a:pt x="1621" y="44"/>
                      </a:cubicBezTo>
                      <a:cubicBezTo>
                        <a:pt x="1461" y="13"/>
                        <a:pt x="1308" y="1"/>
                        <a:pt x="1164"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3" name="Google Shape;943;p46"/>
                <p:cNvSpPr/>
                <p:nvPr/>
              </p:nvSpPr>
              <p:spPr>
                <a:xfrm>
                  <a:off x="2903168" y="573791"/>
                  <a:ext cx="123085" cy="272451"/>
                </a:xfrm>
                <a:custGeom>
                  <a:avLst/>
                  <a:gdLst/>
                  <a:ahLst/>
                  <a:cxnLst/>
                  <a:rect l="l" t="t" r="r" b="b"/>
                  <a:pathLst>
                    <a:path w="459" h="1016" extrusionOk="0">
                      <a:moveTo>
                        <a:pt x="248" y="1"/>
                      </a:moveTo>
                      <a:cubicBezTo>
                        <a:pt x="97" y="37"/>
                        <a:pt x="1" y="802"/>
                        <a:pt x="1" y="802"/>
                      </a:cubicBezTo>
                      <a:cubicBezTo>
                        <a:pt x="1" y="802"/>
                        <a:pt x="127" y="1016"/>
                        <a:pt x="246" y="1016"/>
                      </a:cubicBezTo>
                      <a:cubicBezTo>
                        <a:pt x="274" y="1016"/>
                        <a:pt x="301" y="1004"/>
                        <a:pt x="326" y="976"/>
                      </a:cubicBezTo>
                      <a:cubicBezTo>
                        <a:pt x="459" y="820"/>
                        <a:pt x="248" y="1"/>
                        <a:pt x="24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4" name="Google Shape;944;p46"/>
                <p:cNvSpPr/>
                <p:nvPr/>
              </p:nvSpPr>
              <p:spPr>
                <a:xfrm>
                  <a:off x="2908263" y="836043"/>
                  <a:ext cx="120940" cy="221232"/>
                </a:xfrm>
                <a:custGeom>
                  <a:avLst/>
                  <a:gdLst/>
                  <a:ahLst/>
                  <a:cxnLst/>
                  <a:rect l="l" t="t" r="r" b="b"/>
                  <a:pathLst>
                    <a:path w="451" h="825" extrusionOk="0">
                      <a:moveTo>
                        <a:pt x="204" y="0"/>
                      </a:moveTo>
                      <a:cubicBezTo>
                        <a:pt x="102" y="0"/>
                        <a:pt x="0" y="112"/>
                        <a:pt x="0" y="112"/>
                      </a:cubicBezTo>
                      <a:lnTo>
                        <a:pt x="41" y="817"/>
                      </a:lnTo>
                      <a:cubicBezTo>
                        <a:pt x="63" y="822"/>
                        <a:pt x="83" y="824"/>
                        <a:pt x="102" y="824"/>
                      </a:cubicBezTo>
                      <a:cubicBezTo>
                        <a:pt x="377" y="824"/>
                        <a:pt x="450" y="360"/>
                        <a:pt x="343" y="112"/>
                      </a:cubicBezTo>
                      <a:cubicBezTo>
                        <a:pt x="305" y="28"/>
                        <a:pt x="254" y="0"/>
                        <a:pt x="204" y="0"/>
                      </a:cubicBezTo>
                      <a:close/>
                    </a:path>
                  </a:pathLst>
                </a:custGeom>
                <a:solidFill>
                  <a:srgbClr val="EF6A3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5" name="Google Shape;945;p46"/>
                <p:cNvSpPr/>
                <p:nvPr/>
              </p:nvSpPr>
              <p:spPr>
                <a:xfrm>
                  <a:off x="2785447" y="1013290"/>
                  <a:ext cx="226059" cy="226059"/>
                </a:xfrm>
                <a:custGeom>
                  <a:avLst/>
                  <a:gdLst/>
                  <a:ahLst/>
                  <a:cxnLst/>
                  <a:rect l="l" t="t" r="r" b="b"/>
                  <a:pathLst>
                    <a:path w="843" h="843" extrusionOk="0">
                      <a:moveTo>
                        <a:pt x="421" y="0"/>
                      </a:moveTo>
                      <a:cubicBezTo>
                        <a:pt x="421" y="23"/>
                        <a:pt x="440" y="41"/>
                        <a:pt x="440" y="60"/>
                      </a:cubicBezTo>
                      <a:cubicBezTo>
                        <a:pt x="499" y="60"/>
                        <a:pt x="536" y="78"/>
                        <a:pt x="573" y="96"/>
                      </a:cubicBezTo>
                      <a:cubicBezTo>
                        <a:pt x="687" y="156"/>
                        <a:pt x="783" y="270"/>
                        <a:pt x="783" y="421"/>
                      </a:cubicBezTo>
                      <a:cubicBezTo>
                        <a:pt x="783" y="614"/>
                        <a:pt x="614" y="765"/>
                        <a:pt x="421" y="765"/>
                      </a:cubicBezTo>
                      <a:cubicBezTo>
                        <a:pt x="229" y="765"/>
                        <a:pt x="60" y="614"/>
                        <a:pt x="60" y="421"/>
                      </a:cubicBezTo>
                      <a:cubicBezTo>
                        <a:pt x="60" y="270"/>
                        <a:pt x="156" y="156"/>
                        <a:pt x="270" y="96"/>
                      </a:cubicBezTo>
                      <a:lnTo>
                        <a:pt x="211" y="60"/>
                      </a:lnTo>
                      <a:cubicBezTo>
                        <a:pt x="96" y="115"/>
                        <a:pt x="0" y="270"/>
                        <a:pt x="0" y="421"/>
                      </a:cubicBezTo>
                      <a:cubicBezTo>
                        <a:pt x="0" y="650"/>
                        <a:pt x="193" y="843"/>
                        <a:pt x="421" y="843"/>
                      </a:cubicBezTo>
                      <a:cubicBezTo>
                        <a:pt x="650" y="843"/>
                        <a:pt x="843" y="650"/>
                        <a:pt x="843" y="421"/>
                      </a:cubicBezTo>
                      <a:cubicBezTo>
                        <a:pt x="843" y="252"/>
                        <a:pt x="728" y="96"/>
                        <a:pt x="595" y="41"/>
                      </a:cubicBezTo>
                      <a:cubicBezTo>
                        <a:pt x="536" y="0"/>
                        <a:pt x="481" y="0"/>
                        <a:pt x="421"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6" name="Google Shape;946;p46"/>
                <p:cNvSpPr/>
                <p:nvPr/>
              </p:nvSpPr>
              <p:spPr>
                <a:xfrm>
                  <a:off x="2362027" y="1116260"/>
                  <a:ext cx="399022" cy="359871"/>
                </a:xfrm>
                <a:custGeom>
                  <a:avLst/>
                  <a:gdLst/>
                  <a:ahLst/>
                  <a:cxnLst/>
                  <a:rect l="l" t="t" r="r" b="b"/>
                  <a:pathLst>
                    <a:path w="1488" h="1342" extrusionOk="0">
                      <a:moveTo>
                        <a:pt x="133" y="1"/>
                      </a:moveTo>
                      <a:lnTo>
                        <a:pt x="133" y="1"/>
                      </a:lnTo>
                      <a:cubicBezTo>
                        <a:pt x="229" y="285"/>
                        <a:pt x="229" y="724"/>
                        <a:pt x="0" y="971"/>
                      </a:cubicBezTo>
                      <a:cubicBezTo>
                        <a:pt x="424" y="1253"/>
                        <a:pt x="740" y="1341"/>
                        <a:pt x="969" y="1341"/>
                      </a:cubicBezTo>
                      <a:cubicBezTo>
                        <a:pt x="1346" y="1341"/>
                        <a:pt x="1488" y="1104"/>
                        <a:pt x="1488" y="1104"/>
                      </a:cubicBezTo>
                      <a:lnTo>
                        <a:pt x="1488" y="381"/>
                      </a:lnTo>
                      <a:cubicBezTo>
                        <a:pt x="1448" y="385"/>
                        <a:pt x="1408" y="387"/>
                        <a:pt x="1367" y="387"/>
                      </a:cubicBezTo>
                      <a:cubicBezTo>
                        <a:pt x="1050" y="387"/>
                        <a:pt x="690" y="269"/>
                        <a:pt x="435" y="152"/>
                      </a:cubicBezTo>
                      <a:cubicBezTo>
                        <a:pt x="417" y="152"/>
                        <a:pt x="380" y="134"/>
                        <a:pt x="362" y="115"/>
                      </a:cubicBezTo>
                      <a:cubicBezTo>
                        <a:pt x="229" y="56"/>
                        <a:pt x="133" y="1"/>
                        <a:pt x="133" y="1"/>
                      </a:cubicBezTo>
                      <a:close/>
                    </a:path>
                  </a:pathLst>
                </a:custGeom>
                <a:solidFill>
                  <a:srgbClr val="FF9B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7" name="Google Shape;947;p46"/>
                <p:cNvSpPr/>
                <p:nvPr/>
              </p:nvSpPr>
              <p:spPr>
                <a:xfrm>
                  <a:off x="2458832" y="1147098"/>
                  <a:ext cx="302216" cy="163578"/>
                </a:xfrm>
                <a:custGeom>
                  <a:avLst/>
                  <a:gdLst/>
                  <a:ahLst/>
                  <a:cxnLst/>
                  <a:rect l="l" t="t" r="r" b="b"/>
                  <a:pathLst>
                    <a:path w="1127" h="610" extrusionOk="0">
                      <a:moveTo>
                        <a:pt x="1" y="0"/>
                      </a:moveTo>
                      <a:cubicBezTo>
                        <a:pt x="303" y="380"/>
                        <a:pt x="838" y="531"/>
                        <a:pt x="1127" y="609"/>
                      </a:cubicBezTo>
                      <a:lnTo>
                        <a:pt x="1127" y="266"/>
                      </a:lnTo>
                      <a:cubicBezTo>
                        <a:pt x="1087" y="270"/>
                        <a:pt x="1047" y="272"/>
                        <a:pt x="1006" y="272"/>
                      </a:cubicBezTo>
                      <a:cubicBezTo>
                        <a:pt x="689" y="272"/>
                        <a:pt x="329" y="154"/>
                        <a:pt x="74" y="37"/>
                      </a:cubicBezTo>
                      <a:cubicBezTo>
                        <a:pt x="56" y="37"/>
                        <a:pt x="19" y="19"/>
                        <a:pt x="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8" name="Google Shape;948;p46"/>
                <p:cNvSpPr/>
                <p:nvPr/>
              </p:nvSpPr>
              <p:spPr>
                <a:xfrm>
                  <a:off x="2366854" y="456073"/>
                  <a:ext cx="602824" cy="769083"/>
                </a:xfrm>
                <a:custGeom>
                  <a:avLst/>
                  <a:gdLst/>
                  <a:ahLst/>
                  <a:cxnLst/>
                  <a:rect l="l" t="t" r="r" b="b"/>
                  <a:pathLst>
                    <a:path w="2248" h="2868" extrusionOk="0">
                      <a:moveTo>
                        <a:pt x="1011" y="0"/>
                      </a:moveTo>
                      <a:cubicBezTo>
                        <a:pt x="906" y="0"/>
                        <a:pt x="797" y="17"/>
                        <a:pt x="687" y="60"/>
                      </a:cubicBezTo>
                      <a:cubicBezTo>
                        <a:pt x="284" y="211"/>
                        <a:pt x="19" y="613"/>
                        <a:pt x="55" y="1030"/>
                      </a:cubicBezTo>
                      <a:cubicBezTo>
                        <a:pt x="0" y="1433"/>
                        <a:pt x="0" y="1849"/>
                        <a:pt x="97" y="2307"/>
                      </a:cubicBezTo>
                      <a:cubicBezTo>
                        <a:pt x="97" y="2367"/>
                        <a:pt x="115" y="2422"/>
                        <a:pt x="133" y="2481"/>
                      </a:cubicBezTo>
                      <a:cubicBezTo>
                        <a:pt x="159" y="2494"/>
                        <a:pt x="819" y="2867"/>
                        <a:pt x="1414" y="2867"/>
                      </a:cubicBezTo>
                      <a:cubicBezTo>
                        <a:pt x="1665" y="2867"/>
                        <a:pt x="1904" y="2801"/>
                        <a:pt x="2079" y="2614"/>
                      </a:cubicBezTo>
                      <a:cubicBezTo>
                        <a:pt x="2230" y="2463"/>
                        <a:pt x="2248" y="2078"/>
                        <a:pt x="2248" y="1318"/>
                      </a:cubicBezTo>
                      <a:cubicBezTo>
                        <a:pt x="2230" y="705"/>
                        <a:pt x="2019" y="270"/>
                        <a:pt x="1699" y="156"/>
                      </a:cubicBezTo>
                      <a:cubicBezTo>
                        <a:pt x="1533" y="113"/>
                        <a:pt x="1286" y="0"/>
                        <a:pt x="1011"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9" name="Google Shape;949;p46"/>
                <p:cNvSpPr/>
                <p:nvPr/>
              </p:nvSpPr>
              <p:spPr>
                <a:xfrm>
                  <a:off x="2343256" y="365170"/>
                  <a:ext cx="616768" cy="275132"/>
                </a:xfrm>
                <a:custGeom>
                  <a:avLst/>
                  <a:gdLst/>
                  <a:ahLst/>
                  <a:cxnLst/>
                  <a:rect l="l" t="t" r="r" b="b"/>
                  <a:pathLst>
                    <a:path w="2300" h="1026" extrusionOk="0">
                      <a:moveTo>
                        <a:pt x="1227" y="0"/>
                      </a:moveTo>
                      <a:cubicBezTo>
                        <a:pt x="600" y="0"/>
                        <a:pt x="1" y="350"/>
                        <a:pt x="143" y="1026"/>
                      </a:cubicBezTo>
                      <a:lnTo>
                        <a:pt x="793" y="1026"/>
                      </a:lnTo>
                      <a:lnTo>
                        <a:pt x="871" y="627"/>
                      </a:lnTo>
                      <a:lnTo>
                        <a:pt x="908" y="1026"/>
                      </a:lnTo>
                      <a:cubicBezTo>
                        <a:pt x="1192" y="1026"/>
                        <a:pt x="1462" y="1026"/>
                        <a:pt x="1727" y="1007"/>
                      </a:cubicBezTo>
                      <a:lnTo>
                        <a:pt x="1745" y="627"/>
                      </a:lnTo>
                      <a:lnTo>
                        <a:pt x="1842" y="989"/>
                      </a:lnTo>
                      <a:cubicBezTo>
                        <a:pt x="1974" y="989"/>
                        <a:pt x="2130" y="971"/>
                        <a:pt x="2263" y="952"/>
                      </a:cubicBezTo>
                      <a:cubicBezTo>
                        <a:pt x="2263" y="952"/>
                        <a:pt x="2299" y="206"/>
                        <a:pt x="1576" y="37"/>
                      </a:cubicBezTo>
                      <a:cubicBezTo>
                        <a:pt x="1462" y="13"/>
                        <a:pt x="1344" y="0"/>
                        <a:pt x="122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0" name="Google Shape;950;p46"/>
                <p:cNvSpPr/>
                <p:nvPr/>
              </p:nvSpPr>
              <p:spPr>
                <a:xfrm>
                  <a:off x="2264150" y="571378"/>
                  <a:ext cx="275937" cy="427447"/>
                </a:xfrm>
                <a:custGeom>
                  <a:avLst/>
                  <a:gdLst/>
                  <a:ahLst/>
                  <a:cxnLst/>
                  <a:rect l="l" t="t" r="r" b="b"/>
                  <a:pathLst>
                    <a:path w="1029" h="1594" extrusionOk="0">
                      <a:moveTo>
                        <a:pt x="862" y="0"/>
                      </a:moveTo>
                      <a:cubicBezTo>
                        <a:pt x="153" y="0"/>
                        <a:pt x="1" y="875"/>
                        <a:pt x="342" y="962"/>
                      </a:cubicBezTo>
                      <a:cubicBezTo>
                        <a:pt x="708" y="1058"/>
                        <a:pt x="841" y="1593"/>
                        <a:pt x="841" y="1593"/>
                      </a:cubicBezTo>
                      <a:cubicBezTo>
                        <a:pt x="914" y="1364"/>
                        <a:pt x="1029" y="1039"/>
                        <a:pt x="878" y="696"/>
                      </a:cubicBezTo>
                      <a:cubicBezTo>
                        <a:pt x="727" y="371"/>
                        <a:pt x="992" y="10"/>
                        <a:pt x="992" y="10"/>
                      </a:cubicBezTo>
                      <a:cubicBezTo>
                        <a:pt x="947" y="3"/>
                        <a:pt x="904" y="0"/>
                        <a:pt x="86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1" name="Google Shape;951;p46"/>
                <p:cNvSpPr/>
                <p:nvPr/>
              </p:nvSpPr>
              <p:spPr>
                <a:xfrm>
                  <a:off x="2693470" y="947057"/>
                  <a:ext cx="195220" cy="82593"/>
                </a:xfrm>
                <a:custGeom>
                  <a:avLst/>
                  <a:gdLst/>
                  <a:ahLst/>
                  <a:cxnLst/>
                  <a:rect l="l" t="t" r="r" b="b"/>
                  <a:pathLst>
                    <a:path w="728" h="308" extrusionOk="0">
                      <a:moveTo>
                        <a:pt x="0" y="0"/>
                      </a:moveTo>
                      <a:lnTo>
                        <a:pt x="0" y="0"/>
                      </a:lnTo>
                      <a:cubicBezTo>
                        <a:pt x="0" y="0"/>
                        <a:pt x="115" y="270"/>
                        <a:pt x="385" y="307"/>
                      </a:cubicBezTo>
                      <a:cubicBezTo>
                        <a:pt x="393" y="307"/>
                        <a:pt x="402" y="308"/>
                        <a:pt x="410" y="308"/>
                      </a:cubicBezTo>
                      <a:cubicBezTo>
                        <a:pt x="655" y="308"/>
                        <a:pt x="728" y="60"/>
                        <a:pt x="728" y="60"/>
                      </a:cubicBezTo>
                      <a:lnTo>
                        <a:pt x="728" y="60"/>
                      </a:lnTo>
                      <a:cubicBezTo>
                        <a:pt x="728" y="60"/>
                        <a:pt x="592" y="104"/>
                        <a:pt x="415" y="104"/>
                      </a:cubicBezTo>
                      <a:cubicBezTo>
                        <a:pt x="287" y="104"/>
                        <a:pt x="137" y="81"/>
                        <a:pt x="0" y="0"/>
                      </a:cubicBezTo>
                      <a:close/>
                    </a:path>
                  </a:pathLst>
                </a:custGeom>
                <a:solidFill>
                  <a:srgbClr val="ECEEF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2" name="Google Shape;952;p46"/>
                <p:cNvSpPr/>
                <p:nvPr/>
              </p:nvSpPr>
              <p:spPr>
                <a:xfrm>
                  <a:off x="2586475" y="660940"/>
                  <a:ext cx="158751" cy="82593"/>
                </a:xfrm>
                <a:custGeom>
                  <a:avLst/>
                  <a:gdLst/>
                  <a:ahLst/>
                  <a:cxnLst/>
                  <a:rect l="l" t="t" r="r" b="b"/>
                  <a:pathLst>
                    <a:path w="592" h="308" extrusionOk="0">
                      <a:moveTo>
                        <a:pt x="477" y="1"/>
                      </a:moveTo>
                      <a:cubicBezTo>
                        <a:pt x="1" y="37"/>
                        <a:pt x="79" y="307"/>
                        <a:pt x="79" y="307"/>
                      </a:cubicBezTo>
                      <a:cubicBezTo>
                        <a:pt x="266" y="115"/>
                        <a:pt x="513" y="229"/>
                        <a:pt x="555" y="115"/>
                      </a:cubicBezTo>
                      <a:cubicBezTo>
                        <a:pt x="591" y="1"/>
                        <a:pt x="477" y="1"/>
                        <a:pt x="47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3" name="Google Shape;953;p46"/>
                <p:cNvSpPr/>
                <p:nvPr/>
              </p:nvSpPr>
              <p:spPr>
                <a:xfrm>
                  <a:off x="2832107" y="660940"/>
                  <a:ext cx="153656" cy="82593"/>
                </a:xfrm>
                <a:custGeom>
                  <a:avLst/>
                  <a:gdLst/>
                  <a:ahLst/>
                  <a:cxnLst/>
                  <a:rect l="l" t="t" r="r" b="b"/>
                  <a:pathLst>
                    <a:path w="573" h="308" extrusionOk="0">
                      <a:moveTo>
                        <a:pt x="115" y="1"/>
                      </a:moveTo>
                      <a:cubicBezTo>
                        <a:pt x="115" y="1"/>
                        <a:pt x="0" y="1"/>
                        <a:pt x="37" y="115"/>
                      </a:cubicBezTo>
                      <a:cubicBezTo>
                        <a:pt x="78" y="229"/>
                        <a:pt x="325" y="115"/>
                        <a:pt x="495" y="307"/>
                      </a:cubicBezTo>
                      <a:cubicBezTo>
                        <a:pt x="495" y="307"/>
                        <a:pt x="572" y="37"/>
                        <a:pt x="115"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4" name="Google Shape;954;p46"/>
                <p:cNvSpPr/>
                <p:nvPr/>
              </p:nvSpPr>
              <p:spPr>
                <a:xfrm>
                  <a:off x="2551078" y="854813"/>
                  <a:ext cx="142661" cy="56850"/>
                </a:xfrm>
                <a:custGeom>
                  <a:avLst/>
                  <a:gdLst/>
                  <a:ahLst/>
                  <a:cxnLst/>
                  <a:rect l="l" t="t" r="r" b="b"/>
                  <a:pathLst>
                    <a:path w="532" h="212" extrusionOk="0">
                      <a:moveTo>
                        <a:pt x="266" y="1"/>
                      </a:moveTo>
                      <a:cubicBezTo>
                        <a:pt x="133" y="1"/>
                        <a:pt x="0" y="60"/>
                        <a:pt x="0" y="115"/>
                      </a:cubicBezTo>
                      <a:cubicBezTo>
                        <a:pt x="0" y="175"/>
                        <a:pt x="133" y="211"/>
                        <a:pt x="266" y="211"/>
                      </a:cubicBezTo>
                      <a:cubicBezTo>
                        <a:pt x="417" y="211"/>
                        <a:pt x="531" y="175"/>
                        <a:pt x="531" y="115"/>
                      </a:cubicBezTo>
                      <a:cubicBezTo>
                        <a:pt x="531" y="60"/>
                        <a:pt x="417" y="1"/>
                        <a:pt x="266" y="1"/>
                      </a:cubicBezTo>
                      <a:close/>
                    </a:path>
                  </a:pathLst>
                </a:custGeom>
                <a:solidFill>
                  <a:srgbClr val="EF6A3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5" name="Google Shape;955;p46"/>
                <p:cNvSpPr/>
                <p:nvPr/>
              </p:nvSpPr>
              <p:spPr>
                <a:xfrm>
                  <a:off x="2893515" y="854813"/>
                  <a:ext cx="92247" cy="56850"/>
                </a:xfrm>
                <a:custGeom>
                  <a:avLst/>
                  <a:gdLst/>
                  <a:ahLst/>
                  <a:cxnLst/>
                  <a:rect l="l" t="t" r="r" b="b"/>
                  <a:pathLst>
                    <a:path w="344" h="212" extrusionOk="0">
                      <a:moveTo>
                        <a:pt x="266" y="1"/>
                      </a:moveTo>
                      <a:cubicBezTo>
                        <a:pt x="133" y="1"/>
                        <a:pt x="0" y="60"/>
                        <a:pt x="0" y="115"/>
                      </a:cubicBezTo>
                      <a:cubicBezTo>
                        <a:pt x="0" y="175"/>
                        <a:pt x="133" y="211"/>
                        <a:pt x="266" y="211"/>
                      </a:cubicBezTo>
                      <a:lnTo>
                        <a:pt x="343" y="211"/>
                      </a:lnTo>
                      <a:lnTo>
                        <a:pt x="325" y="1"/>
                      </a:lnTo>
                      <a:close/>
                    </a:path>
                  </a:pathLst>
                </a:custGeom>
                <a:solidFill>
                  <a:srgbClr val="EF6A3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6" name="Google Shape;956;p46"/>
                <p:cNvSpPr/>
                <p:nvPr/>
              </p:nvSpPr>
              <p:spPr>
                <a:xfrm>
                  <a:off x="2657805" y="773832"/>
                  <a:ext cx="46928" cy="76426"/>
                </a:xfrm>
                <a:custGeom>
                  <a:avLst/>
                  <a:gdLst/>
                  <a:ahLst/>
                  <a:cxnLst/>
                  <a:rect l="l" t="t" r="r" b="b"/>
                  <a:pathLst>
                    <a:path w="175" h="285" extrusionOk="0">
                      <a:moveTo>
                        <a:pt x="96" y="1"/>
                      </a:moveTo>
                      <a:cubicBezTo>
                        <a:pt x="41" y="1"/>
                        <a:pt x="0" y="56"/>
                        <a:pt x="0" y="133"/>
                      </a:cubicBezTo>
                      <a:cubicBezTo>
                        <a:pt x="0" y="207"/>
                        <a:pt x="41" y="284"/>
                        <a:pt x="96" y="284"/>
                      </a:cubicBezTo>
                      <a:cubicBezTo>
                        <a:pt x="133" y="284"/>
                        <a:pt x="174" y="207"/>
                        <a:pt x="174" y="133"/>
                      </a:cubicBezTo>
                      <a:cubicBezTo>
                        <a:pt x="174" y="56"/>
                        <a:pt x="133" y="1"/>
                        <a:pt x="9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7" name="Google Shape;957;p46"/>
                <p:cNvSpPr/>
                <p:nvPr/>
              </p:nvSpPr>
              <p:spPr>
                <a:xfrm>
                  <a:off x="2867772" y="773832"/>
                  <a:ext cx="46660" cy="76426"/>
                </a:xfrm>
                <a:custGeom>
                  <a:avLst/>
                  <a:gdLst/>
                  <a:ahLst/>
                  <a:cxnLst/>
                  <a:rect l="l" t="t" r="r" b="b"/>
                  <a:pathLst>
                    <a:path w="174" h="285" extrusionOk="0">
                      <a:moveTo>
                        <a:pt x="96" y="1"/>
                      </a:moveTo>
                      <a:cubicBezTo>
                        <a:pt x="37" y="1"/>
                        <a:pt x="0" y="56"/>
                        <a:pt x="0" y="133"/>
                      </a:cubicBezTo>
                      <a:cubicBezTo>
                        <a:pt x="0" y="207"/>
                        <a:pt x="37" y="284"/>
                        <a:pt x="96" y="284"/>
                      </a:cubicBezTo>
                      <a:cubicBezTo>
                        <a:pt x="133" y="284"/>
                        <a:pt x="174" y="207"/>
                        <a:pt x="174" y="133"/>
                      </a:cubicBezTo>
                      <a:cubicBezTo>
                        <a:pt x="174" y="56"/>
                        <a:pt x="133" y="1"/>
                        <a:pt x="9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8" name="Google Shape;958;p46"/>
                <p:cNvSpPr/>
                <p:nvPr/>
              </p:nvSpPr>
              <p:spPr>
                <a:xfrm>
                  <a:off x="2785447" y="778658"/>
                  <a:ext cx="67844" cy="112091"/>
                </a:xfrm>
                <a:custGeom>
                  <a:avLst/>
                  <a:gdLst/>
                  <a:ahLst/>
                  <a:cxnLst/>
                  <a:rect l="l" t="t" r="r" b="b"/>
                  <a:pathLst>
                    <a:path w="253" h="418" extrusionOk="0">
                      <a:moveTo>
                        <a:pt x="96" y="1"/>
                      </a:moveTo>
                      <a:cubicBezTo>
                        <a:pt x="78" y="19"/>
                        <a:pt x="60" y="38"/>
                        <a:pt x="78" y="56"/>
                      </a:cubicBezTo>
                      <a:lnTo>
                        <a:pt x="174" y="363"/>
                      </a:lnTo>
                      <a:cubicBezTo>
                        <a:pt x="156" y="363"/>
                        <a:pt x="96" y="363"/>
                        <a:pt x="42" y="326"/>
                      </a:cubicBezTo>
                      <a:cubicBezTo>
                        <a:pt x="42" y="326"/>
                        <a:pt x="23" y="326"/>
                        <a:pt x="0" y="344"/>
                      </a:cubicBezTo>
                      <a:cubicBezTo>
                        <a:pt x="0" y="363"/>
                        <a:pt x="0" y="381"/>
                        <a:pt x="23" y="381"/>
                      </a:cubicBezTo>
                      <a:cubicBezTo>
                        <a:pt x="78" y="418"/>
                        <a:pt x="138" y="418"/>
                        <a:pt x="174" y="418"/>
                      </a:cubicBezTo>
                      <a:lnTo>
                        <a:pt x="229" y="418"/>
                      </a:lnTo>
                      <a:cubicBezTo>
                        <a:pt x="252" y="418"/>
                        <a:pt x="252" y="399"/>
                        <a:pt x="252" y="399"/>
                      </a:cubicBezTo>
                      <a:lnTo>
                        <a:pt x="252" y="363"/>
                      </a:lnTo>
                      <a:lnTo>
                        <a:pt x="138" y="19"/>
                      </a:lnTo>
                      <a:cubicBezTo>
                        <a:pt x="138" y="19"/>
                        <a:pt x="115" y="1"/>
                        <a:pt x="9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9" name="Google Shape;959;p46"/>
                <p:cNvSpPr/>
                <p:nvPr/>
              </p:nvSpPr>
              <p:spPr>
                <a:xfrm>
                  <a:off x="2392597" y="1034206"/>
                  <a:ext cx="76426" cy="87420"/>
                </a:xfrm>
                <a:custGeom>
                  <a:avLst/>
                  <a:gdLst/>
                  <a:ahLst/>
                  <a:cxnLst/>
                  <a:rect l="l" t="t" r="r" b="b"/>
                  <a:pathLst>
                    <a:path w="285" h="326" extrusionOk="0">
                      <a:moveTo>
                        <a:pt x="284" y="0"/>
                      </a:moveTo>
                      <a:lnTo>
                        <a:pt x="284" y="0"/>
                      </a:lnTo>
                      <a:cubicBezTo>
                        <a:pt x="152" y="133"/>
                        <a:pt x="1" y="151"/>
                        <a:pt x="1" y="151"/>
                      </a:cubicBezTo>
                      <a:cubicBezTo>
                        <a:pt x="1" y="211"/>
                        <a:pt x="19" y="266"/>
                        <a:pt x="37" y="325"/>
                      </a:cubicBezTo>
                      <a:cubicBezTo>
                        <a:pt x="170" y="247"/>
                        <a:pt x="284" y="18"/>
                        <a:pt x="28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0" name="Google Shape;960;p46"/>
                <p:cNvSpPr/>
                <p:nvPr/>
              </p:nvSpPr>
              <p:spPr>
                <a:xfrm>
                  <a:off x="2240820" y="829607"/>
                  <a:ext cx="192539" cy="245903"/>
                </a:xfrm>
                <a:custGeom>
                  <a:avLst/>
                  <a:gdLst/>
                  <a:ahLst/>
                  <a:cxnLst/>
                  <a:rect l="l" t="t" r="r" b="b"/>
                  <a:pathLst>
                    <a:path w="718" h="917" extrusionOk="0">
                      <a:moveTo>
                        <a:pt x="374" y="0"/>
                      </a:moveTo>
                      <a:cubicBezTo>
                        <a:pt x="304" y="0"/>
                        <a:pt x="231" y="36"/>
                        <a:pt x="164" y="136"/>
                      </a:cubicBezTo>
                      <a:cubicBezTo>
                        <a:pt x="0" y="361"/>
                        <a:pt x="240" y="917"/>
                        <a:pt x="548" y="917"/>
                      </a:cubicBezTo>
                      <a:cubicBezTo>
                        <a:pt x="603" y="917"/>
                        <a:pt x="660" y="899"/>
                        <a:pt x="718" y="859"/>
                      </a:cubicBezTo>
                      <a:lnTo>
                        <a:pt x="699" y="209"/>
                      </a:lnTo>
                      <a:cubicBezTo>
                        <a:pt x="699" y="209"/>
                        <a:pt x="545" y="0"/>
                        <a:pt x="374"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1" name="Google Shape;961;p46"/>
                <p:cNvSpPr/>
                <p:nvPr/>
              </p:nvSpPr>
              <p:spPr>
                <a:xfrm>
                  <a:off x="2269781" y="1034206"/>
                  <a:ext cx="224986" cy="224718"/>
                </a:xfrm>
                <a:custGeom>
                  <a:avLst/>
                  <a:gdLst/>
                  <a:ahLst/>
                  <a:cxnLst/>
                  <a:rect l="l" t="t" r="r" b="b"/>
                  <a:pathLst>
                    <a:path w="839" h="838" extrusionOk="0">
                      <a:moveTo>
                        <a:pt x="417" y="0"/>
                      </a:moveTo>
                      <a:cubicBezTo>
                        <a:pt x="417" y="37"/>
                        <a:pt x="436" y="60"/>
                        <a:pt x="436" y="78"/>
                      </a:cubicBezTo>
                      <a:cubicBezTo>
                        <a:pt x="495" y="78"/>
                        <a:pt x="532" y="96"/>
                        <a:pt x="573" y="115"/>
                      </a:cubicBezTo>
                      <a:cubicBezTo>
                        <a:pt x="687" y="174"/>
                        <a:pt x="779" y="289"/>
                        <a:pt x="779" y="421"/>
                      </a:cubicBezTo>
                      <a:cubicBezTo>
                        <a:pt x="779" y="632"/>
                        <a:pt x="610" y="783"/>
                        <a:pt x="417" y="783"/>
                      </a:cubicBezTo>
                      <a:cubicBezTo>
                        <a:pt x="230" y="783"/>
                        <a:pt x="74" y="632"/>
                        <a:pt x="74" y="421"/>
                      </a:cubicBezTo>
                      <a:cubicBezTo>
                        <a:pt x="74" y="289"/>
                        <a:pt x="152" y="151"/>
                        <a:pt x="266" y="115"/>
                      </a:cubicBezTo>
                      <a:cubicBezTo>
                        <a:pt x="248" y="96"/>
                        <a:pt x="230" y="78"/>
                        <a:pt x="207" y="60"/>
                      </a:cubicBezTo>
                      <a:cubicBezTo>
                        <a:pt x="92" y="133"/>
                        <a:pt x="1" y="266"/>
                        <a:pt x="1" y="421"/>
                      </a:cubicBezTo>
                      <a:cubicBezTo>
                        <a:pt x="1" y="668"/>
                        <a:pt x="188" y="838"/>
                        <a:pt x="417" y="838"/>
                      </a:cubicBezTo>
                      <a:cubicBezTo>
                        <a:pt x="646" y="838"/>
                        <a:pt x="838" y="668"/>
                        <a:pt x="838" y="421"/>
                      </a:cubicBezTo>
                      <a:cubicBezTo>
                        <a:pt x="838" y="247"/>
                        <a:pt x="742" y="115"/>
                        <a:pt x="591" y="37"/>
                      </a:cubicBezTo>
                      <a:cubicBezTo>
                        <a:pt x="532" y="18"/>
                        <a:pt x="477" y="0"/>
                        <a:pt x="41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2" name="Google Shape;962;p46"/>
                <p:cNvSpPr/>
                <p:nvPr/>
              </p:nvSpPr>
              <p:spPr>
                <a:xfrm>
                  <a:off x="2320195" y="885651"/>
                  <a:ext cx="108337" cy="143734"/>
                </a:xfrm>
                <a:custGeom>
                  <a:avLst/>
                  <a:gdLst/>
                  <a:ahLst/>
                  <a:cxnLst/>
                  <a:rect l="l" t="t" r="r" b="b"/>
                  <a:pathLst>
                    <a:path w="404" h="536" extrusionOk="0">
                      <a:moveTo>
                        <a:pt x="42" y="0"/>
                      </a:moveTo>
                      <a:cubicBezTo>
                        <a:pt x="19" y="0"/>
                        <a:pt x="0" y="0"/>
                        <a:pt x="0" y="19"/>
                      </a:cubicBezTo>
                      <a:cubicBezTo>
                        <a:pt x="0" y="41"/>
                        <a:pt x="0" y="60"/>
                        <a:pt x="19" y="60"/>
                      </a:cubicBezTo>
                      <a:cubicBezTo>
                        <a:pt x="42" y="78"/>
                        <a:pt x="307" y="192"/>
                        <a:pt x="344" y="499"/>
                      </a:cubicBezTo>
                      <a:cubicBezTo>
                        <a:pt x="344" y="517"/>
                        <a:pt x="344" y="536"/>
                        <a:pt x="362" y="536"/>
                      </a:cubicBezTo>
                      <a:cubicBezTo>
                        <a:pt x="385" y="536"/>
                        <a:pt x="403" y="517"/>
                        <a:pt x="403" y="499"/>
                      </a:cubicBezTo>
                      <a:cubicBezTo>
                        <a:pt x="362" y="133"/>
                        <a:pt x="60" y="19"/>
                        <a:pt x="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3" name="Google Shape;963;p46"/>
                <p:cNvSpPr/>
                <p:nvPr/>
              </p:nvSpPr>
              <p:spPr>
                <a:xfrm>
                  <a:off x="2325022" y="936599"/>
                  <a:ext cx="77766" cy="41297"/>
                </a:xfrm>
                <a:custGeom>
                  <a:avLst/>
                  <a:gdLst/>
                  <a:ahLst/>
                  <a:cxnLst/>
                  <a:rect l="l" t="t" r="r" b="b"/>
                  <a:pathLst>
                    <a:path w="290" h="154" extrusionOk="0">
                      <a:moveTo>
                        <a:pt x="227" y="0"/>
                      </a:moveTo>
                      <a:cubicBezTo>
                        <a:pt x="137" y="0"/>
                        <a:pt x="40" y="82"/>
                        <a:pt x="24" y="99"/>
                      </a:cubicBezTo>
                      <a:cubicBezTo>
                        <a:pt x="1" y="99"/>
                        <a:pt x="1" y="117"/>
                        <a:pt x="24" y="135"/>
                      </a:cubicBezTo>
                      <a:lnTo>
                        <a:pt x="42" y="154"/>
                      </a:lnTo>
                      <a:cubicBezTo>
                        <a:pt x="60" y="154"/>
                        <a:pt x="60" y="135"/>
                        <a:pt x="60" y="135"/>
                      </a:cubicBezTo>
                      <a:cubicBezTo>
                        <a:pt x="91" y="120"/>
                        <a:pt x="151" y="75"/>
                        <a:pt x="202" y="75"/>
                      </a:cubicBezTo>
                      <a:cubicBezTo>
                        <a:pt x="212" y="75"/>
                        <a:pt x="221" y="77"/>
                        <a:pt x="230" y="80"/>
                      </a:cubicBezTo>
                      <a:cubicBezTo>
                        <a:pt x="253" y="80"/>
                        <a:pt x="271" y="57"/>
                        <a:pt x="271" y="57"/>
                      </a:cubicBezTo>
                      <a:cubicBezTo>
                        <a:pt x="289" y="39"/>
                        <a:pt x="271" y="21"/>
                        <a:pt x="253" y="2"/>
                      </a:cubicBezTo>
                      <a:cubicBezTo>
                        <a:pt x="244" y="1"/>
                        <a:pt x="236" y="0"/>
                        <a:pt x="227" y="0"/>
                      </a:cubicBezTo>
                      <a:close/>
                    </a:path>
                  </a:pathLst>
                </a:custGeom>
                <a:solidFill>
                  <a:srgbClr val="00312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4" name="Google Shape;964;p46"/>
                <p:cNvSpPr/>
                <p:nvPr/>
              </p:nvSpPr>
              <p:spPr>
                <a:xfrm>
                  <a:off x="1533422" y="2691111"/>
                  <a:ext cx="255556" cy="404117"/>
                </a:xfrm>
                <a:custGeom>
                  <a:avLst/>
                  <a:gdLst/>
                  <a:ahLst/>
                  <a:cxnLst/>
                  <a:rect l="l" t="t" r="r" b="b"/>
                  <a:pathLst>
                    <a:path w="953" h="1507" extrusionOk="0">
                      <a:moveTo>
                        <a:pt x="838" y="1"/>
                      </a:moveTo>
                      <a:lnTo>
                        <a:pt x="838" y="1"/>
                      </a:lnTo>
                      <a:cubicBezTo>
                        <a:pt x="0" y="747"/>
                        <a:pt x="495" y="1507"/>
                        <a:pt x="495" y="1507"/>
                      </a:cubicBezTo>
                      <a:cubicBezTo>
                        <a:pt x="495" y="1507"/>
                        <a:pt x="705" y="1205"/>
                        <a:pt x="820" y="706"/>
                      </a:cubicBezTo>
                      <a:cubicBezTo>
                        <a:pt x="952" y="211"/>
                        <a:pt x="838" y="1"/>
                        <a:pt x="838" y="1"/>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5" name="Google Shape;965;p46"/>
                <p:cNvSpPr/>
                <p:nvPr/>
              </p:nvSpPr>
              <p:spPr>
                <a:xfrm>
                  <a:off x="1165242" y="1497571"/>
                  <a:ext cx="1053332" cy="1623441"/>
                </a:xfrm>
                <a:custGeom>
                  <a:avLst/>
                  <a:gdLst/>
                  <a:ahLst/>
                  <a:cxnLst/>
                  <a:rect l="l" t="t" r="r" b="b"/>
                  <a:pathLst>
                    <a:path w="3928" h="6054" extrusionOk="0">
                      <a:moveTo>
                        <a:pt x="3091" y="1"/>
                      </a:moveTo>
                      <a:cubicBezTo>
                        <a:pt x="2886" y="1"/>
                        <a:pt x="2682" y="88"/>
                        <a:pt x="2536" y="254"/>
                      </a:cubicBezTo>
                      <a:lnTo>
                        <a:pt x="2380" y="446"/>
                      </a:lnTo>
                      <a:lnTo>
                        <a:pt x="2211" y="639"/>
                      </a:lnTo>
                      <a:cubicBezTo>
                        <a:pt x="2174" y="694"/>
                        <a:pt x="2115" y="753"/>
                        <a:pt x="2060" y="808"/>
                      </a:cubicBezTo>
                      <a:cubicBezTo>
                        <a:pt x="2000" y="886"/>
                        <a:pt x="1945" y="941"/>
                        <a:pt x="1904" y="1000"/>
                      </a:cubicBezTo>
                      <a:cubicBezTo>
                        <a:pt x="1790" y="1133"/>
                        <a:pt x="1694" y="1266"/>
                        <a:pt x="1579" y="1380"/>
                      </a:cubicBezTo>
                      <a:lnTo>
                        <a:pt x="1428" y="1591"/>
                      </a:lnTo>
                      <a:lnTo>
                        <a:pt x="1410" y="1609"/>
                      </a:lnTo>
                      <a:lnTo>
                        <a:pt x="1277" y="1783"/>
                      </a:lnTo>
                      <a:cubicBezTo>
                        <a:pt x="1218" y="1838"/>
                        <a:pt x="1181" y="1916"/>
                        <a:pt x="1122" y="1971"/>
                      </a:cubicBezTo>
                      <a:lnTo>
                        <a:pt x="1048" y="2067"/>
                      </a:lnTo>
                      <a:lnTo>
                        <a:pt x="1007" y="2126"/>
                      </a:lnTo>
                      <a:lnTo>
                        <a:pt x="970" y="2163"/>
                      </a:lnTo>
                      <a:cubicBezTo>
                        <a:pt x="874" y="2296"/>
                        <a:pt x="778" y="2429"/>
                        <a:pt x="664" y="2566"/>
                      </a:cubicBezTo>
                      <a:lnTo>
                        <a:pt x="531" y="2772"/>
                      </a:lnTo>
                      <a:cubicBezTo>
                        <a:pt x="476" y="2850"/>
                        <a:pt x="435" y="2909"/>
                        <a:pt x="380" y="2982"/>
                      </a:cubicBezTo>
                      <a:cubicBezTo>
                        <a:pt x="362" y="3024"/>
                        <a:pt x="320" y="3060"/>
                        <a:pt x="302" y="3097"/>
                      </a:cubicBezTo>
                      <a:lnTo>
                        <a:pt x="229" y="3211"/>
                      </a:lnTo>
                      <a:lnTo>
                        <a:pt x="206" y="3230"/>
                      </a:lnTo>
                      <a:lnTo>
                        <a:pt x="206" y="3252"/>
                      </a:lnTo>
                      <a:lnTo>
                        <a:pt x="188" y="3271"/>
                      </a:lnTo>
                      <a:cubicBezTo>
                        <a:pt x="188" y="3289"/>
                        <a:pt x="169" y="3307"/>
                        <a:pt x="169" y="3326"/>
                      </a:cubicBezTo>
                      <a:cubicBezTo>
                        <a:pt x="151" y="3326"/>
                        <a:pt x="151" y="3344"/>
                        <a:pt x="151" y="3344"/>
                      </a:cubicBezTo>
                      <a:lnTo>
                        <a:pt x="133" y="3385"/>
                      </a:lnTo>
                      <a:cubicBezTo>
                        <a:pt x="133" y="3385"/>
                        <a:pt x="114" y="3404"/>
                        <a:pt x="114" y="3422"/>
                      </a:cubicBezTo>
                      <a:cubicBezTo>
                        <a:pt x="92" y="3440"/>
                        <a:pt x="92" y="3481"/>
                        <a:pt x="73" y="3500"/>
                      </a:cubicBezTo>
                      <a:lnTo>
                        <a:pt x="73" y="3518"/>
                      </a:lnTo>
                      <a:cubicBezTo>
                        <a:pt x="73" y="3536"/>
                        <a:pt x="55" y="3536"/>
                        <a:pt x="55" y="3555"/>
                      </a:cubicBezTo>
                      <a:cubicBezTo>
                        <a:pt x="55" y="3573"/>
                        <a:pt x="37" y="3596"/>
                        <a:pt x="37" y="3614"/>
                      </a:cubicBezTo>
                      <a:cubicBezTo>
                        <a:pt x="37" y="3632"/>
                        <a:pt x="37" y="3669"/>
                        <a:pt x="18" y="3687"/>
                      </a:cubicBezTo>
                      <a:lnTo>
                        <a:pt x="18" y="3765"/>
                      </a:lnTo>
                      <a:cubicBezTo>
                        <a:pt x="0" y="3783"/>
                        <a:pt x="0" y="3802"/>
                        <a:pt x="0" y="3825"/>
                      </a:cubicBezTo>
                      <a:lnTo>
                        <a:pt x="0" y="3898"/>
                      </a:lnTo>
                      <a:lnTo>
                        <a:pt x="0" y="3939"/>
                      </a:lnTo>
                      <a:lnTo>
                        <a:pt x="0" y="3976"/>
                      </a:lnTo>
                      <a:lnTo>
                        <a:pt x="0" y="4054"/>
                      </a:lnTo>
                      <a:cubicBezTo>
                        <a:pt x="0" y="4072"/>
                        <a:pt x="18" y="4090"/>
                        <a:pt x="18" y="4127"/>
                      </a:cubicBezTo>
                      <a:lnTo>
                        <a:pt x="18" y="4168"/>
                      </a:lnTo>
                      <a:lnTo>
                        <a:pt x="37" y="4186"/>
                      </a:lnTo>
                      <a:cubicBezTo>
                        <a:pt x="55" y="4282"/>
                        <a:pt x="73" y="4374"/>
                        <a:pt x="114" y="4452"/>
                      </a:cubicBezTo>
                      <a:cubicBezTo>
                        <a:pt x="133" y="4470"/>
                        <a:pt x="151" y="4511"/>
                        <a:pt x="169" y="4548"/>
                      </a:cubicBezTo>
                      <a:cubicBezTo>
                        <a:pt x="188" y="4566"/>
                        <a:pt x="206" y="4585"/>
                        <a:pt x="206" y="4603"/>
                      </a:cubicBezTo>
                      <a:lnTo>
                        <a:pt x="247" y="4644"/>
                      </a:lnTo>
                      <a:cubicBezTo>
                        <a:pt x="320" y="4758"/>
                        <a:pt x="417" y="4855"/>
                        <a:pt x="513" y="4928"/>
                      </a:cubicBezTo>
                      <a:cubicBezTo>
                        <a:pt x="609" y="5006"/>
                        <a:pt x="687" y="5061"/>
                        <a:pt x="778" y="5120"/>
                      </a:cubicBezTo>
                      <a:cubicBezTo>
                        <a:pt x="819" y="5138"/>
                        <a:pt x="856" y="5175"/>
                        <a:pt x="916" y="5198"/>
                      </a:cubicBezTo>
                      <a:cubicBezTo>
                        <a:pt x="952" y="5216"/>
                        <a:pt x="989" y="5253"/>
                        <a:pt x="1030" y="5271"/>
                      </a:cubicBezTo>
                      <a:cubicBezTo>
                        <a:pt x="1122" y="5312"/>
                        <a:pt x="1199" y="5349"/>
                        <a:pt x="1295" y="5386"/>
                      </a:cubicBezTo>
                      <a:cubicBezTo>
                        <a:pt x="1447" y="5463"/>
                        <a:pt x="1620" y="5541"/>
                        <a:pt x="1790" y="5596"/>
                      </a:cubicBezTo>
                      <a:cubicBezTo>
                        <a:pt x="1964" y="5656"/>
                        <a:pt x="2115" y="5711"/>
                        <a:pt x="2289" y="5747"/>
                      </a:cubicBezTo>
                      <a:cubicBezTo>
                        <a:pt x="2458" y="5807"/>
                        <a:pt x="2609" y="5843"/>
                        <a:pt x="2783" y="5885"/>
                      </a:cubicBezTo>
                      <a:cubicBezTo>
                        <a:pt x="2953" y="5921"/>
                        <a:pt x="3108" y="5958"/>
                        <a:pt x="3278" y="5999"/>
                      </a:cubicBezTo>
                      <a:cubicBezTo>
                        <a:pt x="3337" y="6017"/>
                        <a:pt x="3433" y="6017"/>
                        <a:pt x="3506" y="6036"/>
                      </a:cubicBezTo>
                      <a:cubicBezTo>
                        <a:pt x="3639" y="6036"/>
                        <a:pt x="3795" y="6036"/>
                        <a:pt x="3891" y="6054"/>
                      </a:cubicBezTo>
                      <a:cubicBezTo>
                        <a:pt x="3909" y="5921"/>
                        <a:pt x="3795" y="5807"/>
                        <a:pt x="3813" y="5674"/>
                      </a:cubicBezTo>
                      <a:cubicBezTo>
                        <a:pt x="3831" y="5518"/>
                        <a:pt x="3868" y="5349"/>
                        <a:pt x="3891" y="5198"/>
                      </a:cubicBezTo>
                      <a:lnTo>
                        <a:pt x="3831" y="5042"/>
                      </a:lnTo>
                      <a:cubicBezTo>
                        <a:pt x="3735" y="5024"/>
                        <a:pt x="3621" y="5006"/>
                        <a:pt x="3525" y="4969"/>
                      </a:cubicBezTo>
                      <a:lnTo>
                        <a:pt x="3506" y="4969"/>
                      </a:lnTo>
                      <a:cubicBezTo>
                        <a:pt x="3374" y="4928"/>
                        <a:pt x="3223" y="4891"/>
                        <a:pt x="3067" y="4832"/>
                      </a:cubicBezTo>
                      <a:cubicBezTo>
                        <a:pt x="2934" y="4795"/>
                        <a:pt x="2783" y="4740"/>
                        <a:pt x="2650" y="4681"/>
                      </a:cubicBezTo>
                      <a:cubicBezTo>
                        <a:pt x="2495" y="4626"/>
                        <a:pt x="2362" y="4566"/>
                        <a:pt x="2211" y="4511"/>
                      </a:cubicBezTo>
                      <a:cubicBezTo>
                        <a:pt x="2078" y="4452"/>
                        <a:pt x="1945" y="4397"/>
                        <a:pt x="1831" y="4319"/>
                      </a:cubicBezTo>
                      <a:cubicBezTo>
                        <a:pt x="1772" y="4282"/>
                        <a:pt x="1717" y="4241"/>
                        <a:pt x="1657" y="4205"/>
                      </a:cubicBezTo>
                      <a:cubicBezTo>
                        <a:pt x="1620" y="4186"/>
                        <a:pt x="1602" y="4168"/>
                        <a:pt x="1579" y="4145"/>
                      </a:cubicBezTo>
                      <a:cubicBezTo>
                        <a:pt x="1543" y="4127"/>
                        <a:pt x="1524" y="4108"/>
                        <a:pt x="1506" y="4090"/>
                      </a:cubicBezTo>
                      <a:cubicBezTo>
                        <a:pt x="1465" y="4072"/>
                        <a:pt x="1428" y="4031"/>
                        <a:pt x="1410" y="4012"/>
                      </a:cubicBezTo>
                      <a:cubicBezTo>
                        <a:pt x="1392" y="3994"/>
                        <a:pt x="1392" y="3994"/>
                        <a:pt x="1392" y="3976"/>
                      </a:cubicBezTo>
                      <a:lnTo>
                        <a:pt x="1410" y="3957"/>
                      </a:lnTo>
                      <a:lnTo>
                        <a:pt x="1447" y="3898"/>
                      </a:lnTo>
                      <a:cubicBezTo>
                        <a:pt x="1465" y="3861"/>
                        <a:pt x="1488" y="3825"/>
                        <a:pt x="1524" y="3802"/>
                      </a:cubicBezTo>
                      <a:cubicBezTo>
                        <a:pt x="1561" y="3747"/>
                        <a:pt x="1620" y="3669"/>
                        <a:pt x="1657" y="3614"/>
                      </a:cubicBezTo>
                      <a:lnTo>
                        <a:pt x="1808" y="3440"/>
                      </a:lnTo>
                      <a:cubicBezTo>
                        <a:pt x="1904" y="3307"/>
                        <a:pt x="2000" y="3193"/>
                        <a:pt x="2097" y="3060"/>
                      </a:cubicBezTo>
                      <a:lnTo>
                        <a:pt x="2174" y="2964"/>
                      </a:lnTo>
                      <a:lnTo>
                        <a:pt x="2248" y="2868"/>
                      </a:lnTo>
                      <a:lnTo>
                        <a:pt x="2362" y="2754"/>
                      </a:lnTo>
                      <a:lnTo>
                        <a:pt x="2403" y="2699"/>
                      </a:lnTo>
                      <a:lnTo>
                        <a:pt x="2458" y="2621"/>
                      </a:lnTo>
                      <a:lnTo>
                        <a:pt x="2554" y="2506"/>
                      </a:lnTo>
                      <a:lnTo>
                        <a:pt x="2724" y="2314"/>
                      </a:lnTo>
                      <a:cubicBezTo>
                        <a:pt x="2820" y="2200"/>
                        <a:pt x="2916" y="2067"/>
                        <a:pt x="3030" y="1952"/>
                      </a:cubicBezTo>
                      <a:lnTo>
                        <a:pt x="3662" y="1211"/>
                      </a:lnTo>
                      <a:cubicBezTo>
                        <a:pt x="3928" y="904"/>
                        <a:pt x="3891" y="446"/>
                        <a:pt x="3566" y="181"/>
                      </a:cubicBezTo>
                      <a:cubicBezTo>
                        <a:pt x="3428" y="59"/>
                        <a:pt x="3259" y="1"/>
                        <a:pt x="3091" y="1"/>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6" name="Google Shape;966;p46"/>
                <p:cNvSpPr/>
                <p:nvPr/>
              </p:nvSpPr>
              <p:spPr>
                <a:xfrm>
                  <a:off x="1864864" y="2781478"/>
                  <a:ext cx="164650" cy="309725"/>
                </a:xfrm>
                <a:custGeom>
                  <a:avLst/>
                  <a:gdLst/>
                  <a:ahLst/>
                  <a:cxnLst/>
                  <a:rect l="l" t="t" r="r" b="b"/>
                  <a:pathLst>
                    <a:path w="614" h="1155" extrusionOk="0">
                      <a:moveTo>
                        <a:pt x="393" y="1"/>
                      </a:moveTo>
                      <a:cubicBezTo>
                        <a:pt x="377" y="1"/>
                        <a:pt x="360" y="3"/>
                        <a:pt x="344" y="7"/>
                      </a:cubicBezTo>
                      <a:cubicBezTo>
                        <a:pt x="344" y="7"/>
                        <a:pt x="0" y="598"/>
                        <a:pt x="174" y="1097"/>
                      </a:cubicBezTo>
                      <a:cubicBezTo>
                        <a:pt x="174" y="1097"/>
                        <a:pt x="236" y="1154"/>
                        <a:pt x="368" y="1154"/>
                      </a:cubicBezTo>
                      <a:cubicBezTo>
                        <a:pt x="385" y="1154"/>
                        <a:pt x="403" y="1154"/>
                        <a:pt x="421" y="1151"/>
                      </a:cubicBezTo>
                      <a:cubicBezTo>
                        <a:pt x="421" y="1151"/>
                        <a:pt x="252" y="561"/>
                        <a:pt x="614" y="103"/>
                      </a:cubicBezTo>
                      <a:cubicBezTo>
                        <a:pt x="614" y="103"/>
                        <a:pt x="511" y="1"/>
                        <a:pt x="3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7" name="Google Shape;967;p46"/>
                <p:cNvSpPr/>
                <p:nvPr/>
              </p:nvSpPr>
              <p:spPr>
                <a:xfrm>
                  <a:off x="1845021" y="2844493"/>
                  <a:ext cx="194416" cy="189321"/>
                </a:xfrm>
                <a:custGeom>
                  <a:avLst/>
                  <a:gdLst/>
                  <a:ahLst/>
                  <a:cxnLst/>
                  <a:rect l="l" t="t" r="r" b="b"/>
                  <a:pathLst>
                    <a:path w="725" h="706" extrusionOk="0">
                      <a:moveTo>
                        <a:pt x="344" y="1"/>
                      </a:moveTo>
                      <a:cubicBezTo>
                        <a:pt x="152" y="19"/>
                        <a:pt x="1" y="175"/>
                        <a:pt x="1" y="363"/>
                      </a:cubicBezTo>
                      <a:cubicBezTo>
                        <a:pt x="19" y="573"/>
                        <a:pt x="189" y="706"/>
                        <a:pt x="381" y="706"/>
                      </a:cubicBezTo>
                      <a:cubicBezTo>
                        <a:pt x="573" y="688"/>
                        <a:pt x="724" y="518"/>
                        <a:pt x="706" y="326"/>
                      </a:cubicBezTo>
                      <a:cubicBezTo>
                        <a:pt x="688" y="134"/>
                        <a:pt x="532" y="1"/>
                        <a:pt x="34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8" name="Google Shape;968;p46"/>
                <p:cNvSpPr/>
                <p:nvPr/>
              </p:nvSpPr>
              <p:spPr>
                <a:xfrm>
                  <a:off x="1871032" y="2869968"/>
                  <a:ext cx="142661" cy="138907"/>
                </a:xfrm>
                <a:custGeom>
                  <a:avLst/>
                  <a:gdLst/>
                  <a:ahLst/>
                  <a:cxnLst/>
                  <a:rect l="l" t="t" r="r" b="b"/>
                  <a:pathLst>
                    <a:path w="532" h="518" extrusionOk="0">
                      <a:moveTo>
                        <a:pt x="279" y="0"/>
                      </a:moveTo>
                      <a:cubicBezTo>
                        <a:pt x="268" y="0"/>
                        <a:pt x="258" y="1"/>
                        <a:pt x="247" y="2"/>
                      </a:cubicBezTo>
                      <a:cubicBezTo>
                        <a:pt x="92" y="2"/>
                        <a:pt x="0" y="135"/>
                        <a:pt x="0" y="268"/>
                      </a:cubicBezTo>
                      <a:cubicBezTo>
                        <a:pt x="0" y="410"/>
                        <a:pt x="111" y="518"/>
                        <a:pt x="231" y="518"/>
                      </a:cubicBezTo>
                      <a:cubicBezTo>
                        <a:pt x="243" y="518"/>
                        <a:pt x="254" y="517"/>
                        <a:pt x="266" y="515"/>
                      </a:cubicBezTo>
                      <a:cubicBezTo>
                        <a:pt x="417" y="515"/>
                        <a:pt x="531" y="382"/>
                        <a:pt x="513" y="249"/>
                      </a:cubicBezTo>
                      <a:cubicBezTo>
                        <a:pt x="513" y="109"/>
                        <a:pt x="414" y="0"/>
                        <a:pt x="27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9" name="Google Shape;969;p46"/>
                <p:cNvSpPr/>
                <p:nvPr/>
              </p:nvSpPr>
              <p:spPr>
                <a:xfrm>
                  <a:off x="1052080" y="1494890"/>
                  <a:ext cx="1161669" cy="1600379"/>
                </a:xfrm>
                <a:custGeom>
                  <a:avLst/>
                  <a:gdLst/>
                  <a:ahLst/>
                  <a:cxnLst/>
                  <a:rect l="l" t="t" r="r" b="b"/>
                  <a:pathLst>
                    <a:path w="4332" h="5968" extrusionOk="0">
                      <a:moveTo>
                        <a:pt x="3538" y="0"/>
                      </a:moveTo>
                      <a:cubicBezTo>
                        <a:pt x="3311" y="0"/>
                        <a:pt x="3092" y="94"/>
                        <a:pt x="2940" y="264"/>
                      </a:cubicBezTo>
                      <a:cubicBezTo>
                        <a:pt x="2367" y="914"/>
                        <a:pt x="742" y="2745"/>
                        <a:pt x="536" y="3034"/>
                      </a:cubicBezTo>
                      <a:cubicBezTo>
                        <a:pt x="134" y="3583"/>
                        <a:pt x="1" y="4178"/>
                        <a:pt x="459" y="4654"/>
                      </a:cubicBezTo>
                      <a:cubicBezTo>
                        <a:pt x="1067" y="5299"/>
                        <a:pt x="2290" y="5968"/>
                        <a:pt x="2290" y="5968"/>
                      </a:cubicBezTo>
                      <a:cubicBezTo>
                        <a:pt x="1946" y="5034"/>
                        <a:pt x="2633" y="4462"/>
                        <a:pt x="2633" y="4462"/>
                      </a:cubicBezTo>
                      <a:cubicBezTo>
                        <a:pt x="2367" y="4270"/>
                        <a:pt x="1965" y="3926"/>
                        <a:pt x="1965" y="3926"/>
                      </a:cubicBezTo>
                      <a:cubicBezTo>
                        <a:pt x="1965" y="3926"/>
                        <a:pt x="2519" y="3203"/>
                        <a:pt x="2958" y="2612"/>
                      </a:cubicBezTo>
                      <a:cubicBezTo>
                        <a:pt x="3260" y="2210"/>
                        <a:pt x="3814" y="1546"/>
                        <a:pt x="4121" y="1203"/>
                      </a:cubicBezTo>
                      <a:cubicBezTo>
                        <a:pt x="4272" y="1029"/>
                        <a:pt x="4331" y="781"/>
                        <a:pt x="4253" y="553"/>
                      </a:cubicBezTo>
                      <a:cubicBezTo>
                        <a:pt x="4157" y="246"/>
                        <a:pt x="3970" y="113"/>
                        <a:pt x="3777" y="35"/>
                      </a:cubicBezTo>
                      <a:cubicBezTo>
                        <a:pt x="3698" y="12"/>
                        <a:pt x="3618" y="0"/>
                        <a:pt x="3538"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0" name="Google Shape;970;p46"/>
                <p:cNvSpPr/>
                <p:nvPr/>
              </p:nvSpPr>
              <p:spPr>
                <a:xfrm>
                  <a:off x="2100574" y="2645794"/>
                  <a:ext cx="327692" cy="485101"/>
                </a:xfrm>
                <a:custGeom>
                  <a:avLst/>
                  <a:gdLst/>
                  <a:ahLst/>
                  <a:cxnLst/>
                  <a:rect l="l" t="t" r="r" b="b"/>
                  <a:pathLst>
                    <a:path w="1222" h="1809" extrusionOk="0">
                      <a:moveTo>
                        <a:pt x="343" y="0"/>
                      </a:moveTo>
                      <a:cubicBezTo>
                        <a:pt x="343" y="0"/>
                        <a:pt x="229" y="74"/>
                        <a:pt x="174" y="303"/>
                      </a:cubicBezTo>
                      <a:cubicBezTo>
                        <a:pt x="96" y="573"/>
                        <a:pt x="60" y="838"/>
                        <a:pt x="60" y="838"/>
                      </a:cubicBezTo>
                      <a:cubicBezTo>
                        <a:pt x="60" y="838"/>
                        <a:pt x="0" y="1676"/>
                        <a:pt x="325" y="1754"/>
                      </a:cubicBezTo>
                      <a:cubicBezTo>
                        <a:pt x="455" y="1792"/>
                        <a:pt x="564" y="1809"/>
                        <a:pt x="650" y="1809"/>
                      </a:cubicBezTo>
                      <a:cubicBezTo>
                        <a:pt x="780" y="1809"/>
                        <a:pt x="862" y="1772"/>
                        <a:pt x="897" y="1717"/>
                      </a:cubicBezTo>
                      <a:cubicBezTo>
                        <a:pt x="916" y="1657"/>
                        <a:pt x="591" y="1488"/>
                        <a:pt x="591" y="1488"/>
                      </a:cubicBezTo>
                      <a:lnTo>
                        <a:pt x="591" y="1488"/>
                      </a:lnTo>
                      <a:cubicBezTo>
                        <a:pt x="591" y="1488"/>
                        <a:pt x="726" y="1522"/>
                        <a:pt x="859" y="1522"/>
                      </a:cubicBezTo>
                      <a:cubicBezTo>
                        <a:pt x="971" y="1522"/>
                        <a:pt x="1081" y="1498"/>
                        <a:pt x="1108" y="1410"/>
                      </a:cubicBezTo>
                      <a:cubicBezTo>
                        <a:pt x="1163" y="1236"/>
                        <a:pt x="668" y="1236"/>
                        <a:pt x="668" y="1236"/>
                      </a:cubicBezTo>
                      <a:cubicBezTo>
                        <a:pt x="668" y="1236"/>
                        <a:pt x="1181" y="1218"/>
                        <a:pt x="1204" y="1085"/>
                      </a:cubicBezTo>
                      <a:cubicBezTo>
                        <a:pt x="1221" y="944"/>
                        <a:pt x="720" y="834"/>
                        <a:pt x="657" y="821"/>
                      </a:cubicBezTo>
                      <a:lnTo>
                        <a:pt x="657" y="821"/>
                      </a:lnTo>
                      <a:cubicBezTo>
                        <a:pt x="685" y="827"/>
                        <a:pt x="800" y="848"/>
                        <a:pt x="913" y="848"/>
                      </a:cubicBezTo>
                      <a:cubicBezTo>
                        <a:pt x="1044" y="848"/>
                        <a:pt x="1172" y="820"/>
                        <a:pt x="1163" y="705"/>
                      </a:cubicBezTo>
                      <a:cubicBezTo>
                        <a:pt x="1163" y="609"/>
                        <a:pt x="746" y="513"/>
                        <a:pt x="609" y="495"/>
                      </a:cubicBezTo>
                      <a:cubicBezTo>
                        <a:pt x="586" y="487"/>
                        <a:pt x="565" y="485"/>
                        <a:pt x="545" y="485"/>
                      </a:cubicBezTo>
                      <a:cubicBezTo>
                        <a:pt x="468" y="485"/>
                        <a:pt x="421" y="531"/>
                        <a:pt x="421" y="531"/>
                      </a:cubicBezTo>
                      <a:cubicBezTo>
                        <a:pt x="421" y="248"/>
                        <a:pt x="380" y="151"/>
                        <a:pt x="343" y="0"/>
                      </a:cubicBezTo>
                      <a:close/>
                    </a:path>
                  </a:pathLst>
                </a:custGeom>
                <a:solidFill>
                  <a:srgbClr val="FF9B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1" name="Google Shape;971;p46"/>
                <p:cNvSpPr/>
                <p:nvPr/>
              </p:nvSpPr>
              <p:spPr>
                <a:xfrm>
                  <a:off x="1942093" y="1828201"/>
                  <a:ext cx="224986" cy="259311"/>
                </a:xfrm>
                <a:custGeom>
                  <a:avLst/>
                  <a:gdLst/>
                  <a:ahLst/>
                  <a:cxnLst/>
                  <a:rect l="l" t="t" r="r" b="b"/>
                  <a:pathLst>
                    <a:path w="839" h="967" extrusionOk="0">
                      <a:moveTo>
                        <a:pt x="783" y="1"/>
                      </a:moveTo>
                      <a:cubicBezTo>
                        <a:pt x="768" y="1"/>
                        <a:pt x="754" y="5"/>
                        <a:pt x="742" y="15"/>
                      </a:cubicBezTo>
                      <a:lnTo>
                        <a:pt x="19" y="893"/>
                      </a:lnTo>
                      <a:cubicBezTo>
                        <a:pt x="1" y="912"/>
                        <a:pt x="1" y="948"/>
                        <a:pt x="19" y="948"/>
                      </a:cubicBezTo>
                      <a:cubicBezTo>
                        <a:pt x="19" y="967"/>
                        <a:pt x="37" y="967"/>
                        <a:pt x="56" y="967"/>
                      </a:cubicBezTo>
                      <a:cubicBezTo>
                        <a:pt x="56" y="967"/>
                        <a:pt x="78" y="967"/>
                        <a:pt x="78" y="948"/>
                      </a:cubicBezTo>
                      <a:lnTo>
                        <a:pt x="820" y="74"/>
                      </a:lnTo>
                      <a:cubicBezTo>
                        <a:pt x="838" y="51"/>
                        <a:pt x="838" y="33"/>
                        <a:pt x="820" y="15"/>
                      </a:cubicBezTo>
                      <a:cubicBezTo>
                        <a:pt x="811" y="5"/>
                        <a:pt x="797" y="1"/>
                        <a:pt x="783"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2" name="Google Shape;972;p46"/>
                <p:cNvSpPr/>
                <p:nvPr/>
              </p:nvSpPr>
              <p:spPr>
                <a:xfrm>
                  <a:off x="2079658" y="1888535"/>
                  <a:ext cx="103242" cy="35665"/>
                </a:xfrm>
                <a:custGeom>
                  <a:avLst/>
                  <a:gdLst/>
                  <a:ahLst/>
                  <a:cxnLst/>
                  <a:rect l="l" t="t" r="r" b="b"/>
                  <a:pathLst>
                    <a:path w="385" h="133" extrusionOk="0">
                      <a:moveTo>
                        <a:pt x="325" y="0"/>
                      </a:moveTo>
                      <a:lnTo>
                        <a:pt x="41" y="37"/>
                      </a:lnTo>
                      <a:cubicBezTo>
                        <a:pt x="23" y="55"/>
                        <a:pt x="0" y="78"/>
                        <a:pt x="23" y="96"/>
                      </a:cubicBezTo>
                      <a:cubicBezTo>
                        <a:pt x="23" y="115"/>
                        <a:pt x="41" y="133"/>
                        <a:pt x="60" y="133"/>
                      </a:cubicBezTo>
                      <a:lnTo>
                        <a:pt x="344" y="96"/>
                      </a:lnTo>
                      <a:cubicBezTo>
                        <a:pt x="366" y="96"/>
                        <a:pt x="385" y="55"/>
                        <a:pt x="385" y="37"/>
                      </a:cubicBezTo>
                      <a:cubicBezTo>
                        <a:pt x="385" y="18"/>
                        <a:pt x="344" y="0"/>
                        <a:pt x="325"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3" name="Google Shape;973;p46"/>
                <p:cNvSpPr/>
                <p:nvPr/>
              </p:nvSpPr>
              <p:spPr>
                <a:xfrm>
                  <a:off x="1363947" y="2476322"/>
                  <a:ext cx="219891" cy="123085"/>
                </a:xfrm>
                <a:custGeom>
                  <a:avLst/>
                  <a:gdLst/>
                  <a:ahLst/>
                  <a:cxnLst/>
                  <a:rect l="l" t="t" r="r" b="b"/>
                  <a:pathLst>
                    <a:path w="820" h="459" extrusionOk="0">
                      <a:moveTo>
                        <a:pt x="326" y="1"/>
                      </a:moveTo>
                      <a:cubicBezTo>
                        <a:pt x="307" y="1"/>
                        <a:pt x="289" y="1"/>
                        <a:pt x="289" y="19"/>
                      </a:cubicBezTo>
                      <a:cubicBezTo>
                        <a:pt x="289" y="37"/>
                        <a:pt x="289" y="60"/>
                        <a:pt x="307" y="60"/>
                      </a:cubicBezTo>
                      <a:cubicBezTo>
                        <a:pt x="307" y="60"/>
                        <a:pt x="536" y="133"/>
                        <a:pt x="669" y="230"/>
                      </a:cubicBezTo>
                      <a:cubicBezTo>
                        <a:pt x="477" y="230"/>
                        <a:pt x="193" y="289"/>
                        <a:pt x="19" y="404"/>
                      </a:cubicBezTo>
                      <a:cubicBezTo>
                        <a:pt x="1" y="422"/>
                        <a:pt x="1" y="440"/>
                        <a:pt x="1" y="458"/>
                      </a:cubicBezTo>
                      <a:lnTo>
                        <a:pt x="37" y="458"/>
                      </a:lnTo>
                      <a:cubicBezTo>
                        <a:pt x="248" y="307"/>
                        <a:pt x="632" y="289"/>
                        <a:pt x="820" y="289"/>
                      </a:cubicBezTo>
                      <a:cubicBezTo>
                        <a:pt x="802" y="289"/>
                        <a:pt x="802" y="266"/>
                        <a:pt x="802" y="266"/>
                      </a:cubicBezTo>
                      <a:lnTo>
                        <a:pt x="820" y="230"/>
                      </a:lnTo>
                      <a:lnTo>
                        <a:pt x="765" y="230"/>
                      </a:lnTo>
                      <a:cubicBezTo>
                        <a:pt x="651" y="115"/>
                        <a:pt x="326" y="1"/>
                        <a:pt x="326"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974" name="Google Shape;974;p46"/>
              <p:cNvSpPr/>
              <p:nvPr/>
            </p:nvSpPr>
            <p:spPr>
              <a:xfrm rot="1403164">
                <a:off x="6484751" y="3733066"/>
                <a:ext cx="505638" cy="7161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5" name="Google Shape;975;p46"/>
              <p:cNvSpPr/>
              <p:nvPr/>
            </p:nvSpPr>
            <p:spPr>
              <a:xfrm rot="-1620726">
                <a:off x="6898317" y="3757686"/>
                <a:ext cx="533050" cy="92308"/>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grpSp>
        <p:nvGrpSpPr>
          <p:cNvPr id="5" name="Group 4">
            <a:extLst>
              <a:ext uri="{FF2B5EF4-FFF2-40B4-BE49-F238E27FC236}">
                <a16:creationId xmlns:a16="http://schemas.microsoft.com/office/drawing/2014/main" id="{B978B65A-4234-4F6F-563E-C1D51E582C85}"/>
              </a:ext>
            </a:extLst>
          </p:cNvPr>
          <p:cNvGrpSpPr/>
          <p:nvPr/>
        </p:nvGrpSpPr>
        <p:grpSpPr>
          <a:xfrm>
            <a:off x="502547" y="1342551"/>
            <a:ext cx="4069453" cy="2668117"/>
            <a:chOff x="3731967" y="3592948"/>
            <a:chExt cx="8138906" cy="5336234"/>
          </a:xfrm>
        </p:grpSpPr>
        <p:sp>
          <p:nvSpPr>
            <p:cNvPr id="6" name="Freeform 7">
              <a:extLst>
                <a:ext uri="{FF2B5EF4-FFF2-40B4-BE49-F238E27FC236}">
                  <a16:creationId xmlns:a16="http://schemas.microsoft.com/office/drawing/2014/main" id="{15295356-8592-4D7C-8B51-D4DD934C0E60}"/>
                </a:ext>
              </a:extLst>
            </p:cNvPr>
            <p:cNvSpPr/>
            <p:nvPr/>
          </p:nvSpPr>
          <p:spPr>
            <a:xfrm>
              <a:off x="4324429" y="3592948"/>
              <a:ext cx="7546444" cy="5336234"/>
            </a:xfrm>
            <a:prstGeom prst="roundRect">
              <a:avLst/>
            </a:prstGeom>
            <a:solidFill>
              <a:srgbClr val="FFFFFF"/>
            </a:solidFill>
            <a:ln w="38100" cap="rnd">
              <a:solidFill>
                <a:srgbClr val="ABDEB6"/>
              </a:solidFill>
              <a:prstDash val="solid"/>
              <a:round/>
            </a:ln>
          </p:spPr>
          <p:txBody>
            <a:bodyPr/>
            <a:lstStyle/>
            <a:p>
              <a:endParaRPr lang="vi-VN" sz="700" dirty="0">
                <a:latin typeface="Arial" panose="020B0604020202020204" pitchFamily="34" charset="0"/>
                <a:cs typeface="Arial" panose="020B0604020202020204" pitchFamily="34" charset="0"/>
              </a:endParaRPr>
            </a:p>
          </p:txBody>
        </p:sp>
        <p:sp>
          <p:nvSpPr>
            <p:cNvPr id="7" name="Freeform 11">
              <a:extLst>
                <a:ext uri="{FF2B5EF4-FFF2-40B4-BE49-F238E27FC236}">
                  <a16:creationId xmlns:a16="http://schemas.microsoft.com/office/drawing/2014/main" id="{0A39382B-4671-CBDE-0A27-D15F20335AA4}"/>
                </a:ext>
              </a:extLst>
            </p:cNvPr>
            <p:cNvSpPr/>
            <p:nvPr/>
          </p:nvSpPr>
          <p:spPr>
            <a:xfrm>
              <a:off x="3731967" y="4424768"/>
              <a:ext cx="983362" cy="848524"/>
            </a:xfrm>
            <a:prstGeom prst="homePlate">
              <a:avLst>
                <a:gd name="adj" fmla="val 41447"/>
              </a:avLst>
            </a:prstGeom>
            <a:solidFill>
              <a:srgbClr val="ABDEB6"/>
            </a:solidFill>
            <a:ln w="38100" cap="rnd">
              <a:solidFill>
                <a:srgbClr val="ABDEB6"/>
              </a:solidFill>
              <a:prstDash val="solid"/>
              <a:round/>
            </a:ln>
          </p:spPr>
          <p:txBody>
            <a:bodyPr anchor="ctr"/>
            <a:lstStyle/>
            <a:p>
              <a:pPr algn="ctr"/>
              <a:r>
                <a:rPr lang="en-US" sz="3000" b="1" dirty="0">
                  <a:latin typeface="Arial" panose="020B0604020202020204" pitchFamily="34" charset="0"/>
                  <a:cs typeface="Arial" panose="020B0604020202020204" pitchFamily="34" charset="0"/>
                </a:rPr>
                <a:t>?</a:t>
              </a:r>
              <a:endParaRPr lang="vi-VN" sz="3000" b="1"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49139BCD-CEFC-AA92-EE78-7654E5878D15}"/>
              </a:ext>
            </a:extLst>
          </p:cNvPr>
          <p:cNvSpPr txBox="1"/>
          <p:nvPr/>
        </p:nvSpPr>
        <p:spPr>
          <a:xfrm>
            <a:off x="1113449" y="1461077"/>
            <a:ext cx="3176079" cy="2435988"/>
          </a:xfrm>
          <a:prstGeom prst="rect">
            <a:avLst/>
          </a:prstGeom>
          <a:noFill/>
        </p:spPr>
        <p:txBody>
          <a:bodyPr wrap="square">
            <a:spAutoFit/>
          </a:bodyPr>
          <a:lstStyle/>
          <a:p>
            <a:pPr algn="ctr">
              <a:lnSpc>
                <a:spcPct val="150000"/>
              </a:lnSpc>
            </a:pPr>
            <a:r>
              <a:rPr lang="vi-VN" sz="2200" b="1" dirty="0">
                <a:solidFill>
                  <a:schemeClr val="tx2">
                    <a:lumMod val="75000"/>
                  </a:schemeClr>
                </a:solidFill>
              </a:rPr>
              <a:t>THẢO LUẬN NHÓM</a:t>
            </a:r>
          </a:p>
          <a:p>
            <a:pPr algn="just">
              <a:lnSpc>
                <a:spcPct val="150000"/>
              </a:lnSpc>
            </a:pPr>
            <a:r>
              <a:rPr lang="vi-VN" sz="2000" dirty="0"/>
              <a:t>Hãy mô tả những ứng dụng của máy tính trong việc giảng dạy và học tập mà em biết.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4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dirty="0">
                <a:solidFill>
                  <a:srgbClr val="FD3F35"/>
                </a:solidFill>
                <a:latin typeface="Arial" panose="020B0604020202020204" pitchFamily="34" charset="0"/>
                <a:cs typeface="Arial" panose="020B0604020202020204" pitchFamily="34" charset="0"/>
              </a:rPr>
              <a:t>Đọc thông tin SGK tr.8 và thực hiện yêu cầu</a:t>
            </a:r>
            <a:endParaRPr sz="2400" dirty="0"/>
          </a:p>
        </p:txBody>
      </p:sp>
      <p:grpSp>
        <p:nvGrpSpPr>
          <p:cNvPr id="985" name="Google Shape;985;p47"/>
          <p:cNvGrpSpPr/>
          <p:nvPr/>
        </p:nvGrpSpPr>
        <p:grpSpPr>
          <a:xfrm>
            <a:off x="4584514" y="1935909"/>
            <a:ext cx="3592653" cy="2668092"/>
            <a:chOff x="4348928" y="1888975"/>
            <a:chExt cx="3828240" cy="2843051"/>
          </a:xfrm>
        </p:grpSpPr>
        <p:sp>
          <p:nvSpPr>
            <p:cNvPr id="986" name="Google Shape;986;p47"/>
            <p:cNvSpPr/>
            <p:nvPr/>
          </p:nvSpPr>
          <p:spPr>
            <a:xfrm>
              <a:off x="4348928" y="4544350"/>
              <a:ext cx="3828240" cy="187676"/>
            </a:xfrm>
            <a:custGeom>
              <a:avLst/>
              <a:gdLst/>
              <a:ahLst/>
              <a:cxnLst/>
              <a:rect l="l" t="t" r="r" b="b"/>
              <a:pathLst>
                <a:path w="8451" h="839" extrusionOk="0">
                  <a:moveTo>
                    <a:pt x="4217" y="0"/>
                  </a:moveTo>
                  <a:cubicBezTo>
                    <a:pt x="1887" y="0"/>
                    <a:pt x="1" y="188"/>
                    <a:pt x="1" y="417"/>
                  </a:cubicBezTo>
                  <a:cubicBezTo>
                    <a:pt x="1" y="646"/>
                    <a:pt x="1887" y="838"/>
                    <a:pt x="4217" y="838"/>
                  </a:cubicBezTo>
                  <a:cubicBezTo>
                    <a:pt x="6560" y="838"/>
                    <a:pt x="8451" y="646"/>
                    <a:pt x="8451" y="417"/>
                  </a:cubicBezTo>
                  <a:cubicBezTo>
                    <a:pt x="8451" y="188"/>
                    <a:pt x="6560" y="0"/>
                    <a:pt x="4217" y="0"/>
                  </a:cubicBezTo>
                  <a:close/>
                </a:path>
              </a:pathLst>
            </a:custGeom>
            <a:solidFill>
              <a:srgbClr val="54B2E0">
                <a:alpha val="2279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7" name="Google Shape;987;p47"/>
            <p:cNvGrpSpPr/>
            <p:nvPr/>
          </p:nvGrpSpPr>
          <p:grpSpPr>
            <a:xfrm>
              <a:off x="6455475" y="1888975"/>
              <a:ext cx="1192373" cy="2715019"/>
              <a:chOff x="6455475" y="1888975"/>
              <a:chExt cx="1192373" cy="2715019"/>
            </a:xfrm>
          </p:grpSpPr>
          <p:sp>
            <p:nvSpPr>
              <p:cNvPr id="988" name="Google Shape;988;p47"/>
              <p:cNvSpPr/>
              <p:nvPr/>
            </p:nvSpPr>
            <p:spPr>
              <a:xfrm>
                <a:off x="7048759" y="2737971"/>
                <a:ext cx="142747" cy="220865"/>
              </a:xfrm>
              <a:custGeom>
                <a:avLst/>
                <a:gdLst/>
                <a:ahLst/>
                <a:cxnLst/>
                <a:rect l="l" t="t" r="r" b="b"/>
                <a:pathLst>
                  <a:path w="762" h="1179" extrusionOk="0">
                    <a:moveTo>
                      <a:pt x="668" y="1"/>
                    </a:moveTo>
                    <a:cubicBezTo>
                      <a:pt x="658" y="1"/>
                      <a:pt x="649" y="3"/>
                      <a:pt x="641" y="8"/>
                    </a:cubicBezTo>
                    <a:cubicBezTo>
                      <a:pt x="608" y="23"/>
                      <a:pt x="1" y="356"/>
                      <a:pt x="15" y="1120"/>
                    </a:cubicBezTo>
                    <a:cubicBezTo>
                      <a:pt x="15" y="1150"/>
                      <a:pt x="44" y="1179"/>
                      <a:pt x="92" y="1179"/>
                    </a:cubicBezTo>
                    <a:cubicBezTo>
                      <a:pt x="121" y="1179"/>
                      <a:pt x="165" y="1150"/>
                      <a:pt x="165" y="1120"/>
                    </a:cubicBezTo>
                    <a:cubicBezTo>
                      <a:pt x="151" y="831"/>
                      <a:pt x="242" y="586"/>
                      <a:pt x="425" y="374"/>
                    </a:cubicBezTo>
                    <a:cubicBezTo>
                      <a:pt x="564" y="220"/>
                      <a:pt x="699" y="143"/>
                      <a:pt x="699" y="143"/>
                    </a:cubicBezTo>
                    <a:cubicBezTo>
                      <a:pt x="747" y="114"/>
                      <a:pt x="762" y="67"/>
                      <a:pt x="732" y="37"/>
                    </a:cubicBezTo>
                    <a:cubicBezTo>
                      <a:pt x="719" y="16"/>
                      <a:pt x="692" y="1"/>
                      <a:pt x="668"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7"/>
              <p:cNvSpPr/>
              <p:nvPr/>
            </p:nvSpPr>
            <p:spPr>
              <a:xfrm>
                <a:off x="6860302" y="2089235"/>
                <a:ext cx="632997" cy="521908"/>
              </a:xfrm>
              <a:custGeom>
                <a:avLst/>
                <a:gdLst/>
                <a:ahLst/>
                <a:cxnLst/>
                <a:rect l="l" t="t" r="r" b="b"/>
                <a:pathLst>
                  <a:path w="3379" h="2786" extrusionOk="0">
                    <a:moveTo>
                      <a:pt x="3126" y="0"/>
                    </a:moveTo>
                    <a:cubicBezTo>
                      <a:pt x="3105" y="0"/>
                      <a:pt x="3084" y="3"/>
                      <a:pt x="3063" y="10"/>
                    </a:cubicBezTo>
                    <a:cubicBezTo>
                      <a:pt x="0" y="1137"/>
                      <a:pt x="853" y="2754"/>
                      <a:pt x="853" y="2754"/>
                    </a:cubicBezTo>
                    <a:cubicBezTo>
                      <a:pt x="970" y="2775"/>
                      <a:pt x="1083" y="2785"/>
                      <a:pt x="1190" y="2785"/>
                    </a:cubicBezTo>
                    <a:cubicBezTo>
                      <a:pt x="2602" y="2785"/>
                      <a:pt x="3167" y="1033"/>
                      <a:pt x="3337" y="251"/>
                    </a:cubicBezTo>
                    <a:cubicBezTo>
                      <a:pt x="3378" y="122"/>
                      <a:pt x="3258" y="0"/>
                      <a:pt x="31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7"/>
              <p:cNvSpPr/>
              <p:nvPr/>
            </p:nvSpPr>
            <p:spPr>
              <a:xfrm>
                <a:off x="6848687" y="2500619"/>
                <a:ext cx="291489" cy="432925"/>
              </a:xfrm>
              <a:custGeom>
                <a:avLst/>
                <a:gdLst/>
                <a:ahLst/>
                <a:cxnLst/>
                <a:rect l="l" t="t" r="r" b="b"/>
                <a:pathLst>
                  <a:path w="1556" h="2311" extrusionOk="0">
                    <a:moveTo>
                      <a:pt x="1471" y="0"/>
                    </a:moveTo>
                    <a:cubicBezTo>
                      <a:pt x="1458" y="0"/>
                      <a:pt x="1445" y="4"/>
                      <a:pt x="1434" y="9"/>
                    </a:cubicBezTo>
                    <a:cubicBezTo>
                      <a:pt x="1310" y="86"/>
                      <a:pt x="212" y="755"/>
                      <a:pt x="0" y="2219"/>
                    </a:cubicBezTo>
                    <a:cubicBezTo>
                      <a:pt x="0" y="2263"/>
                      <a:pt x="29" y="2311"/>
                      <a:pt x="62" y="2311"/>
                    </a:cubicBezTo>
                    <a:lnTo>
                      <a:pt x="77" y="2311"/>
                    </a:lnTo>
                    <a:cubicBezTo>
                      <a:pt x="106" y="2311"/>
                      <a:pt x="135" y="2281"/>
                      <a:pt x="154" y="2248"/>
                    </a:cubicBezTo>
                    <a:cubicBezTo>
                      <a:pt x="245" y="1656"/>
                      <a:pt x="487" y="1121"/>
                      <a:pt x="886" y="664"/>
                    </a:cubicBezTo>
                    <a:cubicBezTo>
                      <a:pt x="1189" y="327"/>
                      <a:pt x="1449" y="159"/>
                      <a:pt x="1508" y="130"/>
                    </a:cubicBezTo>
                    <a:cubicBezTo>
                      <a:pt x="1541" y="115"/>
                      <a:pt x="1555" y="68"/>
                      <a:pt x="1541" y="38"/>
                    </a:cubicBezTo>
                    <a:cubicBezTo>
                      <a:pt x="1520" y="10"/>
                      <a:pt x="1494" y="0"/>
                      <a:pt x="147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7"/>
              <p:cNvSpPr/>
              <p:nvPr/>
            </p:nvSpPr>
            <p:spPr>
              <a:xfrm>
                <a:off x="6860302" y="2671842"/>
                <a:ext cx="105656" cy="261704"/>
              </a:xfrm>
              <a:custGeom>
                <a:avLst/>
                <a:gdLst/>
                <a:ahLst/>
                <a:cxnLst/>
                <a:rect l="l" t="t" r="r" b="b"/>
                <a:pathLst>
                  <a:path w="564" h="1397" extrusionOk="0">
                    <a:moveTo>
                      <a:pt x="86" y="0"/>
                    </a:moveTo>
                    <a:cubicBezTo>
                      <a:pt x="72" y="0"/>
                      <a:pt x="56" y="4"/>
                      <a:pt x="44" y="10"/>
                    </a:cubicBezTo>
                    <a:cubicBezTo>
                      <a:pt x="0" y="39"/>
                      <a:pt x="0" y="87"/>
                      <a:pt x="15" y="116"/>
                    </a:cubicBezTo>
                    <a:cubicBezTo>
                      <a:pt x="30" y="116"/>
                      <a:pt x="425" y="694"/>
                      <a:pt x="395" y="1320"/>
                    </a:cubicBezTo>
                    <a:cubicBezTo>
                      <a:pt x="395" y="1367"/>
                      <a:pt x="425" y="1397"/>
                      <a:pt x="458" y="1397"/>
                    </a:cubicBezTo>
                    <a:lnTo>
                      <a:pt x="472" y="1397"/>
                    </a:lnTo>
                    <a:cubicBezTo>
                      <a:pt x="502" y="1397"/>
                      <a:pt x="531" y="1367"/>
                      <a:pt x="531" y="1320"/>
                    </a:cubicBezTo>
                    <a:cubicBezTo>
                      <a:pt x="564" y="650"/>
                      <a:pt x="150" y="54"/>
                      <a:pt x="136" y="24"/>
                    </a:cubicBezTo>
                    <a:cubicBezTo>
                      <a:pt x="127" y="7"/>
                      <a:pt x="107" y="0"/>
                      <a:pt x="8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7"/>
              <p:cNvSpPr/>
              <p:nvPr/>
            </p:nvSpPr>
            <p:spPr>
              <a:xfrm>
                <a:off x="6974013" y="2478888"/>
                <a:ext cx="37279" cy="474513"/>
              </a:xfrm>
              <a:custGeom>
                <a:avLst/>
                <a:gdLst/>
                <a:ahLst/>
                <a:cxnLst/>
                <a:rect l="l" t="t" r="r" b="b"/>
                <a:pathLst>
                  <a:path w="199" h="2533" extrusionOk="0">
                    <a:moveTo>
                      <a:pt x="140" y="1"/>
                    </a:moveTo>
                    <a:cubicBezTo>
                      <a:pt x="92" y="1"/>
                      <a:pt x="63" y="34"/>
                      <a:pt x="63" y="77"/>
                    </a:cubicBezTo>
                    <a:lnTo>
                      <a:pt x="1" y="2456"/>
                    </a:lnTo>
                    <a:cubicBezTo>
                      <a:pt x="1" y="2503"/>
                      <a:pt x="34" y="2533"/>
                      <a:pt x="63" y="2533"/>
                    </a:cubicBezTo>
                    <a:cubicBezTo>
                      <a:pt x="107" y="2533"/>
                      <a:pt x="140" y="2503"/>
                      <a:pt x="140" y="2456"/>
                    </a:cubicBezTo>
                    <a:lnTo>
                      <a:pt x="198" y="77"/>
                    </a:lnTo>
                    <a:cubicBezTo>
                      <a:pt x="198" y="34"/>
                      <a:pt x="169" y="1"/>
                      <a:pt x="140"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7"/>
              <p:cNvSpPr/>
              <p:nvPr/>
            </p:nvSpPr>
            <p:spPr>
              <a:xfrm>
                <a:off x="6455475" y="2155363"/>
                <a:ext cx="547573" cy="553193"/>
              </a:xfrm>
              <a:custGeom>
                <a:avLst/>
                <a:gdLst/>
                <a:ahLst/>
                <a:cxnLst/>
                <a:rect l="l" t="t" r="r" b="b"/>
                <a:pathLst>
                  <a:path w="2923" h="2953" extrusionOk="0">
                    <a:moveTo>
                      <a:pt x="224" y="1"/>
                    </a:moveTo>
                    <a:cubicBezTo>
                      <a:pt x="105" y="1"/>
                      <a:pt x="1" y="114"/>
                      <a:pt x="24" y="249"/>
                    </a:cubicBezTo>
                    <a:cubicBezTo>
                      <a:pt x="445" y="2647"/>
                      <a:pt x="1518" y="2952"/>
                      <a:pt x="2036" y="2952"/>
                    </a:cubicBezTo>
                    <a:cubicBezTo>
                      <a:pt x="2213" y="2952"/>
                      <a:pt x="2326" y="2917"/>
                      <a:pt x="2326" y="2917"/>
                    </a:cubicBezTo>
                    <a:cubicBezTo>
                      <a:pt x="2922" y="1332"/>
                      <a:pt x="1108" y="356"/>
                      <a:pt x="314" y="23"/>
                    </a:cubicBezTo>
                    <a:cubicBezTo>
                      <a:pt x="284" y="7"/>
                      <a:pt x="254" y="1"/>
                      <a:pt x="2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7"/>
              <p:cNvSpPr/>
              <p:nvPr/>
            </p:nvSpPr>
            <p:spPr>
              <a:xfrm>
                <a:off x="7062434" y="2375480"/>
                <a:ext cx="585414" cy="467207"/>
              </a:xfrm>
              <a:custGeom>
                <a:avLst/>
                <a:gdLst/>
                <a:ahLst/>
                <a:cxnLst/>
                <a:rect l="l" t="t" r="r" b="b"/>
                <a:pathLst>
                  <a:path w="3125" h="2494" extrusionOk="0">
                    <a:moveTo>
                      <a:pt x="2875" y="0"/>
                    </a:moveTo>
                    <a:cubicBezTo>
                      <a:pt x="2862" y="0"/>
                      <a:pt x="2849" y="2"/>
                      <a:pt x="2836" y="4"/>
                    </a:cubicBezTo>
                    <a:cubicBezTo>
                      <a:pt x="1984" y="157"/>
                      <a:pt x="1" y="677"/>
                      <a:pt x="217" y="2353"/>
                    </a:cubicBezTo>
                    <a:cubicBezTo>
                      <a:pt x="217" y="2353"/>
                      <a:pt x="449" y="2494"/>
                      <a:pt x="808" y="2494"/>
                    </a:cubicBezTo>
                    <a:cubicBezTo>
                      <a:pt x="1379" y="2494"/>
                      <a:pt x="2272" y="2138"/>
                      <a:pt x="3067" y="297"/>
                    </a:cubicBezTo>
                    <a:cubicBezTo>
                      <a:pt x="3124" y="155"/>
                      <a:pt x="3023" y="0"/>
                      <a:pt x="2875"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7"/>
              <p:cNvSpPr/>
              <p:nvPr/>
            </p:nvSpPr>
            <p:spPr>
              <a:xfrm>
                <a:off x="6757456" y="1888975"/>
                <a:ext cx="499054" cy="790356"/>
              </a:xfrm>
              <a:custGeom>
                <a:avLst/>
                <a:gdLst/>
                <a:ahLst/>
                <a:cxnLst/>
                <a:rect l="l" t="t" r="r" b="b"/>
                <a:pathLst>
                  <a:path w="2664" h="4219" extrusionOk="0">
                    <a:moveTo>
                      <a:pt x="1485" y="1"/>
                    </a:moveTo>
                    <a:cubicBezTo>
                      <a:pt x="1422" y="1"/>
                      <a:pt x="1354" y="9"/>
                      <a:pt x="1281" y="25"/>
                    </a:cubicBezTo>
                    <a:cubicBezTo>
                      <a:pt x="0" y="314"/>
                      <a:pt x="608" y="2831"/>
                      <a:pt x="988" y="4006"/>
                    </a:cubicBezTo>
                    <a:cubicBezTo>
                      <a:pt x="1030" y="4145"/>
                      <a:pt x="1154" y="4218"/>
                      <a:pt x="1279" y="4218"/>
                    </a:cubicBezTo>
                    <a:cubicBezTo>
                      <a:pt x="1388" y="4218"/>
                      <a:pt x="1498" y="4163"/>
                      <a:pt x="1556" y="4050"/>
                    </a:cubicBezTo>
                    <a:cubicBezTo>
                      <a:pt x="2205" y="2706"/>
                      <a:pt x="2663" y="1"/>
                      <a:pt x="1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7"/>
              <p:cNvSpPr/>
              <p:nvPr/>
            </p:nvSpPr>
            <p:spPr>
              <a:xfrm>
                <a:off x="6985628" y="2033409"/>
                <a:ext cx="40089" cy="643112"/>
              </a:xfrm>
              <a:custGeom>
                <a:avLst/>
                <a:gdLst/>
                <a:ahLst/>
                <a:cxnLst/>
                <a:rect l="l" t="t" r="r" b="b"/>
                <a:pathLst>
                  <a:path w="214" h="3433" extrusionOk="0">
                    <a:moveTo>
                      <a:pt x="169" y="0"/>
                    </a:moveTo>
                    <a:cubicBezTo>
                      <a:pt x="155" y="0"/>
                      <a:pt x="136" y="19"/>
                      <a:pt x="136" y="48"/>
                    </a:cubicBezTo>
                    <a:lnTo>
                      <a:pt x="1" y="3403"/>
                    </a:lnTo>
                    <a:cubicBezTo>
                      <a:pt x="1" y="3418"/>
                      <a:pt x="16" y="3432"/>
                      <a:pt x="30" y="3432"/>
                    </a:cubicBezTo>
                    <a:cubicBezTo>
                      <a:pt x="63" y="3432"/>
                      <a:pt x="78" y="3418"/>
                      <a:pt x="78" y="3403"/>
                    </a:cubicBezTo>
                    <a:lnTo>
                      <a:pt x="213" y="48"/>
                    </a:lnTo>
                    <a:cubicBezTo>
                      <a:pt x="213" y="33"/>
                      <a:pt x="198" y="0"/>
                      <a:pt x="169"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7"/>
              <p:cNvSpPr/>
              <p:nvPr/>
            </p:nvSpPr>
            <p:spPr>
              <a:xfrm>
                <a:off x="7102898" y="2518228"/>
                <a:ext cx="362863" cy="300856"/>
              </a:xfrm>
              <a:custGeom>
                <a:avLst/>
                <a:gdLst/>
                <a:ahLst/>
                <a:cxnLst/>
                <a:rect l="l" t="t" r="r" b="b"/>
                <a:pathLst>
                  <a:path w="1937" h="1606" extrusionOk="0">
                    <a:moveTo>
                      <a:pt x="1882" y="0"/>
                    </a:moveTo>
                    <a:cubicBezTo>
                      <a:pt x="1876" y="0"/>
                      <a:pt x="1868" y="2"/>
                      <a:pt x="1859" y="7"/>
                    </a:cubicBezTo>
                    <a:lnTo>
                      <a:pt x="15" y="1529"/>
                    </a:lnTo>
                    <a:cubicBezTo>
                      <a:pt x="1" y="1547"/>
                      <a:pt x="1" y="1562"/>
                      <a:pt x="1" y="1591"/>
                    </a:cubicBezTo>
                    <a:cubicBezTo>
                      <a:pt x="15" y="1591"/>
                      <a:pt x="30" y="1605"/>
                      <a:pt x="30" y="1605"/>
                    </a:cubicBezTo>
                    <a:cubicBezTo>
                      <a:pt x="44" y="1605"/>
                      <a:pt x="59" y="1591"/>
                      <a:pt x="59" y="1591"/>
                    </a:cubicBezTo>
                    <a:lnTo>
                      <a:pt x="1922" y="65"/>
                    </a:lnTo>
                    <a:cubicBezTo>
                      <a:pt x="1936" y="50"/>
                      <a:pt x="1936" y="36"/>
                      <a:pt x="1922" y="21"/>
                    </a:cubicBezTo>
                    <a:cubicBezTo>
                      <a:pt x="1911" y="11"/>
                      <a:pt x="1899" y="0"/>
                      <a:pt x="188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7"/>
              <p:cNvSpPr/>
              <p:nvPr/>
            </p:nvSpPr>
            <p:spPr>
              <a:xfrm>
                <a:off x="6651238" y="2904510"/>
                <a:ext cx="708866" cy="465709"/>
              </a:xfrm>
              <a:custGeom>
                <a:avLst/>
                <a:gdLst/>
                <a:ahLst/>
                <a:cxnLst/>
                <a:rect l="l" t="t" r="r" b="b"/>
                <a:pathLst>
                  <a:path w="3784" h="2486" extrusionOk="0">
                    <a:moveTo>
                      <a:pt x="0" y="1"/>
                    </a:moveTo>
                    <a:lnTo>
                      <a:pt x="92" y="473"/>
                    </a:lnTo>
                    <a:lnTo>
                      <a:pt x="139" y="627"/>
                    </a:lnTo>
                    <a:lnTo>
                      <a:pt x="202" y="949"/>
                    </a:lnTo>
                    <a:lnTo>
                      <a:pt x="231" y="1099"/>
                    </a:lnTo>
                    <a:lnTo>
                      <a:pt x="535" y="2485"/>
                    </a:lnTo>
                    <a:lnTo>
                      <a:pt x="3249" y="2485"/>
                    </a:lnTo>
                    <a:lnTo>
                      <a:pt x="3539" y="1099"/>
                    </a:lnTo>
                    <a:lnTo>
                      <a:pt x="3586" y="949"/>
                    </a:lnTo>
                    <a:lnTo>
                      <a:pt x="3645" y="627"/>
                    </a:lnTo>
                    <a:lnTo>
                      <a:pt x="3678" y="473"/>
                    </a:lnTo>
                    <a:lnTo>
                      <a:pt x="3784"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7"/>
              <p:cNvSpPr/>
              <p:nvPr/>
            </p:nvSpPr>
            <p:spPr>
              <a:xfrm>
                <a:off x="6668285" y="2992932"/>
                <a:ext cx="671962" cy="29037"/>
              </a:xfrm>
              <a:custGeom>
                <a:avLst/>
                <a:gdLst/>
                <a:ahLst/>
                <a:cxnLst/>
                <a:rect l="l" t="t" r="r" b="b"/>
                <a:pathLst>
                  <a:path w="3587" h="155" extrusionOk="0">
                    <a:moveTo>
                      <a:pt x="1" y="1"/>
                    </a:moveTo>
                    <a:lnTo>
                      <a:pt x="48" y="155"/>
                    </a:lnTo>
                    <a:lnTo>
                      <a:pt x="3554" y="155"/>
                    </a:lnTo>
                    <a:lnTo>
                      <a:pt x="3587"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7"/>
              <p:cNvSpPr/>
              <p:nvPr/>
            </p:nvSpPr>
            <p:spPr>
              <a:xfrm>
                <a:off x="6688892" y="3082102"/>
                <a:ext cx="634308" cy="28287"/>
              </a:xfrm>
              <a:custGeom>
                <a:avLst/>
                <a:gdLst/>
                <a:ahLst/>
                <a:cxnLst/>
                <a:rect l="l" t="t" r="r" b="b"/>
                <a:pathLst>
                  <a:path w="3386" h="151" extrusionOk="0">
                    <a:moveTo>
                      <a:pt x="1" y="1"/>
                    </a:moveTo>
                    <a:lnTo>
                      <a:pt x="30" y="151"/>
                    </a:lnTo>
                    <a:lnTo>
                      <a:pt x="3338" y="151"/>
                    </a:lnTo>
                    <a:lnTo>
                      <a:pt x="3385"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7"/>
              <p:cNvSpPr/>
              <p:nvPr/>
            </p:nvSpPr>
            <p:spPr>
              <a:xfrm>
                <a:off x="6588856" y="4086959"/>
                <a:ext cx="819954" cy="65941"/>
              </a:xfrm>
              <a:custGeom>
                <a:avLst/>
                <a:gdLst/>
                <a:ahLst/>
                <a:cxnLst/>
                <a:rect l="l" t="t" r="r" b="b"/>
                <a:pathLst>
                  <a:path w="4377" h="352" extrusionOk="0">
                    <a:moveTo>
                      <a:pt x="59" y="1"/>
                    </a:moveTo>
                    <a:cubicBezTo>
                      <a:pt x="30" y="1"/>
                      <a:pt x="0" y="33"/>
                      <a:pt x="0" y="63"/>
                    </a:cubicBezTo>
                    <a:lnTo>
                      <a:pt x="0" y="308"/>
                    </a:lnTo>
                    <a:cubicBezTo>
                      <a:pt x="0" y="337"/>
                      <a:pt x="30" y="352"/>
                      <a:pt x="59" y="352"/>
                    </a:cubicBezTo>
                    <a:lnTo>
                      <a:pt x="4329" y="352"/>
                    </a:lnTo>
                    <a:cubicBezTo>
                      <a:pt x="4358" y="352"/>
                      <a:pt x="4376" y="337"/>
                      <a:pt x="4376" y="308"/>
                    </a:cubicBezTo>
                    <a:lnTo>
                      <a:pt x="4376" y="63"/>
                    </a:lnTo>
                    <a:cubicBezTo>
                      <a:pt x="4376" y="33"/>
                      <a:pt x="4358" y="1"/>
                      <a:pt x="4329"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7"/>
              <p:cNvSpPr/>
              <p:nvPr/>
            </p:nvSpPr>
            <p:spPr>
              <a:xfrm>
                <a:off x="6603281" y="3370034"/>
                <a:ext cx="793915" cy="137315"/>
              </a:xfrm>
              <a:custGeom>
                <a:avLst/>
                <a:gdLst/>
                <a:ahLst/>
                <a:cxnLst/>
                <a:rect l="l" t="t" r="r" b="b"/>
                <a:pathLst>
                  <a:path w="4238" h="733" extrusionOk="0">
                    <a:moveTo>
                      <a:pt x="121" y="0"/>
                    </a:moveTo>
                    <a:cubicBezTo>
                      <a:pt x="59" y="0"/>
                      <a:pt x="0" y="48"/>
                      <a:pt x="0" y="125"/>
                    </a:cubicBezTo>
                    <a:lnTo>
                      <a:pt x="0" y="611"/>
                    </a:lnTo>
                    <a:cubicBezTo>
                      <a:pt x="0" y="674"/>
                      <a:pt x="59" y="732"/>
                      <a:pt x="121" y="732"/>
                    </a:cubicBezTo>
                    <a:lnTo>
                      <a:pt x="4117" y="732"/>
                    </a:lnTo>
                    <a:cubicBezTo>
                      <a:pt x="4175" y="732"/>
                      <a:pt x="4237" y="674"/>
                      <a:pt x="4237" y="611"/>
                    </a:cubicBezTo>
                    <a:lnTo>
                      <a:pt x="4237" y="125"/>
                    </a:lnTo>
                    <a:cubicBezTo>
                      <a:pt x="4237" y="48"/>
                      <a:pt x="4175" y="0"/>
                      <a:pt x="4117"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7"/>
              <p:cNvSpPr/>
              <p:nvPr/>
            </p:nvSpPr>
            <p:spPr>
              <a:xfrm>
                <a:off x="6488820" y="3507162"/>
                <a:ext cx="399768" cy="1096832"/>
              </a:xfrm>
              <a:custGeom>
                <a:avLst/>
                <a:gdLst/>
                <a:ahLst/>
                <a:cxnLst/>
                <a:rect l="l" t="t" r="r" b="b"/>
                <a:pathLst>
                  <a:path w="2134" h="5855" extrusionOk="0">
                    <a:moveTo>
                      <a:pt x="1175" y="0"/>
                    </a:moveTo>
                    <a:lnTo>
                      <a:pt x="1069" y="505"/>
                    </a:lnTo>
                    <a:lnTo>
                      <a:pt x="0" y="5854"/>
                    </a:lnTo>
                    <a:lnTo>
                      <a:pt x="318" y="5854"/>
                    </a:lnTo>
                    <a:lnTo>
                      <a:pt x="2013" y="384"/>
                    </a:lnTo>
                    <a:lnTo>
                      <a:pt x="2133"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7"/>
              <p:cNvSpPr/>
              <p:nvPr/>
            </p:nvSpPr>
            <p:spPr>
              <a:xfrm>
                <a:off x="6688892" y="3507162"/>
                <a:ext cx="199696" cy="94603"/>
              </a:xfrm>
              <a:custGeom>
                <a:avLst/>
                <a:gdLst/>
                <a:ahLst/>
                <a:cxnLst/>
                <a:rect l="l" t="t" r="r" b="b"/>
                <a:pathLst>
                  <a:path w="1066" h="505" extrusionOk="0">
                    <a:moveTo>
                      <a:pt x="107" y="0"/>
                    </a:moveTo>
                    <a:lnTo>
                      <a:pt x="1" y="505"/>
                    </a:lnTo>
                    <a:lnTo>
                      <a:pt x="945" y="384"/>
                    </a:lnTo>
                    <a:lnTo>
                      <a:pt x="1065"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7"/>
              <p:cNvSpPr/>
              <p:nvPr/>
            </p:nvSpPr>
            <p:spPr>
              <a:xfrm>
                <a:off x="7111141" y="3507162"/>
                <a:ext cx="403140" cy="1096832"/>
              </a:xfrm>
              <a:custGeom>
                <a:avLst/>
                <a:gdLst/>
                <a:ahLst/>
                <a:cxnLst/>
                <a:rect l="l" t="t" r="r" b="b"/>
                <a:pathLst>
                  <a:path w="2152" h="5855" extrusionOk="0">
                    <a:moveTo>
                      <a:pt x="0" y="0"/>
                    </a:moveTo>
                    <a:lnTo>
                      <a:pt x="77" y="231"/>
                    </a:lnTo>
                    <a:lnTo>
                      <a:pt x="1815" y="5854"/>
                    </a:lnTo>
                    <a:lnTo>
                      <a:pt x="2152" y="5854"/>
                    </a:lnTo>
                    <a:lnTo>
                      <a:pt x="992" y="124"/>
                    </a:lnTo>
                    <a:lnTo>
                      <a:pt x="977"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7"/>
              <p:cNvSpPr/>
              <p:nvPr/>
            </p:nvSpPr>
            <p:spPr>
              <a:xfrm>
                <a:off x="7111141" y="3507162"/>
                <a:ext cx="186021" cy="43274"/>
              </a:xfrm>
              <a:custGeom>
                <a:avLst/>
                <a:gdLst/>
                <a:ahLst/>
                <a:cxnLst/>
                <a:rect l="l" t="t" r="r" b="b"/>
                <a:pathLst>
                  <a:path w="993" h="231" extrusionOk="0">
                    <a:moveTo>
                      <a:pt x="0" y="0"/>
                    </a:moveTo>
                    <a:lnTo>
                      <a:pt x="77" y="231"/>
                    </a:lnTo>
                    <a:lnTo>
                      <a:pt x="992" y="124"/>
                    </a:lnTo>
                    <a:lnTo>
                      <a:pt x="977"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7"/>
              <p:cNvSpPr/>
              <p:nvPr/>
            </p:nvSpPr>
            <p:spPr>
              <a:xfrm>
                <a:off x="6588856" y="3947209"/>
                <a:ext cx="819954" cy="65941"/>
              </a:xfrm>
              <a:custGeom>
                <a:avLst/>
                <a:gdLst/>
                <a:ahLst/>
                <a:cxnLst/>
                <a:rect l="l" t="t" r="r" b="b"/>
                <a:pathLst>
                  <a:path w="4377" h="352" extrusionOk="0">
                    <a:moveTo>
                      <a:pt x="44" y="0"/>
                    </a:moveTo>
                    <a:cubicBezTo>
                      <a:pt x="15" y="0"/>
                      <a:pt x="0" y="15"/>
                      <a:pt x="0" y="29"/>
                    </a:cubicBezTo>
                    <a:lnTo>
                      <a:pt x="0" y="304"/>
                    </a:lnTo>
                    <a:cubicBezTo>
                      <a:pt x="0" y="337"/>
                      <a:pt x="15" y="351"/>
                      <a:pt x="44" y="351"/>
                    </a:cubicBezTo>
                    <a:lnTo>
                      <a:pt x="4344" y="351"/>
                    </a:lnTo>
                    <a:cubicBezTo>
                      <a:pt x="4358" y="351"/>
                      <a:pt x="4376" y="337"/>
                      <a:pt x="4376" y="304"/>
                    </a:cubicBezTo>
                    <a:lnTo>
                      <a:pt x="4376" y="29"/>
                    </a:lnTo>
                    <a:cubicBezTo>
                      <a:pt x="4376" y="15"/>
                      <a:pt x="4358" y="0"/>
                      <a:pt x="4344"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8" name="Google Shape;1008;p47"/>
          <p:cNvGrpSpPr/>
          <p:nvPr/>
        </p:nvGrpSpPr>
        <p:grpSpPr>
          <a:xfrm>
            <a:off x="4843637" y="3779876"/>
            <a:ext cx="1395309" cy="739198"/>
            <a:chOff x="4843625" y="3779869"/>
            <a:chExt cx="1395322" cy="739205"/>
          </a:xfrm>
        </p:grpSpPr>
        <p:sp>
          <p:nvSpPr>
            <p:cNvPr id="1009" name="Google Shape;1009;p47"/>
            <p:cNvSpPr/>
            <p:nvPr/>
          </p:nvSpPr>
          <p:spPr>
            <a:xfrm>
              <a:off x="4843625" y="4271168"/>
              <a:ext cx="1202504" cy="247906"/>
            </a:xfrm>
            <a:custGeom>
              <a:avLst/>
              <a:gdLst/>
              <a:ahLst/>
              <a:cxnLst/>
              <a:rect l="l" t="t" r="r" b="b"/>
              <a:pathLst>
                <a:path w="7989" h="1647" extrusionOk="0">
                  <a:moveTo>
                    <a:pt x="824" y="0"/>
                  </a:moveTo>
                  <a:cubicBezTo>
                    <a:pt x="594" y="0"/>
                    <a:pt x="396" y="92"/>
                    <a:pt x="242" y="242"/>
                  </a:cubicBezTo>
                  <a:cubicBezTo>
                    <a:pt x="92" y="381"/>
                    <a:pt x="1" y="593"/>
                    <a:pt x="1" y="824"/>
                  </a:cubicBezTo>
                  <a:cubicBezTo>
                    <a:pt x="1" y="1281"/>
                    <a:pt x="381" y="1647"/>
                    <a:pt x="824" y="1647"/>
                  </a:cubicBezTo>
                  <a:lnTo>
                    <a:pt x="7988" y="1647"/>
                  </a:lnTo>
                  <a:lnTo>
                    <a:pt x="7988"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7"/>
            <p:cNvSpPr/>
            <p:nvPr/>
          </p:nvSpPr>
          <p:spPr>
            <a:xfrm>
              <a:off x="4958322" y="4271168"/>
              <a:ext cx="1087808" cy="247906"/>
            </a:xfrm>
            <a:custGeom>
              <a:avLst/>
              <a:gdLst/>
              <a:ahLst/>
              <a:cxnLst/>
              <a:rect l="l" t="t" r="r" b="b"/>
              <a:pathLst>
                <a:path w="7227" h="1647" extrusionOk="0">
                  <a:moveTo>
                    <a:pt x="823" y="0"/>
                  </a:moveTo>
                  <a:cubicBezTo>
                    <a:pt x="596" y="0"/>
                    <a:pt x="395" y="92"/>
                    <a:pt x="245" y="242"/>
                  </a:cubicBezTo>
                  <a:cubicBezTo>
                    <a:pt x="91" y="381"/>
                    <a:pt x="0" y="593"/>
                    <a:pt x="0" y="824"/>
                  </a:cubicBezTo>
                  <a:cubicBezTo>
                    <a:pt x="0" y="1281"/>
                    <a:pt x="366" y="1647"/>
                    <a:pt x="823" y="1647"/>
                  </a:cubicBezTo>
                  <a:lnTo>
                    <a:pt x="7226" y="1647"/>
                  </a:lnTo>
                  <a:lnTo>
                    <a:pt x="7226"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7"/>
            <p:cNvSpPr/>
            <p:nvPr/>
          </p:nvSpPr>
          <p:spPr>
            <a:xfrm>
              <a:off x="4995199" y="4310303"/>
              <a:ext cx="1050931" cy="169636"/>
            </a:xfrm>
            <a:custGeom>
              <a:avLst/>
              <a:gdLst/>
              <a:ahLst/>
              <a:cxnLst/>
              <a:rect l="l" t="t" r="r" b="b"/>
              <a:pathLst>
                <a:path w="6982" h="1127" extrusionOk="0">
                  <a:moveTo>
                    <a:pt x="395" y="0"/>
                  </a:moveTo>
                  <a:cubicBezTo>
                    <a:pt x="183" y="0"/>
                    <a:pt x="0" y="165"/>
                    <a:pt x="0" y="395"/>
                  </a:cubicBezTo>
                  <a:lnTo>
                    <a:pt x="0" y="714"/>
                  </a:lnTo>
                  <a:cubicBezTo>
                    <a:pt x="0" y="944"/>
                    <a:pt x="183" y="1127"/>
                    <a:pt x="395" y="1127"/>
                  </a:cubicBezTo>
                  <a:lnTo>
                    <a:pt x="6981" y="1127"/>
                  </a:lnTo>
                  <a:lnTo>
                    <a:pt x="6981"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7"/>
            <p:cNvSpPr/>
            <p:nvPr/>
          </p:nvSpPr>
          <p:spPr>
            <a:xfrm>
              <a:off x="5072868" y="4339956"/>
              <a:ext cx="973262" cy="13998"/>
            </a:xfrm>
            <a:custGeom>
              <a:avLst/>
              <a:gdLst/>
              <a:ahLst/>
              <a:cxnLst/>
              <a:rect l="l" t="t" r="r" b="b"/>
              <a:pathLst>
                <a:path w="6466" h="93" extrusionOk="0">
                  <a:moveTo>
                    <a:pt x="6465" y="1"/>
                  </a:moveTo>
                  <a:lnTo>
                    <a:pt x="48" y="15"/>
                  </a:lnTo>
                  <a:cubicBezTo>
                    <a:pt x="18" y="15"/>
                    <a:pt x="0" y="30"/>
                    <a:pt x="0" y="59"/>
                  </a:cubicBezTo>
                  <a:cubicBezTo>
                    <a:pt x="0" y="77"/>
                    <a:pt x="18" y="92"/>
                    <a:pt x="48" y="92"/>
                  </a:cubicBezTo>
                  <a:lnTo>
                    <a:pt x="6465" y="92"/>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7"/>
            <p:cNvSpPr/>
            <p:nvPr/>
          </p:nvSpPr>
          <p:spPr>
            <a:xfrm>
              <a:off x="5072868" y="4383456"/>
              <a:ext cx="973262" cy="13998"/>
            </a:xfrm>
            <a:custGeom>
              <a:avLst/>
              <a:gdLst/>
              <a:ahLst/>
              <a:cxnLst/>
              <a:rect l="l" t="t" r="r" b="b"/>
              <a:pathLst>
                <a:path w="6466" h="93" extrusionOk="0">
                  <a:moveTo>
                    <a:pt x="48" y="1"/>
                  </a:moveTo>
                  <a:cubicBezTo>
                    <a:pt x="18" y="1"/>
                    <a:pt x="0" y="30"/>
                    <a:pt x="0" y="45"/>
                  </a:cubicBezTo>
                  <a:cubicBezTo>
                    <a:pt x="0" y="78"/>
                    <a:pt x="18" y="92"/>
                    <a:pt x="48" y="92"/>
                  </a:cubicBezTo>
                  <a:lnTo>
                    <a:pt x="6465" y="78"/>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7"/>
            <p:cNvSpPr/>
            <p:nvPr/>
          </p:nvSpPr>
          <p:spPr>
            <a:xfrm>
              <a:off x="5072868" y="4426956"/>
              <a:ext cx="973262" cy="13998"/>
            </a:xfrm>
            <a:custGeom>
              <a:avLst/>
              <a:gdLst/>
              <a:ahLst/>
              <a:cxnLst/>
              <a:rect l="l" t="t" r="r" b="b"/>
              <a:pathLst>
                <a:path w="6466" h="93" extrusionOk="0">
                  <a:moveTo>
                    <a:pt x="6465" y="1"/>
                  </a:moveTo>
                  <a:lnTo>
                    <a:pt x="48" y="15"/>
                  </a:lnTo>
                  <a:cubicBezTo>
                    <a:pt x="18" y="15"/>
                    <a:pt x="0" y="30"/>
                    <a:pt x="0" y="63"/>
                  </a:cubicBezTo>
                  <a:cubicBezTo>
                    <a:pt x="0" y="78"/>
                    <a:pt x="18" y="92"/>
                    <a:pt x="48" y="92"/>
                  </a:cubicBezTo>
                  <a:lnTo>
                    <a:pt x="6465" y="92"/>
                  </a:lnTo>
                  <a:lnTo>
                    <a:pt x="6465"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7"/>
            <p:cNvSpPr/>
            <p:nvPr/>
          </p:nvSpPr>
          <p:spPr>
            <a:xfrm>
              <a:off x="5036442" y="4025518"/>
              <a:ext cx="1202504" cy="247906"/>
            </a:xfrm>
            <a:custGeom>
              <a:avLst/>
              <a:gdLst/>
              <a:ahLst/>
              <a:cxnLst/>
              <a:rect l="l" t="t" r="r" b="b"/>
              <a:pathLst>
                <a:path w="7989" h="1647" extrusionOk="0">
                  <a:moveTo>
                    <a:pt x="824" y="0"/>
                  </a:moveTo>
                  <a:cubicBezTo>
                    <a:pt x="593" y="0"/>
                    <a:pt x="396" y="92"/>
                    <a:pt x="242" y="246"/>
                  </a:cubicBezTo>
                  <a:cubicBezTo>
                    <a:pt x="92" y="381"/>
                    <a:pt x="1" y="593"/>
                    <a:pt x="1" y="824"/>
                  </a:cubicBezTo>
                  <a:cubicBezTo>
                    <a:pt x="1" y="1266"/>
                    <a:pt x="381" y="1647"/>
                    <a:pt x="824" y="1647"/>
                  </a:cubicBezTo>
                  <a:lnTo>
                    <a:pt x="7988" y="1647"/>
                  </a:lnTo>
                  <a:lnTo>
                    <a:pt x="7988" y="0"/>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7"/>
            <p:cNvSpPr/>
            <p:nvPr/>
          </p:nvSpPr>
          <p:spPr>
            <a:xfrm>
              <a:off x="5150988" y="4025518"/>
              <a:ext cx="1087959" cy="247906"/>
            </a:xfrm>
            <a:custGeom>
              <a:avLst/>
              <a:gdLst/>
              <a:ahLst/>
              <a:cxnLst/>
              <a:rect l="l" t="t" r="r" b="b"/>
              <a:pathLst>
                <a:path w="7228" h="1647" extrusionOk="0">
                  <a:moveTo>
                    <a:pt x="824" y="0"/>
                  </a:moveTo>
                  <a:cubicBezTo>
                    <a:pt x="597" y="0"/>
                    <a:pt x="396" y="92"/>
                    <a:pt x="246" y="246"/>
                  </a:cubicBezTo>
                  <a:cubicBezTo>
                    <a:pt x="92" y="381"/>
                    <a:pt x="1" y="593"/>
                    <a:pt x="1" y="824"/>
                  </a:cubicBezTo>
                  <a:cubicBezTo>
                    <a:pt x="1" y="1266"/>
                    <a:pt x="367" y="1647"/>
                    <a:pt x="824" y="1647"/>
                  </a:cubicBezTo>
                  <a:lnTo>
                    <a:pt x="7227" y="1647"/>
                  </a:lnTo>
                  <a:lnTo>
                    <a:pt x="7227"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7"/>
            <p:cNvSpPr/>
            <p:nvPr/>
          </p:nvSpPr>
          <p:spPr>
            <a:xfrm>
              <a:off x="5187865" y="4064654"/>
              <a:ext cx="1051081" cy="169787"/>
            </a:xfrm>
            <a:custGeom>
              <a:avLst/>
              <a:gdLst/>
              <a:ahLst/>
              <a:cxnLst/>
              <a:rect l="l" t="t" r="r" b="b"/>
              <a:pathLst>
                <a:path w="6983" h="1128" extrusionOk="0">
                  <a:moveTo>
                    <a:pt x="411" y="0"/>
                  </a:moveTo>
                  <a:cubicBezTo>
                    <a:pt x="184" y="0"/>
                    <a:pt x="1" y="168"/>
                    <a:pt x="1" y="395"/>
                  </a:cubicBezTo>
                  <a:lnTo>
                    <a:pt x="1" y="717"/>
                  </a:lnTo>
                  <a:cubicBezTo>
                    <a:pt x="1" y="944"/>
                    <a:pt x="184" y="1127"/>
                    <a:pt x="411" y="1127"/>
                  </a:cubicBezTo>
                  <a:lnTo>
                    <a:pt x="6982" y="1127"/>
                  </a:lnTo>
                  <a:lnTo>
                    <a:pt x="6982"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5265534" y="4094306"/>
              <a:ext cx="973413" cy="13998"/>
            </a:xfrm>
            <a:custGeom>
              <a:avLst/>
              <a:gdLst/>
              <a:ahLst/>
              <a:cxnLst/>
              <a:rect l="l" t="t" r="r" b="b"/>
              <a:pathLst>
                <a:path w="6467" h="93" extrusionOk="0">
                  <a:moveTo>
                    <a:pt x="6466" y="1"/>
                  </a:moveTo>
                  <a:lnTo>
                    <a:pt x="48" y="15"/>
                  </a:lnTo>
                  <a:cubicBezTo>
                    <a:pt x="19" y="15"/>
                    <a:pt x="1" y="30"/>
                    <a:pt x="1" y="63"/>
                  </a:cubicBezTo>
                  <a:cubicBezTo>
                    <a:pt x="1" y="78"/>
                    <a:pt x="19"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5265534" y="4137807"/>
              <a:ext cx="973413" cy="13998"/>
            </a:xfrm>
            <a:custGeom>
              <a:avLst/>
              <a:gdLst/>
              <a:ahLst/>
              <a:cxnLst/>
              <a:rect l="l" t="t" r="r" b="b"/>
              <a:pathLst>
                <a:path w="6467" h="93" extrusionOk="0">
                  <a:moveTo>
                    <a:pt x="48" y="1"/>
                  </a:moveTo>
                  <a:cubicBezTo>
                    <a:pt x="19" y="1"/>
                    <a:pt x="1" y="30"/>
                    <a:pt x="1" y="48"/>
                  </a:cubicBezTo>
                  <a:cubicBezTo>
                    <a:pt x="1" y="78"/>
                    <a:pt x="19" y="92"/>
                    <a:pt x="48" y="92"/>
                  </a:cubicBezTo>
                  <a:lnTo>
                    <a:pt x="6466" y="78"/>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7"/>
            <p:cNvSpPr/>
            <p:nvPr/>
          </p:nvSpPr>
          <p:spPr>
            <a:xfrm>
              <a:off x="5265534" y="4181307"/>
              <a:ext cx="973413" cy="13998"/>
            </a:xfrm>
            <a:custGeom>
              <a:avLst/>
              <a:gdLst/>
              <a:ahLst/>
              <a:cxnLst/>
              <a:rect l="l" t="t" r="r" b="b"/>
              <a:pathLst>
                <a:path w="6467" h="93" extrusionOk="0">
                  <a:moveTo>
                    <a:pt x="6466" y="1"/>
                  </a:moveTo>
                  <a:lnTo>
                    <a:pt x="48" y="15"/>
                  </a:lnTo>
                  <a:cubicBezTo>
                    <a:pt x="19" y="15"/>
                    <a:pt x="1" y="34"/>
                    <a:pt x="1" y="63"/>
                  </a:cubicBezTo>
                  <a:cubicBezTo>
                    <a:pt x="1" y="78"/>
                    <a:pt x="19"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7"/>
            <p:cNvSpPr/>
            <p:nvPr/>
          </p:nvSpPr>
          <p:spPr>
            <a:xfrm>
              <a:off x="4882760" y="3779869"/>
              <a:ext cx="1202504" cy="247906"/>
            </a:xfrm>
            <a:custGeom>
              <a:avLst/>
              <a:gdLst/>
              <a:ahLst/>
              <a:cxnLst/>
              <a:rect l="l" t="t" r="r" b="b"/>
              <a:pathLst>
                <a:path w="7989" h="1647" extrusionOk="0">
                  <a:moveTo>
                    <a:pt x="824" y="0"/>
                  </a:moveTo>
                  <a:cubicBezTo>
                    <a:pt x="593" y="0"/>
                    <a:pt x="396" y="92"/>
                    <a:pt x="242" y="246"/>
                  </a:cubicBezTo>
                  <a:cubicBezTo>
                    <a:pt x="92" y="381"/>
                    <a:pt x="1" y="597"/>
                    <a:pt x="1" y="824"/>
                  </a:cubicBezTo>
                  <a:cubicBezTo>
                    <a:pt x="1" y="1266"/>
                    <a:pt x="381" y="1647"/>
                    <a:pt x="824" y="1647"/>
                  </a:cubicBezTo>
                  <a:lnTo>
                    <a:pt x="7988" y="1647"/>
                  </a:lnTo>
                  <a:lnTo>
                    <a:pt x="7988"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4997306" y="3779869"/>
              <a:ext cx="1087959" cy="247906"/>
            </a:xfrm>
            <a:custGeom>
              <a:avLst/>
              <a:gdLst/>
              <a:ahLst/>
              <a:cxnLst/>
              <a:rect l="l" t="t" r="r" b="b"/>
              <a:pathLst>
                <a:path w="7228" h="1647" extrusionOk="0">
                  <a:moveTo>
                    <a:pt x="824" y="0"/>
                  </a:moveTo>
                  <a:cubicBezTo>
                    <a:pt x="594" y="0"/>
                    <a:pt x="396" y="92"/>
                    <a:pt x="246" y="246"/>
                  </a:cubicBezTo>
                  <a:cubicBezTo>
                    <a:pt x="92" y="381"/>
                    <a:pt x="1" y="597"/>
                    <a:pt x="1" y="824"/>
                  </a:cubicBezTo>
                  <a:cubicBezTo>
                    <a:pt x="1" y="1266"/>
                    <a:pt x="367" y="1647"/>
                    <a:pt x="824" y="1647"/>
                  </a:cubicBezTo>
                  <a:lnTo>
                    <a:pt x="7227" y="1647"/>
                  </a:lnTo>
                  <a:lnTo>
                    <a:pt x="7227"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7"/>
            <p:cNvSpPr/>
            <p:nvPr/>
          </p:nvSpPr>
          <p:spPr>
            <a:xfrm>
              <a:off x="5034184" y="3819004"/>
              <a:ext cx="1051081" cy="169787"/>
            </a:xfrm>
            <a:custGeom>
              <a:avLst/>
              <a:gdLst/>
              <a:ahLst/>
              <a:cxnLst/>
              <a:rect l="l" t="t" r="r" b="b"/>
              <a:pathLst>
                <a:path w="6983" h="1128" extrusionOk="0">
                  <a:moveTo>
                    <a:pt x="411" y="0"/>
                  </a:moveTo>
                  <a:cubicBezTo>
                    <a:pt x="184" y="0"/>
                    <a:pt x="1" y="169"/>
                    <a:pt x="1" y="395"/>
                  </a:cubicBezTo>
                  <a:lnTo>
                    <a:pt x="1" y="717"/>
                  </a:lnTo>
                  <a:cubicBezTo>
                    <a:pt x="1" y="944"/>
                    <a:pt x="184" y="1127"/>
                    <a:pt x="411" y="1127"/>
                  </a:cubicBezTo>
                  <a:lnTo>
                    <a:pt x="6982" y="1127"/>
                  </a:lnTo>
                  <a:lnTo>
                    <a:pt x="6982"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7"/>
            <p:cNvSpPr/>
            <p:nvPr/>
          </p:nvSpPr>
          <p:spPr>
            <a:xfrm>
              <a:off x="5111853" y="3848657"/>
              <a:ext cx="973413" cy="13998"/>
            </a:xfrm>
            <a:custGeom>
              <a:avLst/>
              <a:gdLst/>
              <a:ahLst/>
              <a:cxnLst/>
              <a:rect l="l" t="t" r="r" b="b"/>
              <a:pathLst>
                <a:path w="6467" h="93" extrusionOk="0">
                  <a:moveTo>
                    <a:pt x="6466" y="1"/>
                  </a:moveTo>
                  <a:lnTo>
                    <a:pt x="48" y="15"/>
                  </a:lnTo>
                  <a:cubicBezTo>
                    <a:pt x="16" y="15"/>
                    <a:pt x="1" y="30"/>
                    <a:pt x="1" y="63"/>
                  </a:cubicBezTo>
                  <a:cubicBezTo>
                    <a:pt x="1" y="78"/>
                    <a:pt x="16"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7"/>
            <p:cNvSpPr/>
            <p:nvPr/>
          </p:nvSpPr>
          <p:spPr>
            <a:xfrm>
              <a:off x="5111853" y="3892157"/>
              <a:ext cx="973413" cy="13998"/>
            </a:xfrm>
            <a:custGeom>
              <a:avLst/>
              <a:gdLst/>
              <a:ahLst/>
              <a:cxnLst/>
              <a:rect l="l" t="t" r="r" b="b"/>
              <a:pathLst>
                <a:path w="6467" h="93" extrusionOk="0">
                  <a:moveTo>
                    <a:pt x="48" y="1"/>
                  </a:moveTo>
                  <a:cubicBezTo>
                    <a:pt x="16" y="1"/>
                    <a:pt x="1" y="34"/>
                    <a:pt x="1" y="48"/>
                  </a:cubicBezTo>
                  <a:cubicBezTo>
                    <a:pt x="1" y="78"/>
                    <a:pt x="16" y="92"/>
                    <a:pt x="48" y="92"/>
                  </a:cubicBezTo>
                  <a:lnTo>
                    <a:pt x="6466" y="78"/>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7"/>
            <p:cNvSpPr/>
            <p:nvPr/>
          </p:nvSpPr>
          <p:spPr>
            <a:xfrm>
              <a:off x="5111853" y="3935658"/>
              <a:ext cx="973413" cy="13998"/>
            </a:xfrm>
            <a:custGeom>
              <a:avLst/>
              <a:gdLst/>
              <a:ahLst/>
              <a:cxnLst/>
              <a:rect l="l" t="t" r="r" b="b"/>
              <a:pathLst>
                <a:path w="6467" h="93" extrusionOk="0">
                  <a:moveTo>
                    <a:pt x="6466" y="1"/>
                  </a:moveTo>
                  <a:lnTo>
                    <a:pt x="48" y="19"/>
                  </a:lnTo>
                  <a:cubicBezTo>
                    <a:pt x="16" y="19"/>
                    <a:pt x="1" y="34"/>
                    <a:pt x="1" y="63"/>
                  </a:cubicBezTo>
                  <a:cubicBezTo>
                    <a:pt x="1" y="78"/>
                    <a:pt x="16" y="92"/>
                    <a:pt x="48" y="92"/>
                  </a:cubicBezTo>
                  <a:lnTo>
                    <a:pt x="6466" y="92"/>
                  </a:lnTo>
                  <a:lnTo>
                    <a:pt x="6466"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5821256" y="3848657"/>
              <a:ext cx="77819" cy="124179"/>
            </a:xfrm>
            <a:custGeom>
              <a:avLst/>
              <a:gdLst/>
              <a:ahLst/>
              <a:cxnLst/>
              <a:rect l="l" t="t" r="r" b="b"/>
              <a:pathLst>
                <a:path w="517" h="825" extrusionOk="0">
                  <a:moveTo>
                    <a:pt x="517" y="1"/>
                  </a:moveTo>
                  <a:lnTo>
                    <a:pt x="1" y="15"/>
                  </a:lnTo>
                  <a:lnTo>
                    <a:pt x="1" y="809"/>
                  </a:lnTo>
                  <a:lnTo>
                    <a:pt x="242" y="564"/>
                  </a:lnTo>
                  <a:lnTo>
                    <a:pt x="517" y="824"/>
                  </a:lnTo>
                  <a:lnTo>
                    <a:pt x="517"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 name="Google Shape;1028;p47"/>
          <p:cNvSpPr/>
          <p:nvPr/>
        </p:nvSpPr>
        <p:spPr>
          <a:xfrm>
            <a:off x="5692225" y="2836751"/>
            <a:ext cx="459000" cy="447600"/>
          </a:xfrm>
          <a:prstGeom prst="star7">
            <a:avLst>
              <a:gd name="adj" fmla="val 22626"/>
              <a:gd name="hf" fmla="val 102572"/>
              <a:gd name="vf" fmla="val 10521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5178148" y="2195577"/>
            <a:ext cx="531900" cy="518700"/>
          </a:xfrm>
          <a:prstGeom prst="star7">
            <a:avLst>
              <a:gd name="adj" fmla="val 22626"/>
              <a:gd name="hf" fmla="val 102572"/>
              <a:gd name="vf" fmla="val 10521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7"/>
          <p:cNvSpPr/>
          <p:nvPr/>
        </p:nvSpPr>
        <p:spPr>
          <a:xfrm>
            <a:off x="6181700" y="1454819"/>
            <a:ext cx="355200" cy="355200"/>
          </a:xfrm>
          <a:prstGeom prst="mathPlus">
            <a:avLst>
              <a:gd name="adj1" fmla="val 2352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7"/>
          <p:cNvSpPr/>
          <p:nvPr/>
        </p:nvSpPr>
        <p:spPr>
          <a:xfrm>
            <a:off x="7569377" y="1405755"/>
            <a:ext cx="355200" cy="355200"/>
          </a:xfrm>
          <a:prstGeom prst="mathPlus">
            <a:avLst>
              <a:gd name="adj1" fmla="val 2352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7"/>
          <p:cNvSpPr/>
          <p:nvPr/>
        </p:nvSpPr>
        <p:spPr>
          <a:xfrm>
            <a:off x="7756725" y="3779876"/>
            <a:ext cx="459000" cy="447600"/>
          </a:xfrm>
          <a:prstGeom prst="star7">
            <a:avLst>
              <a:gd name="adj" fmla="val 22626"/>
              <a:gd name="hf" fmla="val 102572"/>
              <a:gd name="vf" fmla="val 10521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roup 9">
            <a:extLst>
              <a:ext uri="{FF2B5EF4-FFF2-40B4-BE49-F238E27FC236}">
                <a16:creationId xmlns:a16="http://schemas.microsoft.com/office/drawing/2014/main" id="{A5629053-B141-765B-DAC2-12E69FDB61C0}"/>
              </a:ext>
            </a:extLst>
          </p:cNvPr>
          <p:cNvGrpSpPr/>
          <p:nvPr/>
        </p:nvGrpSpPr>
        <p:grpSpPr>
          <a:xfrm>
            <a:off x="669686" y="1438174"/>
            <a:ext cx="3955708" cy="2668117"/>
            <a:chOff x="3731967" y="3592948"/>
            <a:chExt cx="7911416" cy="5336234"/>
          </a:xfrm>
        </p:grpSpPr>
        <p:sp>
          <p:nvSpPr>
            <p:cNvPr id="11" name="Freeform 7">
              <a:extLst>
                <a:ext uri="{FF2B5EF4-FFF2-40B4-BE49-F238E27FC236}">
                  <a16:creationId xmlns:a16="http://schemas.microsoft.com/office/drawing/2014/main" id="{713AE59D-8C1D-AF94-3A64-2141B52337D6}"/>
                </a:ext>
              </a:extLst>
            </p:cNvPr>
            <p:cNvSpPr/>
            <p:nvPr/>
          </p:nvSpPr>
          <p:spPr>
            <a:xfrm>
              <a:off x="4324429" y="3592948"/>
              <a:ext cx="7318954" cy="5336234"/>
            </a:xfrm>
            <a:prstGeom prst="roundRect">
              <a:avLst/>
            </a:prstGeom>
            <a:solidFill>
              <a:srgbClr val="FFFFFF"/>
            </a:solidFill>
            <a:ln w="38100" cap="rnd">
              <a:solidFill>
                <a:srgbClr val="ABDEB6"/>
              </a:solidFill>
              <a:prstDash val="solid"/>
              <a:round/>
            </a:ln>
          </p:spPr>
          <p:txBody>
            <a:bodyPr/>
            <a:lstStyle/>
            <a:p>
              <a:endParaRPr lang="vi-VN" sz="700" dirty="0">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17C1AE2E-2651-DCDC-138A-5F9DAD4C4C6D}"/>
                </a:ext>
              </a:extLst>
            </p:cNvPr>
            <p:cNvSpPr/>
            <p:nvPr/>
          </p:nvSpPr>
          <p:spPr>
            <a:xfrm>
              <a:off x="3731967" y="4424768"/>
              <a:ext cx="983362" cy="848524"/>
            </a:xfrm>
            <a:prstGeom prst="homePlate">
              <a:avLst>
                <a:gd name="adj" fmla="val 41447"/>
              </a:avLst>
            </a:prstGeom>
            <a:solidFill>
              <a:srgbClr val="ABDEB6"/>
            </a:solidFill>
            <a:ln w="38100" cap="rnd">
              <a:solidFill>
                <a:srgbClr val="ABDEB6"/>
              </a:solidFill>
              <a:prstDash val="solid"/>
              <a:round/>
            </a:ln>
          </p:spPr>
          <p:txBody>
            <a:bodyPr anchor="ctr"/>
            <a:lstStyle/>
            <a:p>
              <a:pPr algn="ctr"/>
              <a:r>
                <a:rPr lang="en-US" sz="3000" b="1" dirty="0">
                  <a:latin typeface="Arial" panose="020B0604020202020204" pitchFamily="34" charset="0"/>
                  <a:cs typeface="Arial" panose="020B0604020202020204" pitchFamily="34" charset="0"/>
                </a:rPr>
                <a:t>?</a:t>
              </a:r>
              <a:endParaRPr lang="vi-VN" sz="3000" b="1" dirty="0">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346CDD32-0E40-B0E7-EF50-35E65800C0C1}"/>
              </a:ext>
            </a:extLst>
          </p:cNvPr>
          <p:cNvSpPr txBox="1"/>
          <p:nvPr/>
        </p:nvSpPr>
        <p:spPr>
          <a:xfrm>
            <a:off x="1210649" y="1768579"/>
            <a:ext cx="3176079" cy="1928157"/>
          </a:xfrm>
          <a:prstGeom prst="rect">
            <a:avLst/>
          </a:prstGeom>
          <a:noFill/>
        </p:spPr>
        <p:txBody>
          <a:bodyPr wrap="square">
            <a:spAutoFit/>
          </a:bodyPr>
          <a:lstStyle/>
          <a:p>
            <a:pPr algn="ctr">
              <a:lnSpc>
                <a:spcPct val="150000"/>
              </a:lnSpc>
            </a:pPr>
            <a:r>
              <a:rPr lang="vi-VN" sz="2200" b="1" dirty="0">
                <a:solidFill>
                  <a:schemeClr val="tx2">
                    <a:lumMod val="75000"/>
                  </a:schemeClr>
                </a:solidFill>
              </a:rPr>
              <a:t>THẢO LUẬN NHÓM</a:t>
            </a:r>
          </a:p>
          <a:p>
            <a:pPr algn="just">
              <a:lnSpc>
                <a:spcPct val="150000"/>
              </a:lnSpc>
            </a:pPr>
            <a:r>
              <a:rPr lang="vi-VN" sz="2000" dirty="0"/>
              <a:t>Nêu thêm ví dụ về ứng dụng thực tế của máy tính trong giáo dục và đào tạo.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grpSp>
        <p:nvGrpSpPr>
          <p:cNvPr id="1808" name="Google Shape;1808;p63"/>
          <p:cNvGrpSpPr/>
          <p:nvPr/>
        </p:nvGrpSpPr>
        <p:grpSpPr>
          <a:xfrm>
            <a:off x="4884434" y="1258806"/>
            <a:ext cx="3352424" cy="2820219"/>
            <a:chOff x="799904" y="414153"/>
            <a:chExt cx="5966967" cy="5019697"/>
          </a:xfrm>
        </p:grpSpPr>
        <p:sp>
          <p:nvSpPr>
            <p:cNvPr id="1809" name="Google Shape;1809;p63"/>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63"/>
            <p:cNvSpPr/>
            <p:nvPr/>
          </p:nvSpPr>
          <p:spPr>
            <a:xfrm>
              <a:off x="799904" y="414153"/>
              <a:ext cx="5966967" cy="4353881"/>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63"/>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2" name="Google Shape;1812;p63"/>
          <p:cNvSpPr txBox="1">
            <a:spLocks noGrp="1"/>
          </p:cNvSpPr>
          <p:nvPr>
            <p:ph type="title"/>
          </p:nvPr>
        </p:nvSpPr>
        <p:spPr>
          <a:xfrm>
            <a:off x="720000" y="1590027"/>
            <a:ext cx="3845400" cy="1877439"/>
          </a:xfrm>
          <a:prstGeom prst="rect">
            <a:avLst/>
          </a:prstGeom>
        </p:spPr>
        <p:txBody>
          <a:bodyPr spcFirstLastPara="1" wrap="square" lIns="91425" tIns="91425" rIns="91425" bIns="91425" anchor="ctr" anchorCtr="0">
            <a:noAutofit/>
          </a:bodyPr>
          <a:lstStyle/>
          <a:p>
            <a:pPr>
              <a:lnSpc>
                <a:spcPct val="150000"/>
              </a:lnSpc>
            </a:pPr>
            <a:r>
              <a:rPr lang="vi-VN" sz="2800" dirty="0">
                <a:solidFill>
                  <a:srgbClr val="000000"/>
                </a:solidFill>
                <a:effectLst/>
                <a:latin typeface="Arial" panose="020B0604020202020204" pitchFamily="34" charset="0"/>
                <a:ea typeface="SimSun" panose="02010600030101010101" pitchFamily="2" charset="-122"/>
                <a:cs typeface="Arial" panose="020B0604020202020204" pitchFamily="34" charset="0"/>
              </a:rPr>
              <a:t>Ứng dụng thực tế của máy tính trong giáo dục và đào tạo</a:t>
            </a:r>
            <a:endParaRPr lang="vi-VN" sz="2800" dirty="0">
              <a:effectLst/>
              <a:latin typeface="Arial" panose="020B0604020202020204" pitchFamily="34" charset="0"/>
              <a:ea typeface="SimSun" panose="02010600030101010101" pitchFamily="2" charset="-122"/>
              <a:cs typeface="Arial" panose="020B0604020202020204" pitchFamily="34" charset="0"/>
            </a:endParaRPr>
          </a:p>
        </p:txBody>
      </p:sp>
      <p:cxnSp>
        <p:nvCxnSpPr>
          <p:cNvPr id="1815" name="Google Shape;1815;p63"/>
          <p:cNvCxnSpPr/>
          <p:nvPr/>
        </p:nvCxnSpPr>
        <p:spPr>
          <a:xfrm>
            <a:off x="723600" y="4079025"/>
            <a:ext cx="3845400" cy="0"/>
          </a:xfrm>
          <a:prstGeom prst="straightConnector1">
            <a:avLst/>
          </a:prstGeom>
          <a:noFill/>
          <a:ln w="19050" cap="flat" cmpd="sng">
            <a:solidFill>
              <a:schemeClr val="dk1"/>
            </a:solidFill>
            <a:prstDash val="solid"/>
            <a:round/>
            <a:headEnd type="none" w="med" len="med"/>
            <a:tailEnd type="triangle" w="med" len="med"/>
          </a:ln>
        </p:spPr>
      </p:cxnSp>
      <p:sp>
        <p:nvSpPr>
          <p:cNvPr id="1816" name="Google Shape;1816;p63"/>
          <p:cNvSpPr/>
          <p:nvPr/>
        </p:nvSpPr>
        <p:spPr>
          <a:xfrm flipH="1">
            <a:off x="7637428" y="3961585"/>
            <a:ext cx="513300" cy="500400"/>
          </a:xfrm>
          <a:prstGeom prst="star7">
            <a:avLst>
              <a:gd name="adj" fmla="val 22626"/>
              <a:gd name="hf" fmla="val 102572"/>
              <a:gd name="vf" fmla="val 10521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yt1s.com - Máy tính ALL IN ONE dành cho giáo dục_360p">
            <a:hlinkClick r:id="" action="ppaction://media"/>
            <a:extLst>
              <a:ext uri="{FF2B5EF4-FFF2-40B4-BE49-F238E27FC236}">
                <a16:creationId xmlns:a16="http://schemas.microsoft.com/office/drawing/2014/main" id="{E6B80F82-4AAD-7E80-C8E0-286FB7E346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36955" y="1483274"/>
            <a:ext cx="2845901" cy="20909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3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Education Trends: Homeschooling by Slidesgo">
  <a:themeElements>
    <a:clrScheme name="Simple Light">
      <a:dk1>
        <a:srgbClr val="00312D"/>
      </a:dk1>
      <a:lt1>
        <a:srgbClr val="F6F8FA"/>
      </a:lt1>
      <a:dk2>
        <a:srgbClr val="C42B4B"/>
      </a:dk2>
      <a:lt2>
        <a:srgbClr val="FD615B"/>
      </a:lt2>
      <a:accent1>
        <a:srgbClr val="FFB028"/>
      </a:accent1>
      <a:accent2>
        <a:srgbClr val="54B2E0"/>
      </a:accent2>
      <a:accent3>
        <a:srgbClr val="0B88B1"/>
      </a:accent3>
      <a:accent4>
        <a:srgbClr val="2D918E"/>
      </a:accent4>
      <a:accent5>
        <a:srgbClr val="008280"/>
      </a:accent5>
      <a:accent6>
        <a:srgbClr val="005B5C"/>
      </a:accent6>
      <a:hlink>
        <a:srgbClr val="0031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1866</Words>
  <Application>Microsoft Office PowerPoint</Application>
  <PresentationFormat>On-screen Show (16:9)</PresentationFormat>
  <Paragraphs>154</Paragraphs>
  <Slides>48</Slides>
  <Notes>41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Nunito Light</vt:lpstr>
      <vt:lpstr>Bebas Neue</vt:lpstr>
      <vt:lpstr>Arial</vt:lpstr>
      <vt:lpstr>Calibri</vt:lpstr>
      <vt:lpstr>Anaheim</vt:lpstr>
      <vt:lpstr>Hind</vt:lpstr>
      <vt:lpstr>Lato</vt:lpstr>
      <vt:lpstr>Education Trends: Homeschooling by Slidesgo</vt:lpstr>
      <vt:lpstr>CHÀO MỪNG CÁC EM ĐẾN VỚI BÀI HỌC MỚI!</vt:lpstr>
      <vt:lpstr>KHỞI ĐỘNG</vt:lpstr>
      <vt:lpstr>Một số sàn thương mại điện tử</vt:lpstr>
      <vt:lpstr>BÀI 2</vt:lpstr>
      <vt:lpstr>NỘI DUNG BÀI HỌC</vt:lpstr>
      <vt:lpstr>ỨNG DỤNG CỦA  MÁY TÍNH TRONG  GIÁO DỤC VÀ ĐÀO TẠO</vt:lpstr>
      <vt:lpstr>Đọc thông tin SGK tr.8 và thực hiện yêu cầu</vt:lpstr>
      <vt:lpstr>Đọc thông tin SGK tr.8 và thực hiện yêu cầu</vt:lpstr>
      <vt:lpstr>Ứng dụng thực tế của máy tính trong giáo dục và đào tạo</vt:lpstr>
      <vt:lpstr>Ứng dụng máy tính trong giáo dục và đào tạo</vt:lpstr>
      <vt:lpstr>Ứng dụng máy tính trong giáo dục và đào tạo</vt:lpstr>
      <vt:lpstr>Ứng dụng máy tính trong giáo dục và đào tạo</vt:lpstr>
      <vt:lpstr>Ứng dụng máy tính trong giáo dục và đào tạo</vt:lpstr>
      <vt:lpstr>Ứng dụng máy tính trong giáo dục và đào tạo</vt:lpstr>
      <vt:lpstr>KẾT LUẬN</vt:lpstr>
      <vt:lpstr>ỨNG DỤNG CỦA MÁY TÍNH TRONG KHOA HỌC KĨ THUẬT VÀ CÁC LĨNH VỰC CỦA ĐỜI SỐNG XÃ HỘI</vt:lpstr>
      <vt:lpstr>Đặt vấn đề</vt:lpstr>
      <vt:lpstr>Ứng dụng của máy tính trong các lĩnh vực</vt:lpstr>
      <vt:lpstr>Ứng dụng của máy tính trong các lĩnh vực</vt:lpstr>
      <vt:lpstr>Ứng dụng của máy tính trong các lĩnh vực</vt:lpstr>
      <vt:lpstr>Ứng dụng của máy tính trong các lĩnh vực</vt:lpstr>
      <vt:lpstr>Ứng dụng của máy tính trong các lĩnh vực</vt:lpstr>
      <vt:lpstr>Ứng dụng của máy tính trong các lĩnh vực</vt:lpstr>
      <vt:lpstr>Ứng dụng của máy tính trong các lĩnh vực</vt:lpstr>
      <vt:lpstr>KẾT LUẬN</vt:lpstr>
      <vt:lpstr>BÀI TẬP  TRẮC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Gợi ý trả lời</vt:lpstr>
      <vt:lpstr>Gợi ý trả lời</vt:lpstr>
      <vt:lpstr>Gợi ý trả lời</vt:lpstr>
      <vt:lpstr>Gợi ý trả lời</vt:lpstr>
      <vt:lpstr>Gợi ý trả lời</vt:lpstr>
      <vt:lpstr>VẬN DỤNG</vt:lpstr>
      <vt:lpstr>Gợi ý trả lời</vt:lpstr>
      <vt:lpstr>VẬN DỤNG</vt:lpstr>
      <vt:lpstr>Gợi ý trả lời</vt:lpstr>
      <vt:lpstr>PowerPoint Presentation</vt:lpstr>
      <vt:lpstr>VẬN DỤNG</vt:lpstr>
      <vt:lpstr>Gợi ý trả lời</vt:lpstr>
      <vt:lpstr>HƯỚNG DẪN VỀ NHÀ</vt:lpstr>
      <vt:lpstr>CẢM ƠN CÁC BẠN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My Tra</cp:lastModifiedBy>
  <cp:revision>15</cp:revision>
  <dcterms:modified xsi:type="dcterms:W3CDTF">2024-07-27T09:58:59Z</dcterms:modified>
</cp:coreProperties>
</file>