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485" r:id="rId2"/>
    <p:sldId id="299" r:id="rId3"/>
    <p:sldId id="506" r:id="rId4"/>
    <p:sldId id="512" r:id="rId5"/>
    <p:sldId id="419" r:id="rId6"/>
    <p:sldId id="498" r:id="rId7"/>
    <p:sldId id="510" r:id="rId8"/>
    <p:sldId id="500" r:id="rId9"/>
    <p:sldId id="501" r:id="rId10"/>
    <p:sldId id="502" r:id="rId11"/>
    <p:sldId id="499" r:id="rId12"/>
    <p:sldId id="487" r:id="rId13"/>
    <p:sldId id="471" r:id="rId14"/>
    <p:sldId id="503" r:id="rId15"/>
    <p:sldId id="489" r:id="rId16"/>
    <p:sldId id="482" r:id="rId17"/>
    <p:sldId id="497" r:id="rId18"/>
    <p:sldId id="488" r:id="rId19"/>
    <p:sldId id="491" r:id="rId20"/>
    <p:sldId id="479" r:id="rId21"/>
    <p:sldId id="504" r:id="rId22"/>
    <p:sldId id="257" r:id="rId23"/>
    <p:sldId id="508" r:id="rId24"/>
    <p:sldId id="492" r:id="rId2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948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C1FB5F-C697-425A-89FB-CC3B72964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51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13B7F-16D8-4786-9B50-F0B91F596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84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4A565-CB9F-42FD-BACB-629A8C160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95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397A8-A755-4A68-9207-CFEBDF337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20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04CD5F-805E-47F6-AE40-3DECDD194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80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64B5C-3D6A-4232-847C-7544E2C57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8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95D8-DDB5-4D7D-A966-BAD7722C1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5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0EF83-19A1-4175-A4FB-CDF5D51A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9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3B891-F7BD-4F99-8F9B-6C55CFA93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41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5E0AB-5B25-40F1-9194-A0CF9A411F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7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50168-59AA-49CE-9C73-111E906BD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52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2590B-F939-401D-9E97-EF3553973F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36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3A24E-F6B1-47FB-89EA-FA4162B5B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48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12BA8-9268-4142-BE22-743CEB74A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79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864F0FD5-9A53-4CFC-913E-DED7B27DEB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6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2.gif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music-notes-melody-sound-2028528/" TargetMode="Externa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2.gif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CHỦ ĐỀ 4 </a:t>
            </a: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Huỳnh Long Nguyện</a:t>
            </a: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2448" y="2132856"/>
            <a:ext cx="827865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66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CƠ THỂ</a:t>
            </a:r>
          </a:p>
        </p:txBody>
      </p:sp>
      <p:pic>
        <p:nvPicPr>
          <p:cNvPr id="922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IÁO ÁN 1 2020-2021\HÌNH SOẠN GIÁO ÁN\Học hát\CHAO NGUOI BAN MOI DEN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2863"/>
            <a:ext cx="9501188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7200" y="2132856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3DA6B5A5-A16A-8461-39C0-C2DBE6461D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2013" y="96838"/>
            <a:ext cx="1073226" cy="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4400" y="2340793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11270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D:\GIÁO ÁN 1 2020-2021\HÌNH SOẠN GIÁO ÁN\Học hát\CHAO NGUOI BAN MOI DEN\Picture1 - Copy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6038"/>
            <a:ext cx="9644063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63264" y="1556792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40176B7D-70AB-0C11-1EE2-4C0E2890EB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1422" y="105677"/>
            <a:ext cx="1073226" cy="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 CON</a:t>
              </a: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3323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345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5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3457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3459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2486025" y="357188"/>
            <a:ext cx="5757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cs typeface="Times New Roman" panose="02020603050405020304" pitchFamily="18" charset="0"/>
              </a:rPr>
              <a:t>Nhìn tranh đoán tên nhạc cụ?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13326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3338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13339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13396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4838"/>
                    <a:ext cx="26433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8768" y="1324838"/>
                    <a:ext cx="255105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9895" y="1324838"/>
                    <a:ext cx="271889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9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8645" y="1324838"/>
                    <a:ext cx="246714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0750" y="1324838"/>
                    <a:ext cx="26349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1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6283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5662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944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4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9175" y="1321037"/>
                    <a:ext cx="23077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5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6386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6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6813" y="1321037"/>
                    <a:ext cx="201399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13340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13341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8633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001" y="1328633"/>
                    <a:ext cx="20223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093" y="1328633"/>
                    <a:ext cx="2685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4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9465" y="1328633"/>
                    <a:ext cx="22657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3249" y="1328633"/>
                    <a:ext cx="22741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6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0181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6622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6211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9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7268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50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4339" y="1326732"/>
                    <a:ext cx="266015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51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8193" y="1326732"/>
                    <a:ext cx="24335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13327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5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1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3414713" y="1714500"/>
            <a:ext cx="47148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3200400" y="1357313"/>
            <a:ext cx="4500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3600" b="1" i="1"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19288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Nhạc cụ: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5" name="Picture 10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73958" r="19162" b="4166"/>
          <a:stretch>
            <a:fillRect/>
          </a:stretch>
        </p:blipFill>
        <p:spPr bwMode="auto">
          <a:xfrm>
            <a:off x="2271713" y="2428875"/>
            <a:ext cx="619283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2843213" y="1214438"/>
            <a:ext cx="52149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200400" y="1258888"/>
            <a:ext cx="45005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4818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981" r="64069" b="78865"/>
          <a:stretch>
            <a:fillRect/>
          </a:stretch>
        </p:blipFill>
        <p:spPr bwMode="auto">
          <a:xfrm>
            <a:off x="628650" y="2286000"/>
            <a:ext cx="321468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981" r="18468" b="78865"/>
          <a:stretch>
            <a:fillRect/>
          </a:stretch>
        </p:blipFill>
        <p:spPr bwMode="auto">
          <a:xfrm>
            <a:off x="8129588" y="2333625"/>
            <a:ext cx="20716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5981" r="38512" b="78865"/>
          <a:stretch>
            <a:fillRect/>
          </a:stretch>
        </p:blipFill>
        <p:spPr bwMode="auto">
          <a:xfrm>
            <a:off x="4200525" y="2333625"/>
            <a:ext cx="3143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D:\GIÁO ÁN 1 2020-2021\HÌNH SOẠN GIÁO ÁN\Nhạc cụ\Trống con 2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928813"/>
            <a:ext cx="99298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73958" r="19162" b="4976"/>
          <a:stretch>
            <a:fillRect/>
          </a:stretch>
        </p:blipFill>
        <p:spPr bwMode="auto">
          <a:xfrm>
            <a:off x="985838" y="1857375"/>
            <a:ext cx="89296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92338" y="1208088"/>
            <a:ext cx="65008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GÕ ĐỆM CHO BÀI HÁT</a:t>
            </a:r>
          </a:p>
        </p:txBody>
      </p:sp>
      <p:sp>
        <p:nvSpPr>
          <p:cNvPr id="18441" name="Rectangle 7"/>
          <p:cNvSpPr>
            <a:spLocks noChangeArrowheads="1"/>
          </p:cNvSpPr>
          <p:nvPr/>
        </p:nvSpPr>
        <p:spPr bwMode="auto">
          <a:xfrm>
            <a:off x="842963" y="150813"/>
            <a:ext cx="3286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24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:\GIÁO ÁN 1 2020-2021\HÌNH SOẠN GIÁO ÁN\Học hát\CHAO NGUOI BAN MOI DEN\Picture1 - Copy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914400" y="0"/>
            <a:ext cx="8937625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64950" y="2348880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3BDEAFED-6D66-2FC8-43BC-5DD26FFF8D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9036" y="96838"/>
            <a:ext cx="1073226" cy="599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GIÁO ÁN 1 2020-2021\HÌNH SOẠN GIÁO ÁN\Học hát\CHAO NGUOI BAN MOI DEN\Picture1 - Copy (8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6513"/>
            <a:ext cx="9286875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3184" y="5157192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C45BC66C-13F5-4526-37F1-6258C9C53D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8249" y="36512"/>
            <a:ext cx="1073226" cy="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1C91-34F1-AF4E-BEC5-158ECD090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7405" y="0"/>
            <a:ext cx="7077991" cy="1286005"/>
          </a:xfrm>
        </p:spPr>
        <p:txBody>
          <a:bodyPr>
            <a:noAutofit/>
          </a:bodyPr>
          <a:lstStyle/>
          <a:p>
            <a:r>
              <a:rPr lang="vi-VN" sz="288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CHÚC CÁC </a:t>
            </a:r>
            <a:r>
              <a:rPr lang="en-US" sz="288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EM</a:t>
            </a:r>
            <a:r>
              <a:rPr lang="vi-VN" sz="288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</a:t>
            </a:r>
            <a:br>
              <a:rPr lang="vi-VN" sz="288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</a:br>
            <a:r>
              <a:rPr lang="vi-VN" sz="288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CHĂM NGOAN HỌC GIỎI!</a:t>
            </a:r>
            <a:endParaRPr lang="en-VN" sz="2880" b="1" i="1" dirty="0">
              <a:solidFill>
                <a:srgbClr val="FF0000"/>
              </a:solidFill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7AA5B-48B5-8C42-881D-043390F8DBCA}"/>
              </a:ext>
            </a:extLst>
          </p:cNvPr>
          <p:cNvSpPr txBox="1"/>
          <p:nvPr/>
        </p:nvSpPr>
        <p:spPr>
          <a:xfrm>
            <a:off x="3291840" y="5573979"/>
            <a:ext cx="4389120" cy="18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608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FF361-317B-44CC-94A7-18C84BC9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9" y="1938435"/>
            <a:ext cx="10109922" cy="457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D34AD-1EC3-4701-82A1-6CAB497F1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97" y="642291"/>
            <a:ext cx="1096084" cy="11428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C85EF-E060-41F9-A843-22EF40F3D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18" y="901519"/>
            <a:ext cx="1096084" cy="907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C73DE-3AC8-F64E-8590-E2E70248B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1106060">
            <a:off x="267511" y="280387"/>
            <a:ext cx="2948879" cy="59419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E8215-A318-BA47-9C37-97191AE9C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140930">
            <a:off x="7512932" y="570899"/>
            <a:ext cx="3311793" cy="56871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múa vui cut.m4a" descr="múa vui cut.m4a">
            <a:hlinkClick r:id="" action="ppaction://media"/>
            <a:extLst>
              <a:ext uri="{FF2B5EF4-FFF2-40B4-BE49-F238E27FC236}">
                <a16:creationId xmlns:a16="http://schemas.microsoft.com/office/drawing/2014/main" id="{A5717422-727A-F545-A24F-DBA3EE009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4437" y="5372463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700"/>
    </mc:Choice>
    <mc:Fallback xmlns="">
      <p:transition spd="slow" advClick="0" advTm="4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4"/>
        <p14:stopEvt time="66265" objId="2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02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5"/>
          <a:stretch>
            <a:fillRect/>
          </a:stretch>
        </p:blipFill>
        <p:spPr bwMode="auto">
          <a:xfrm>
            <a:off x="469900" y="2571750"/>
            <a:ext cx="10072688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1700213" y="1285875"/>
            <a:ext cx="24288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57525" y="1785938"/>
            <a:ext cx="5286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CHÀO NGƯỜI BẠN MỚI ĐẾN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1700213" y="2428875"/>
            <a:ext cx="29289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Nhạc cụ: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629025" y="2786063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TRỐNG CON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Một thân yêu Lành">
            <a:hlinkClick r:id="" action="ppaction://media"/>
            <a:extLst>
              <a:ext uri="{FF2B5EF4-FFF2-40B4-BE49-F238E27FC236}">
                <a16:creationId xmlns:a16="http://schemas.microsoft.com/office/drawing/2014/main" id="{A07F3C84-7C60-6F48-FFD1-E4288C00A36D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0" y="116632"/>
            <a:ext cx="10801200" cy="5861893"/>
          </a:xfrm>
        </p:spPr>
      </p:pic>
    </p:spTree>
    <p:extLst>
      <p:ext uri="{BB962C8B-B14F-4D97-AF65-F5344CB8AC3E}">
        <p14:creationId xmlns:p14="http://schemas.microsoft.com/office/powerpoint/2010/main" val="2410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32618-DFB5-A877-AF93-01D0DDC8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  <a:extLst>
              <a:ext uri="{FF2B5EF4-FFF2-40B4-BE49-F238E27FC236}">
                <a16:creationId xmlns:a16="http://schemas.microsoft.com/office/drawing/2014/main" id="{1C76C5A9-40C8-1CE5-4965-EFC236F71BC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  <a:extLst>
              <a:ext uri="{FF2B5EF4-FFF2-40B4-BE49-F238E27FC236}">
                <a16:creationId xmlns:a16="http://schemas.microsoft.com/office/drawing/2014/main" id="{3511C81E-9713-5B31-33D1-690CA3ADD339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>
            <a:extLst>
              <a:ext uri="{FF2B5EF4-FFF2-40B4-BE49-F238E27FC236}">
                <a16:creationId xmlns:a16="http://schemas.microsoft.com/office/drawing/2014/main" id="{86D282C3-BE1A-A8E6-E874-5567BD98F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>
            <a:extLst>
              <a:ext uri="{FF2B5EF4-FFF2-40B4-BE49-F238E27FC236}">
                <a16:creationId xmlns:a16="http://schemas.microsoft.com/office/drawing/2014/main" id="{590AB75C-4657-C2AD-6AAF-4F07D46C95B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>
            <a:extLst>
              <a:ext uri="{FF2B5EF4-FFF2-40B4-BE49-F238E27FC236}">
                <a16:creationId xmlns:a16="http://schemas.microsoft.com/office/drawing/2014/main" id="{57B2609A-FA79-507C-98D4-7ADF74398F4E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4E4A8A80-B937-BCAF-C4B4-46A7ED821AD0}"/>
              </a:ext>
            </a:extLst>
          </p:cNvPr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id="{BC2C5CF5-3E04-CE02-0E46-80AE39E936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>
              <a:extLst>
                <a:ext uri="{FF2B5EF4-FFF2-40B4-BE49-F238E27FC236}">
                  <a16:creationId xmlns:a16="http://schemas.microsoft.com/office/drawing/2014/main" id="{97090118-87B1-77E8-AFA5-6D9A4EC0D845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>
              <a:extLst>
                <a:ext uri="{FF2B5EF4-FFF2-40B4-BE49-F238E27FC236}">
                  <a16:creationId xmlns:a16="http://schemas.microsoft.com/office/drawing/2014/main" id="{BDDBF12C-5968-0AE5-3474-F7E507B5301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CHÀO NGƯỜI BẠN MỚI ĐẾN</a:t>
              </a:r>
            </a:p>
          </p:txBody>
        </p:sp>
      </p:grpSp>
      <p:sp>
        <p:nvSpPr>
          <p:cNvPr id="8209" name="AutoShape 17">
            <a:extLst>
              <a:ext uri="{FF2B5EF4-FFF2-40B4-BE49-F238E27FC236}">
                <a16:creationId xmlns:a16="http://schemas.microsoft.com/office/drawing/2014/main" id="{04BFED9C-FA4D-819D-E226-F46CFCD0C3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>
            <a:extLst>
              <a:ext uri="{FF2B5EF4-FFF2-40B4-BE49-F238E27FC236}">
                <a16:creationId xmlns:a16="http://schemas.microsoft.com/office/drawing/2014/main" id="{C5075E7F-FF48-74CA-4604-8D07EF8F45A2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>
              <a:extLst>
                <a:ext uri="{FF2B5EF4-FFF2-40B4-BE49-F238E27FC236}">
                  <a16:creationId xmlns:a16="http://schemas.microsoft.com/office/drawing/2014/main" id="{93C32D51-7296-025E-2D67-545286721C8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>
              <a:extLst>
                <a:ext uri="{FF2B5EF4-FFF2-40B4-BE49-F238E27FC236}">
                  <a16:creationId xmlns:a16="http://schemas.microsoft.com/office/drawing/2014/main" id="{BB928DA6-71BB-7AE3-74EB-2A8FF0F924B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>
              <a:extLst>
                <a:ext uri="{FF2B5EF4-FFF2-40B4-BE49-F238E27FC236}">
                  <a16:creationId xmlns:a16="http://schemas.microsoft.com/office/drawing/2014/main" id="{7230DEBA-94FC-54A6-BF45-5E89F6E27AA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>
              <a:extLst>
                <a:ext uri="{FF2B5EF4-FFF2-40B4-BE49-F238E27FC236}">
                  <a16:creationId xmlns:a16="http://schemas.microsoft.com/office/drawing/2014/main" id="{3FB2099F-87DD-190E-367D-E1F42AFF60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>
              <a:extLst>
                <a:ext uri="{FF2B5EF4-FFF2-40B4-BE49-F238E27FC236}">
                  <a16:creationId xmlns:a16="http://schemas.microsoft.com/office/drawing/2014/main" id="{6E2F9EC5-83AD-DB38-5E0B-541986ACB5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>
              <a:extLst>
                <a:ext uri="{FF2B5EF4-FFF2-40B4-BE49-F238E27FC236}">
                  <a16:creationId xmlns:a16="http://schemas.microsoft.com/office/drawing/2014/main" id="{1B7709C9-5449-DA7F-7556-20E8E0FA22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1" name="Oval 34">
              <a:extLst>
                <a:ext uri="{FF2B5EF4-FFF2-40B4-BE49-F238E27FC236}">
                  <a16:creationId xmlns:a16="http://schemas.microsoft.com/office/drawing/2014/main" id="{4209DC9D-7D74-BA9F-7E98-748E661329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>
              <a:extLst>
                <a:ext uri="{FF2B5EF4-FFF2-40B4-BE49-F238E27FC236}">
                  <a16:creationId xmlns:a16="http://schemas.microsoft.com/office/drawing/2014/main" id="{0E052B9E-5049-A0EF-B9B7-85FC44AB05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3" name="Oval 36">
              <a:extLst>
                <a:ext uri="{FF2B5EF4-FFF2-40B4-BE49-F238E27FC236}">
                  <a16:creationId xmlns:a16="http://schemas.microsoft.com/office/drawing/2014/main" id="{0D96B862-CEB4-86D7-CA64-34F99C68B8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>
            <a:extLst>
              <a:ext uri="{FF2B5EF4-FFF2-40B4-BE49-F238E27FC236}">
                <a16:creationId xmlns:a16="http://schemas.microsoft.com/office/drawing/2014/main" id="{B0E8E3C8-ECF5-4D05-3090-1F4F463097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86025" y="428625"/>
            <a:ext cx="575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Nhìn tranh đoán tên bài hát?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948A099-B412-3A91-16A1-8A32BDBD7C1F}"/>
              </a:ext>
            </a:extLst>
          </p:cNvPr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>
            <a:extLst>
              <a:ext uri="{FF2B5EF4-FFF2-40B4-BE49-F238E27FC236}">
                <a16:creationId xmlns:a16="http://schemas.microsoft.com/office/drawing/2014/main" id="{B525BCDF-D2D3-A045-B6D9-D044758D4D9B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>
              <a:extLst>
                <a:ext uri="{FF2B5EF4-FFF2-40B4-BE49-F238E27FC236}">
                  <a16:creationId xmlns:a16="http://schemas.microsoft.com/office/drawing/2014/main" id="{F23D6DE0-C835-4AAE-46D0-25476D0AA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>
              <a:extLst>
                <a:ext uri="{FF2B5EF4-FFF2-40B4-BE49-F238E27FC236}">
                  <a16:creationId xmlns:a16="http://schemas.microsoft.com/office/drawing/2014/main" id="{98C7A72F-FD8E-CABF-A030-F76167A1CD6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>
                <a:extLst>
                  <a:ext uri="{FF2B5EF4-FFF2-40B4-BE49-F238E27FC236}">
                    <a16:creationId xmlns:a16="http://schemas.microsoft.com/office/drawing/2014/main" id="{2B9BAD3F-D9C4-C69D-16C4-1C22FD1F97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>
                  <a:extLst>
                    <a:ext uri="{FF2B5EF4-FFF2-40B4-BE49-F238E27FC236}">
                      <a16:creationId xmlns:a16="http://schemas.microsoft.com/office/drawing/2014/main" id="{789B9A9A-F29C-27C2-E0F9-9D9D599885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>
                    <a:extLst>
                      <a:ext uri="{FF2B5EF4-FFF2-40B4-BE49-F238E27FC236}">
                        <a16:creationId xmlns:a16="http://schemas.microsoft.com/office/drawing/2014/main" id="{972F6E1B-ACFA-DD59-BFAD-0336CCDCAE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>
                    <a:extLst>
                      <a:ext uri="{FF2B5EF4-FFF2-40B4-BE49-F238E27FC236}">
                        <a16:creationId xmlns:a16="http://schemas.microsoft.com/office/drawing/2014/main" id="{6EFE889B-6718-57D7-385F-E15C08925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4006" y="1324838"/>
                    <a:ext cx="26433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>
                  <a:extLst>
                    <a:ext uri="{FF2B5EF4-FFF2-40B4-BE49-F238E27FC236}">
                      <a16:creationId xmlns:a16="http://schemas.microsoft.com/office/drawing/2014/main" id="{BFDD5566-303A-8163-DD34-F24F6ED094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>
                    <a:extLst>
                      <a:ext uri="{FF2B5EF4-FFF2-40B4-BE49-F238E27FC236}">
                        <a16:creationId xmlns:a16="http://schemas.microsoft.com/office/drawing/2014/main" id="{B1801F01-44C2-BBEA-37D2-D6A3F2C3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>
                    <a:extLst>
                      <a:ext uri="{FF2B5EF4-FFF2-40B4-BE49-F238E27FC236}">
                        <a16:creationId xmlns:a16="http://schemas.microsoft.com/office/drawing/2014/main" id="{48AC6B63-5911-EBEB-C028-718D8899C0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768" y="1324838"/>
                    <a:ext cx="255105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>
                  <a:extLst>
                    <a:ext uri="{FF2B5EF4-FFF2-40B4-BE49-F238E27FC236}">
                      <a16:creationId xmlns:a16="http://schemas.microsoft.com/office/drawing/2014/main" id="{F728EB00-A6EE-B9FB-0D46-A38A7F0C19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>
                    <a:extLst>
                      <a:ext uri="{FF2B5EF4-FFF2-40B4-BE49-F238E27FC236}">
                        <a16:creationId xmlns:a16="http://schemas.microsoft.com/office/drawing/2014/main" id="{88D4A665-3E2F-2DFF-5AB3-4490AA76FD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>
                    <a:extLst>
                      <a:ext uri="{FF2B5EF4-FFF2-40B4-BE49-F238E27FC236}">
                        <a16:creationId xmlns:a16="http://schemas.microsoft.com/office/drawing/2014/main" id="{85560E0F-1927-EC51-A713-43E028BD07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895" y="1324838"/>
                    <a:ext cx="271889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>
                  <a:extLst>
                    <a:ext uri="{FF2B5EF4-FFF2-40B4-BE49-F238E27FC236}">
                      <a16:creationId xmlns:a16="http://schemas.microsoft.com/office/drawing/2014/main" id="{299D9D29-FC4E-50D5-EBE2-7EA491A5B9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>
                    <a:extLst>
                      <a:ext uri="{FF2B5EF4-FFF2-40B4-BE49-F238E27FC236}">
                        <a16:creationId xmlns:a16="http://schemas.microsoft.com/office/drawing/2014/main" id="{C6E0522C-D38C-9A07-0428-CC7D40632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>
                    <a:extLst>
                      <a:ext uri="{FF2B5EF4-FFF2-40B4-BE49-F238E27FC236}">
                        <a16:creationId xmlns:a16="http://schemas.microsoft.com/office/drawing/2014/main" id="{88D72FE1-14BC-E292-1D7E-83EA7C4C9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8645" y="1324838"/>
                    <a:ext cx="246714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>
                  <a:extLst>
                    <a:ext uri="{FF2B5EF4-FFF2-40B4-BE49-F238E27FC236}">
                      <a16:creationId xmlns:a16="http://schemas.microsoft.com/office/drawing/2014/main" id="{74480462-94B2-40E4-A67C-0DCE93CD38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>
                    <a:extLst>
                      <a:ext uri="{FF2B5EF4-FFF2-40B4-BE49-F238E27FC236}">
                        <a16:creationId xmlns:a16="http://schemas.microsoft.com/office/drawing/2014/main" id="{C924A8B9-3677-01E1-4D8F-990482025B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>
                    <a:extLst>
                      <a:ext uri="{FF2B5EF4-FFF2-40B4-BE49-F238E27FC236}">
                        <a16:creationId xmlns:a16="http://schemas.microsoft.com/office/drawing/2014/main" id="{4E59D3B9-8CC7-DF62-47A6-6CDD952E41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750" y="1324838"/>
                    <a:ext cx="26349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>
                  <a:extLst>
                    <a:ext uri="{FF2B5EF4-FFF2-40B4-BE49-F238E27FC236}">
                      <a16:creationId xmlns:a16="http://schemas.microsoft.com/office/drawing/2014/main" id="{3832A111-2408-8DBC-FA42-F1796E9223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>
                    <a:extLst>
                      <a:ext uri="{FF2B5EF4-FFF2-40B4-BE49-F238E27FC236}">
                        <a16:creationId xmlns:a16="http://schemas.microsoft.com/office/drawing/2014/main" id="{0108868C-71CC-55CA-5278-BBF1126A63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>
                    <a:extLst>
                      <a:ext uri="{FF2B5EF4-FFF2-40B4-BE49-F238E27FC236}">
                        <a16:creationId xmlns:a16="http://schemas.microsoft.com/office/drawing/2014/main" id="{118DAEC6-0DBF-6656-CA8B-AA1E9E7EE8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6283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>
                  <a:extLst>
                    <a:ext uri="{FF2B5EF4-FFF2-40B4-BE49-F238E27FC236}">
                      <a16:creationId xmlns:a16="http://schemas.microsoft.com/office/drawing/2014/main" id="{A2AFE38B-4B44-4F26-B450-E2D70EF6F4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>
                    <a:extLst>
                      <a:ext uri="{FF2B5EF4-FFF2-40B4-BE49-F238E27FC236}">
                        <a16:creationId xmlns:a16="http://schemas.microsoft.com/office/drawing/2014/main" id="{92254366-79A5-F5DC-2E4C-13F0AD07DE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>
                    <a:extLst>
                      <a:ext uri="{FF2B5EF4-FFF2-40B4-BE49-F238E27FC236}">
                        <a16:creationId xmlns:a16="http://schemas.microsoft.com/office/drawing/2014/main" id="{58468838-2E0A-C009-E8F5-13A2FC9A56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5662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>
                  <a:extLst>
                    <a:ext uri="{FF2B5EF4-FFF2-40B4-BE49-F238E27FC236}">
                      <a16:creationId xmlns:a16="http://schemas.microsoft.com/office/drawing/2014/main" id="{C45DF972-0576-826A-CD21-12CC8ECF50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>
                    <a:extLst>
                      <a:ext uri="{FF2B5EF4-FFF2-40B4-BE49-F238E27FC236}">
                        <a16:creationId xmlns:a16="http://schemas.microsoft.com/office/drawing/2014/main" id="{EA83A763-DA83-D928-DEBD-9121526371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>
                    <a:extLst>
                      <a:ext uri="{FF2B5EF4-FFF2-40B4-BE49-F238E27FC236}">
                        <a16:creationId xmlns:a16="http://schemas.microsoft.com/office/drawing/2014/main" id="{1F9BAC19-EAE9-C754-4B11-92C8D59B14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944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>
                  <a:extLst>
                    <a:ext uri="{FF2B5EF4-FFF2-40B4-BE49-F238E27FC236}">
                      <a16:creationId xmlns:a16="http://schemas.microsoft.com/office/drawing/2014/main" id="{0E9326E2-9987-C261-CF2D-FE1E2B7637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>
                    <a:extLst>
                      <a:ext uri="{FF2B5EF4-FFF2-40B4-BE49-F238E27FC236}">
                        <a16:creationId xmlns:a16="http://schemas.microsoft.com/office/drawing/2014/main" id="{54C829D5-D6A2-F9D4-0641-A85A90269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>
                    <a:extLst>
                      <a:ext uri="{FF2B5EF4-FFF2-40B4-BE49-F238E27FC236}">
                        <a16:creationId xmlns:a16="http://schemas.microsoft.com/office/drawing/2014/main" id="{4E853985-9F1D-6453-03B1-2AD5F778A5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175" y="1321037"/>
                    <a:ext cx="23077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>
                  <a:extLst>
                    <a:ext uri="{FF2B5EF4-FFF2-40B4-BE49-F238E27FC236}">
                      <a16:creationId xmlns:a16="http://schemas.microsoft.com/office/drawing/2014/main" id="{C79DF86A-40FD-833D-8775-852664B71E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>
                    <a:extLst>
                      <a:ext uri="{FF2B5EF4-FFF2-40B4-BE49-F238E27FC236}">
                        <a16:creationId xmlns:a16="http://schemas.microsoft.com/office/drawing/2014/main" id="{7A8FF94F-A21C-743E-DA8A-E440E01EC5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>
                    <a:extLst>
                      <a:ext uri="{FF2B5EF4-FFF2-40B4-BE49-F238E27FC236}">
                        <a16:creationId xmlns:a16="http://schemas.microsoft.com/office/drawing/2014/main" id="{1B636F61-090D-7400-65B5-4982D4899B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6386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>
                  <a:extLst>
                    <a:ext uri="{FF2B5EF4-FFF2-40B4-BE49-F238E27FC236}">
                      <a16:creationId xmlns:a16="http://schemas.microsoft.com/office/drawing/2014/main" id="{18F5E7AF-5A79-646A-07F2-610192BABF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>
                    <a:extLst>
                      <a:ext uri="{FF2B5EF4-FFF2-40B4-BE49-F238E27FC236}">
                        <a16:creationId xmlns:a16="http://schemas.microsoft.com/office/drawing/2014/main" id="{B7BA506F-97F1-C98C-9F8D-9751CC5706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>
                    <a:extLst>
                      <a:ext uri="{FF2B5EF4-FFF2-40B4-BE49-F238E27FC236}">
                        <a16:creationId xmlns:a16="http://schemas.microsoft.com/office/drawing/2014/main" id="{6C430EEC-8D59-A2C1-A45E-C9C1A8F8E4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6813" y="1321037"/>
                    <a:ext cx="201399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>
                <a:extLst>
                  <a:ext uri="{FF2B5EF4-FFF2-40B4-BE49-F238E27FC236}">
                    <a16:creationId xmlns:a16="http://schemas.microsoft.com/office/drawing/2014/main" id="{D58AEAC6-84B9-D96D-534A-A5E257378C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>
                  <a:extLst>
                    <a:ext uri="{FF2B5EF4-FFF2-40B4-BE49-F238E27FC236}">
                      <a16:creationId xmlns:a16="http://schemas.microsoft.com/office/drawing/2014/main" id="{7F78EEDB-CD96-0067-E1F1-D752D4864B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>
                    <a:extLst>
                      <a:ext uri="{FF2B5EF4-FFF2-40B4-BE49-F238E27FC236}">
                        <a16:creationId xmlns:a16="http://schemas.microsoft.com/office/drawing/2014/main" id="{2B49D1CA-6313-4C3E-C0C8-A0DDB6CF4A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>
                    <a:extLst>
                      <a:ext uri="{FF2B5EF4-FFF2-40B4-BE49-F238E27FC236}">
                        <a16:creationId xmlns:a16="http://schemas.microsoft.com/office/drawing/2014/main" id="{762D3E6B-3D6C-546F-0C38-1175EF73B8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5036" y="1328633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>
                  <a:extLst>
                    <a:ext uri="{FF2B5EF4-FFF2-40B4-BE49-F238E27FC236}">
                      <a16:creationId xmlns:a16="http://schemas.microsoft.com/office/drawing/2014/main" id="{717EFD14-3254-1AB5-5DA2-2199DA1549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>
                    <a:extLst>
                      <a:ext uri="{FF2B5EF4-FFF2-40B4-BE49-F238E27FC236}">
                        <a16:creationId xmlns:a16="http://schemas.microsoft.com/office/drawing/2014/main" id="{E5BADABE-05DF-A906-BF90-B3A7B43E6E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>
                    <a:extLst>
                      <a:ext uri="{FF2B5EF4-FFF2-40B4-BE49-F238E27FC236}">
                        <a16:creationId xmlns:a16="http://schemas.microsoft.com/office/drawing/2014/main" id="{E13171E6-F42E-7196-7B34-CD078661DA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7001" y="1328633"/>
                    <a:ext cx="20223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>
                  <a:extLst>
                    <a:ext uri="{FF2B5EF4-FFF2-40B4-BE49-F238E27FC236}">
                      <a16:creationId xmlns:a16="http://schemas.microsoft.com/office/drawing/2014/main" id="{FA02694B-403F-B2C3-100C-53D37E4B2C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>
                    <a:extLst>
                      <a:ext uri="{FF2B5EF4-FFF2-40B4-BE49-F238E27FC236}">
                        <a16:creationId xmlns:a16="http://schemas.microsoft.com/office/drawing/2014/main" id="{23B01650-18B7-9AD1-542A-9784A6425D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>
                    <a:extLst>
                      <a:ext uri="{FF2B5EF4-FFF2-40B4-BE49-F238E27FC236}">
                        <a16:creationId xmlns:a16="http://schemas.microsoft.com/office/drawing/2014/main" id="{648C9923-F77C-EA39-D9E9-73737AA1AD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3093" y="1328633"/>
                    <a:ext cx="2685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>
                  <a:extLst>
                    <a:ext uri="{FF2B5EF4-FFF2-40B4-BE49-F238E27FC236}">
                      <a16:creationId xmlns:a16="http://schemas.microsoft.com/office/drawing/2014/main" id="{C3289BF2-BB01-6FFE-45FC-0B68E63F28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>
                    <a:extLst>
                      <a:ext uri="{FF2B5EF4-FFF2-40B4-BE49-F238E27FC236}">
                        <a16:creationId xmlns:a16="http://schemas.microsoft.com/office/drawing/2014/main" id="{43A3D8CA-AD2F-F97E-82A0-59A8BE1C66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>
                    <a:extLst>
                      <a:ext uri="{FF2B5EF4-FFF2-40B4-BE49-F238E27FC236}">
                        <a16:creationId xmlns:a16="http://schemas.microsoft.com/office/drawing/2014/main" id="{32A01908-B304-DE1F-856B-FC2AF7E16E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465" y="1328633"/>
                    <a:ext cx="22657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>
                  <a:extLst>
                    <a:ext uri="{FF2B5EF4-FFF2-40B4-BE49-F238E27FC236}">
                      <a16:creationId xmlns:a16="http://schemas.microsoft.com/office/drawing/2014/main" id="{18677D70-2B58-579F-3578-0F286F4BBA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>
                    <a:extLst>
                      <a:ext uri="{FF2B5EF4-FFF2-40B4-BE49-F238E27FC236}">
                        <a16:creationId xmlns:a16="http://schemas.microsoft.com/office/drawing/2014/main" id="{F45353B3-D8DE-45A7-5300-7FE6B81D69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>
                    <a:extLst>
                      <a:ext uri="{FF2B5EF4-FFF2-40B4-BE49-F238E27FC236}">
                        <a16:creationId xmlns:a16="http://schemas.microsoft.com/office/drawing/2014/main" id="{4155D565-1A48-1B2C-7A5D-D20C3D5816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3249" y="1328633"/>
                    <a:ext cx="22741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>
                  <a:extLst>
                    <a:ext uri="{FF2B5EF4-FFF2-40B4-BE49-F238E27FC236}">
                      <a16:creationId xmlns:a16="http://schemas.microsoft.com/office/drawing/2014/main" id="{9436BD52-5228-3456-4475-1237274CE4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>
                    <a:extLst>
                      <a:ext uri="{FF2B5EF4-FFF2-40B4-BE49-F238E27FC236}">
                        <a16:creationId xmlns:a16="http://schemas.microsoft.com/office/drawing/2014/main" id="{F7F3204B-A3CB-3FC0-BDC1-1EB15CA27B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>
                    <a:extLst>
                      <a:ext uri="{FF2B5EF4-FFF2-40B4-BE49-F238E27FC236}">
                        <a16:creationId xmlns:a16="http://schemas.microsoft.com/office/drawing/2014/main" id="{84F76014-F4E2-B594-C6E2-439FA21D01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0181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>
                  <a:extLst>
                    <a:ext uri="{FF2B5EF4-FFF2-40B4-BE49-F238E27FC236}">
                      <a16:creationId xmlns:a16="http://schemas.microsoft.com/office/drawing/2014/main" id="{D85745C8-1BB9-1985-BACF-6CB254B7C6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>
                    <a:extLst>
                      <a:ext uri="{FF2B5EF4-FFF2-40B4-BE49-F238E27FC236}">
                        <a16:creationId xmlns:a16="http://schemas.microsoft.com/office/drawing/2014/main" id="{34CF993A-9081-A7EC-143D-C54BEC804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>
                    <a:extLst>
                      <a:ext uri="{FF2B5EF4-FFF2-40B4-BE49-F238E27FC236}">
                        <a16:creationId xmlns:a16="http://schemas.microsoft.com/office/drawing/2014/main" id="{A893A66F-A091-80D1-24BE-34075C2879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6622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>
                  <a:extLst>
                    <a:ext uri="{FF2B5EF4-FFF2-40B4-BE49-F238E27FC236}">
                      <a16:creationId xmlns:a16="http://schemas.microsoft.com/office/drawing/2014/main" id="{CCE5740F-C927-1A48-ADAA-DDDFC21E7F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>
                    <a:extLst>
                      <a:ext uri="{FF2B5EF4-FFF2-40B4-BE49-F238E27FC236}">
                        <a16:creationId xmlns:a16="http://schemas.microsoft.com/office/drawing/2014/main" id="{ED0BA350-FB59-CC28-C272-94A3E5F5E6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>
                    <a:extLst>
                      <a:ext uri="{FF2B5EF4-FFF2-40B4-BE49-F238E27FC236}">
                        <a16:creationId xmlns:a16="http://schemas.microsoft.com/office/drawing/2014/main" id="{CBDFE1F8-8C20-CF5A-07DD-0F60DF5913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6211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>
                  <a:extLst>
                    <a:ext uri="{FF2B5EF4-FFF2-40B4-BE49-F238E27FC236}">
                      <a16:creationId xmlns:a16="http://schemas.microsoft.com/office/drawing/2014/main" id="{0FB9485A-53D1-1830-FCD2-25FF8FF4E8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>
                    <a:extLst>
                      <a:ext uri="{FF2B5EF4-FFF2-40B4-BE49-F238E27FC236}">
                        <a16:creationId xmlns:a16="http://schemas.microsoft.com/office/drawing/2014/main" id="{1BBF89C3-9580-13C9-EB56-155E9C8832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>
                    <a:extLst>
                      <a:ext uri="{FF2B5EF4-FFF2-40B4-BE49-F238E27FC236}">
                        <a16:creationId xmlns:a16="http://schemas.microsoft.com/office/drawing/2014/main" id="{721A5D32-EF4F-7ECD-9722-3E1DD8A81A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7268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>
                  <a:extLst>
                    <a:ext uri="{FF2B5EF4-FFF2-40B4-BE49-F238E27FC236}">
                      <a16:creationId xmlns:a16="http://schemas.microsoft.com/office/drawing/2014/main" id="{9E992768-2714-93D9-3B53-C088FC615F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>
                    <a:extLst>
                      <a:ext uri="{FF2B5EF4-FFF2-40B4-BE49-F238E27FC236}">
                        <a16:creationId xmlns:a16="http://schemas.microsoft.com/office/drawing/2014/main" id="{7FAEAF1A-A971-7088-FED4-F86343709C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>
                    <a:extLst>
                      <a:ext uri="{FF2B5EF4-FFF2-40B4-BE49-F238E27FC236}">
                        <a16:creationId xmlns:a16="http://schemas.microsoft.com/office/drawing/2014/main" id="{6836DA49-E44E-8436-78FC-1CFA3DC832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4339" y="1326732"/>
                    <a:ext cx="266015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>
                  <a:extLst>
                    <a:ext uri="{FF2B5EF4-FFF2-40B4-BE49-F238E27FC236}">
                      <a16:creationId xmlns:a16="http://schemas.microsoft.com/office/drawing/2014/main" id="{A9AF3F79-E9E7-0696-624E-E3E11766C5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>
                    <a:extLst>
                      <a:ext uri="{FF2B5EF4-FFF2-40B4-BE49-F238E27FC236}">
                        <a16:creationId xmlns:a16="http://schemas.microsoft.com/office/drawing/2014/main" id="{7F0BD554-7301-FCA7-BBEA-95CBCE4BF2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>
                    <a:extLst>
                      <a:ext uri="{FF2B5EF4-FFF2-40B4-BE49-F238E27FC236}">
                        <a16:creationId xmlns:a16="http://schemas.microsoft.com/office/drawing/2014/main" id="{8E37828F-0EB8-EA3E-6530-3F38277B43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8193" y="1326732"/>
                    <a:ext cx="24335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>
            <a:extLst>
              <a:ext uri="{FF2B5EF4-FFF2-40B4-BE49-F238E27FC236}">
                <a16:creationId xmlns:a16="http://schemas.microsoft.com/office/drawing/2014/main" id="{E5124C19-58E9-A668-8A43-E59DEE2F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>
            <a:extLst>
              <a:ext uri="{FF2B5EF4-FFF2-40B4-BE49-F238E27FC236}">
                <a16:creationId xmlns:a16="http://schemas.microsoft.com/office/drawing/2014/main" id="{5C00DC0D-F235-1315-612E-378FE2CB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>
            <a:extLst>
              <a:ext uri="{FF2B5EF4-FFF2-40B4-BE49-F238E27FC236}">
                <a16:creationId xmlns:a16="http://schemas.microsoft.com/office/drawing/2014/main" id="{46122578-FC21-B359-F921-99CE04C1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>
            <a:extLst>
              <a:ext uri="{FF2B5EF4-FFF2-40B4-BE49-F238E27FC236}">
                <a16:creationId xmlns:a16="http://schemas.microsoft.com/office/drawing/2014/main" id="{A145E878-E8D4-78FD-BDA4-8CED510D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>
            <a:extLst>
              <a:ext uri="{FF2B5EF4-FFF2-40B4-BE49-F238E27FC236}">
                <a16:creationId xmlns:a16="http://schemas.microsoft.com/office/drawing/2014/main" id="{FFB9AF83-F98A-EF59-B0F3-27FC4B663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>
            <a:extLst>
              <a:ext uri="{FF2B5EF4-FFF2-40B4-BE49-F238E27FC236}">
                <a16:creationId xmlns:a16="http://schemas.microsoft.com/office/drawing/2014/main" id="{C9588B0C-9BE5-01FA-3DF8-F5CAB3082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>
            <a:extLst>
              <a:ext uri="{FF2B5EF4-FFF2-40B4-BE49-F238E27FC236}">
                <a16:creationId xmlns:a16="http://schemas.microsoft.com/office/drawing/2014/main" id="{D3BA321E-E3BF-B8D1-C987-4CD54BE5C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>
            <a:extLst>
              <a:ext uri="{FF2B5EF4-FFF2-40B4-BE49-F238E27FC236}">
                <a16:creationId xmlns:a16="http://schemas.microsoft.com/office/drawing/2014/main" id="{0D16A141-3CDE-93E9-CCB5-57A620549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>
            <a:extLst>
              <a:ext uri="{FF2B5EF4-FFF2-40B4-BE49-F238E27FC236}">
                <a16:creationId xmlns:a16="http://schemas.microsoft.com/office/drawing/2014/main" id="{BCDFA02C-FD21-79C3-A402-73767ADB7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6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id="{7A019AB9-68C1-1FEA-AAD4-AD7058F7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/>
          <a:stretch>
            <a:fillRect/>
          </a:stretch>
        </p:blipFill>
        <p:spPr bwMode="auto">
          <a:xfrm>
            <a:off x="1827213" y="2500313"/>
            <a:ext cx="75882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1107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6019650"/>
            <a:ext cx="10972800" cy="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0" y="3670955"/>
            <a:ext cx="10848975" cy="29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661864" y="990841"/>
            <a:ext cx="439248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rgbClr val="1713CB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000" b="1" u="sng" dirty="0">
                <a:solidFill>
                  <a:srgbClr val="1713CB"/>
                </a:solidFill>
                <a:cs typeface="Times New Roman" panose="02020603050405020304" pitchFamily="18" charset="0"/>
              </a:rPr>
              <a:t> 14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686200" y="892844"/>
            <a:ext cx="7269138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bạn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mới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đến</a:t>
            </a:r>
            <a:endParaRPr lang="en-US" altLang="en-US" sz="4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cụ</a:t>
            </a:r>
            <a:r>
              <a:rPr lang="en-US" altLang="en-US" sz="4000" b="1" dirty="0">
                <a:solidFill>
                  <a:srgbClr val="FF0000"/>
                </a:solidFill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</a:rPr>
              <a:t>Trống</a:t>
            </a:r>
            <a:r>
              <a:rPr lang="en-US" altLang="en-US" sz="4000" b="1" dirty="0">
                <a:solidFill>
                  <a:srgbClr val="FF0000"/>
                </a:solidFill>
              </a:rPr>
              <a:t> con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48EE17E8-BA5E-7B9F-33B8-41E8DAF7619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86200" y="413770"/>
            <a:ext cx="324036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nhạc</a:t>
            </a:r>
            <a:endParaRPr lang="en-US" altLang="en-US" sz="40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D:\GIÁO ÁN 1 2020-2021\HÌNH SOẠN GIÁO ÁN\Học hát\CHAO NGUOI BAN MOI DEN\Chào người bạn mới đến - Copy.jpg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985838" y="95250"/>
            <a:ext cx="89296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14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Nghe </a:t>
            </a:r>
            <a:r>
              <a:rPr lang="en-US" alt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hát</a:t>
            </a:r>
            <a:endParaRPr lang="en-US" altLang="en-US" sz="3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ÁT MẪU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1176" y="1052736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2AD73002-A833-81F0-7702-DC4DD64EA9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5749" y="130655"/>
            <a:ext cx="1073226" cy="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4D68A-EE00-57A3-A147-E5BEACE4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D:\GIÁO ÁN 1 2020-2021\HÌNH SOẠN GIÁO ÁN\Học hát\CHAO NGUOI BAN MOI DEN\Chào người bạn mới đến - Copy.jpg">
            <a:extLst>
              <a:ext uri="{FF2B5EF4-FFF2-40B4-BE49-F238E27FC236}">
                <a16:creationId xmlns:a16="http://schemas.microsoft.com/office/drawing/2014/main" id="{BF55DCEA-C949-6421-4981-96DEDBAA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985838" y="95250"/>
            <a:ext cx="89296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000o">
            <a:extLst>
              <a:ext uri="{FF2B5EF4-FFF2-40B4-BE49-F238E27FC236}">
                <a16:creationId xmlns:a16="http://schemas.microsoft.com/office/drawing/2014/main" id="{7C6329AC-54E5-D175-D4EB-97473E547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>
            <a:extLst>
              <a:ext uri="{FF2B5EF4-FFF2-40B4-BE49-F238E27FC236}">
                <a16:creationId xmlns:a16="http://schemas.microsoft.com/office/drawing/2014/main" id="{4AE7CE69-6EFA-786A-C47A-15D49E44E4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>
            <a:extLst>
              <a:ext uri="{FF2B5EF4-FFF2-40B4-BE49-F238E27FC236}">
                <a16:creationId xmlns:a16="http://schemas.microsoft.com/office/drawing/2014/main" id="{8E046F1A-EB32-4CBF-19D3-990048B3D1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>
            <a:extLst>
              <a:ext uri="{FF2B5EF4-FFF2-40B4-BE49-F238E27FC236}">
                <a16:creationId xmlns:a16="http://schemas.microsoft.com/office/drawing/2014/main" id="{23E583A9-0F25-C3A7-158C-6B224221A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ÁT MẪU CHÀO NGƯỜI BẠN MỚI ĐẾN.mp3">
            <a:hlinkClick r:id="" action="ppaction://media"/>
            <a:extLst>
              <a:ext uri="{FF2B5EF4-FFF2-40B4-BE49-F238E27FC236}">
                <a16:creationId xmlns:a16="http://schemas.microsoft.com/office/drawing/2014/main" id="{AEFBF9D2-4187-ADE7-87F4-E1FADC855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1176" y="1052736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66ED73B4-EA26-302D-331C-1091CC1373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5749" y="130655"/>
            <a:ext cx="1073226" cy="5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26615" y="2348880"/>
            <a:ext cx="10956187" cy="180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THEO NHẠC ĐỆM</a:t>
            </a:r>
          </a:p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</a:t>
            </a:r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GÕ ĐỆM THEO NHIP</a:t>
            </a:r>
            <a:endParaRPr lang="en-US" altLang="en-US" sz="55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:\GIÁO ÁN 1 2020-2021\HÌNH SOẠN GIÁO ÁN\Học hát\CHAO NGUOI BAN MOI DEN\Picture1 - Copy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863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5232" y="1484784"/>
            <a:ext cx="609600" cy="609600"/>
          </a:xfrm>
          <a:prstGeom prst="rect">
            <a:avLst/>
          </a:prstGeom>
        </p:spPr>
      </p:pic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8FB00453-D7C3-DF31-A421-F5020EA7F7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5749" y="96838"/>
            <a:ext cx="1073226" cy="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7245</TotalTime>
  <Words>123</Words>
  <Application>Microsoft Office PowerPoint</Application>
  <PresentationFormat>Custom</PresentationFormat>
  <Paragraphs>31</Paragraphs>
  <Slides>24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  CHĂM NGOAN HỌC GIỎI!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602</cp:revision>
  <dcterms:created xsi:type="dcterms:W3CDTF">2010-04-30T18:19:48Z</dcterms:created>
  <dcterms:modified xsi:type="dcterms:W3CDTF">2024-12-10T07:21:11Z</dcterms:modified>
</cp:coreProperties>
</file>