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5" r:id="rId2"/>
    <p:sldId id="261" r:id="rId3"/>
    <p:sldId id="276" r:id="rId4"/>
    <p:sldId id="279" r:id="rId5"/>
    <p:sldId id="264" r:id="rId6"/>
    <p:sldId id="280" r:id="rId7"/>
    <p:sldId id="267" r:id="rId8"/>
    <p:sldId id="277" r:id="rId9"/>
    <p:sldId id="278" r:id="rId10"/>
    <p:sldId id="270" r:id="rId11"/>
    <p:sldId id="27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8C99A1-5BA6-4729-86DA-9D58242C180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84E68-EC12-4781-9498-C9F25AC4681F}"/>
              </a:ext>
            </a:extLst>
          </p:cNvPr>
          <p:cNvSpPr txBox="1"/>
          <p:nvPr/>
        </p:nvSpPr>
        <p:spPr>
          <a:xfrm>
            <a:off x="649356" y="1120676"/>
            <a:ext cx="772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BẢO QUẢN </a:t>
            </a: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36885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việc em đã và sẽ làm để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mọi người trong gia đình thực hiện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gia đình.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727DB21-02DD-4C54-BADB-49A181C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:a16="http://schemas.microsoft.com/office/drawing/2014/main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3E5CB7-CCA8-49AC-82E1-91E974A42880}"/>
              </a:ext>
            </a:extLst>
          </p:cNvPr>
          <p:cNvSpPr txBox="1"/>
          <p:nvPr/>
        </p:nvSpPr>
        <p:spPr>
          <a:xfrm>
            <a:off x="676244" y="1480683"/>
            <a:ext cx="701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16687B1-5BC7-40D6-A88E-69A4D500F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076" y="639505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2A40EE-BC98-4C2A-A746-E167416C6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85A87-DC0B-4229-8C49-AD25C590F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AE5104-1E47-49D8-BDCE-AFC7045B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408" r="203"/>
          <a:stretch/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05CED-5066-4DB6-99DB-8687E1D35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FC9EB-56A6-46E7-99F5-C4FB196BD8E1}"/>
              </a:ext>
            </a:extLst>
          </p:cNvPr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B810D1-AF9D-4F56-94B6-90B70E94B43E}"/>
              </a:ext>
            </a:extLst>
          </p:cNvPr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1B4FF-F0F8-471E-852E-1DAF161E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C7682-FE86-4D89-9CD4-97BBB47B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việc bảo quản đồ dùng gia đình có lợi ích gì?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5447024E-D15C-4542-92F0-AC004DC2FD4F}"/>
              </a:ext>
            </a:extLst>
          </p:cNvPr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3964A-8F58-436A-B72B-A5696F60FF4A}"/>
              </a:ext>
            </a:extLst>
          </p:cNvPr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thêm những việc cần làm để bảo quản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val="29735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Chi thường tắt, mở ti vi liên tục.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BE6F59-CF0F-411D-A0FC-C1729420BE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Hai chị em Nga dùng bút vẽ lên ghế.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E36EB-56C6-4E28-8638-34C20EF2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Hùng thường đóng cửa mạnh khi ra vào.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E6AC89-CBB8-46D9-B0B8-7CB3D1C6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</TotalTime>
  <Words>491</Words>
  <Application>Microsoft Office PowerPoint</Application>
  <PresentationFormat>Widescreen</PresentationFormat>
  <Paragraphs>52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60</cp:revision>
  <dcterms:created xsi:type="dcterms:W3CDTF">2021-06-11T02:39:36Z</dcterms:created>
  <dcterms:modified xsi:type="dcterms:W3CDTF">2024-12-30T06:35:23Z</dcterms:modified>
</cp:coreProperties>
</file>