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3" r:id="rId4"/>
    <p:sldMasterId id="2147483699" r:id="rId5"/>
    <p:sldMasterId id="2147483713" r:id="rId6"/>
  </p:sldMasterIdLst>
  <p:notesMasterIdLst>
    <p:notesMasterId r:id="rId18"/>
  </p:notesMasterIdLst>
  <p:sldIdLst>
    <p:sldId id="257" r:id="rId7"/>
    <p:sldId id="2908" r:id="rId8"/>
    <p:sldId id="2910" r:id="rId9"/>
    <p:sldId id="521" r:id="rId10"/>
    <p:sldId id="284" r:id="rId11"/>
    <p:sldId id="2917" r:id="rId12"/>
    <p:sldId id="2918" r:id="rId13"/>
    <p:sldId id="2919" r:id="rId14"/>
    <p:sldId id="2920" r:id="rId15"/>
    <p:sldId id="297" r:id="rId16"/>
    <p:sldId id="4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4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2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7T18:20:35.344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5-27T18:20:37.592" idx="4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19F2E-DCDD-45AA-918E-4094483A013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5C1C7-1F53-47BE-9245-DC3845AE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7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09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7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621104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3325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008289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990374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0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6317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305884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11663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4537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886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55363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3609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12/30/2024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8487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0252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18357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1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8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5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2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4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9828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1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6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1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6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434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74435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0644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2374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556277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62027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4676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88071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7423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0943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9124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7384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596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76613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048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17300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80216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71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4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6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55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Relationship Id="rId4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TIN NHẮN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4E4A5-FFA9-4AFF-B145-43D3C3923303}"/>
              </a:ext>
            </a:extLst>
          </p:cNvPr>
          <p:cNvSpPr txBox="1"/>
          <p:nvPr/>
        </p:nvSpPr>
        <p:spPr>
          <a:xfrm>
            <a:off x="2610255" y="1803906"/>
            <a:ext cx="7625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 mẹ ơi! Chiều nay ông qua đón con đi mua sách. Con đi cùng với ông mua xong con sẽ về, bố mẹ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của bố mẹ,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08105" y="2098283"/>
            <a:ext cx="6066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301792" y="2226846"/>
            <a:ext cx="7635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Hoạt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1: </a:t>
            </a:r>
          </a:p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sát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tranh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tin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nhắn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273941"/>
            <a:ext cx="8743950" cy="4581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1C2B8-BF16-421B-8212-6200D55019A8}"/>
              </a:ext>
            </a:extLst>
          </p:cNvPr>
          <p:cNvSpPr txBox="1"/>
          <p:nvPr/>
        </p:nvSpPr>
        <p:spPr>
          <a:xfrm>
            <a:off x="1724025" y="4855466"/>
            <a:ext cx="5127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5128941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E800-43F6-43B6-A535-36CF510B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4933-0642-483C-AD48-AB1C3CF6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87BF-7309-4C2B-B6F9-5A6A2906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0"/>
            <a:ext cx="8743950" cy="458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08E1-09C7-41D4-87D8-8A18844DD6EA}"/>
              </a:ext>
            </a:extLst>
          </p:cNvPr>
          <p:cNvSpPr txBox="1"/>
          <p:nvPr/>
        </p:nvSpPr>
        <p:spPr>
          <a:xfrm>
            <a:off x="594804" y="4518115"/>
            <a:ext cx="1084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Sóc con nhắn tin cho mẹ.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Sóc nhắn mẹ rằng cậu được bà đưa qua nhà bà chơi và ăn cơm nhà bà.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Sóc phải nhắn tin vì mẹ không có nhà và cậu muốn thông báo cho mẹ khi mẹ về.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51490" y="2226846"/>
            <a:ext cx="7736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Hoạt động 2: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Viết tin nhắn cho người thân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246051" y="1420163"/>
            <a:ext cx="8060924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 Viết tin nhắn cho người thân: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Ông qua nhà đưa em đi mua sách.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đó, bố mẹ đi vắng. Em hãy viết tin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nhắn cho bố mẹ yên tâm.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B5656-3AB8-4827-ACD3-2A4D2AA01B1C}"/>
              </a:ext>
            </a:extLst>
          </p:cNvPr>
          <p:cNvSpPr/>
          <p:nvPr/>
        </p:nvSpPr>
        <p:spPr>
          <a:xfrm>
            <a:off x="3675355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E9A0A-31D3-4AD4-AB70-091B7C1BAD39}"/>
              </a:ext>
            </a:extLst>
          </p:cNvPr>
          <p:cNvSpPr/>
          <p:nvPr/>
        </p:nvSpPr>
        <p:spPr>
          <a:xfrm>
            <a:off x="3675354" y="4196715"/>
            <a:ext cx="5530789" cy="9523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muốn nhắn điều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  <p:bldP spid="3" grpId="0" animBg="1"/>
      <p:bldP spid="3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260</Words>
  <Application>Microsoft Office PowerPoint</Application>
  <PresentationFormat>Widescreen</PresentationFormat>
  <Paragraphs>35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等线</vt:lpstr>
      <vt:lpstr>等线 Light</vt:lpstr>
      <vt:lpstr>微软雅黑</vt:lpstr>
      <vt:lpstr>微软雅黑</vt:lpstr>
      <vt:lpstr>宋体</vt:lpstr>
      <vt:lpstr>宋体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Hoạt động</vt:lpstr>
      <vt:lpstr>Office 主题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2021-07-21T08:28:44Z</dcterms:created>
  <dcterms:modified xsi:type="dcterms:W3CDTF">2024-12-30T06:11:43Z</dcterms:modified>
</cp:coreProperties>
</file>