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1" r:id="rId4"/>
    <p:sldMasterId id="2147483723" r:id="rId5"/>
    <p:sldMasterId id="2147483735" r:id="rId6"/>
    <p:sldMasterId id="2147483747" r:id="rId7"/>
  </p:sldMasterIdLst>
  <p:notesMasterIdLst>
    <p:notesMasterId r:id="rId22"/>
  </p:notesMasterIdLst>
  <p:sldIdLst>
    <p:sldId id="257" r:id="rId8"/>
    <p:sldId id="2908" r:id="rId9"/>
    <p:sldId id="266" r:id="rId10"/>
    <p:sldId id="256" r:id="rId11"/>
    <p:sldId id="2921" r:id="rId12"/>
    <p:sldId id="258" r:id="rId13"/>
    <p:sldId id="522" r:id="rId14"/>
    <p:sldId id="2922" r:id="rId15"/>
    <p:sldId id="2923" r:id="rId16"/>
    <p:sldId id="2924" r:id="rId17"/>
    <p:sldId id="2925" r:id="rId18"/>
    <p:sldId id="2920" r:id="rId19"/>
    <p:sldId id="2910" r:id="rId20"/>
    <p:sldId id="29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2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F4341-C488-4975-B236-165B98C65E2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7FED0-8399-443F-B309-7474F31F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6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278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76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0726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134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263099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1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6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82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63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26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2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96443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314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4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8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25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0467477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58312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66846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0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478363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210476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10730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39539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26419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1071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3785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3071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3966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293611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38124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0717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663987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17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6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62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618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4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51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7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10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02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729433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30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950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36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257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31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38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57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1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62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7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59056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585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129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47029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12/30/2024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80252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12/30/2024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6723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8035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095481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1621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151718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871384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89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7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65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6934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59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10" Type="http://schemas.openxmlformats.org/officeDocument/2006/relationships/image" Target="../media/image25.png"/><Relationship Id="rId4" Type="http://schemas.openxmlformats.org/officeDocument/2006/relationships/image" Target="../media/image20.jp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8.jpeg"/><Relationship Id="rId4" Type="http://schemas.openxmlformats.org/officeDocument/2006/relationships/image" Target="../media/image20.jp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8.jpeg"/><Relationship Id="rId4" Type="http://schemas.openxmlformats.org/officeDocument/2006/relationships/image" Target="../media/image20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8.jpeg"/><Relationship Id="rId4" Type="http://schemas.openxmlformats.org/officeDocument/2006/relationships/image" Target="../media/image20.jp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D0CC81-5B19-49AB-9678-31D4E8CA5E79}"/>
              </a:ext>
            </a:extLst>
          </p:cNvPr>
          <p:cNvSpPr txBox="1"/>
          <p:nvPr/>
        </p:nvSpPr>
        <p:spPr>
          <a:xfrm>
            <a:off x="2902998" y="1890944"/>
            <a:ext cx="69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Nói tên bài thơ </a:t>
            </a:r>
            <a:r>
              <a:rPr lang="en-US" sz="4000" dirty="0" err="1">
                <a:latin typeface="+mj-lt"/>
              </a:rPr>
              <a:t>em</a:t>
            </a:r>
            <a:r>
              <a:rPr lang="en-US" sz="4000" dirty="0">
                <a:latin typeface="+mj-lt"/>
              </a:rPr>
              <a:t> </a:t>
            </a:r>
            <a:r>
              <a:rPr lang="vi-VN" sz="4000" dirty="0">
                <a:latin typeface="+mj-lt"/>
              </a:rPr>
              <a:t>đã tìm được</a:t>
            </a:r>
            <a:r>
              <a:rPr lang="en-US" sz="4000" dirty="0"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D4D12-D183-4B55-B602-EE65F4AB4FA5}"/>
              </a:ext>
            </a:extLst>
          </p:cNvPr>
          <p:cNvSpPr txBox="1"/>
          <p:nvPr/>
        </p:nvSpPr>
        <p:spPr>
          <a:xfrm>
            <a:off x="2902998" y="2771763"/>
            <a:ext cx="69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Nói tên tác giả bài thơ đó</a:t>
            </a:r>
            <a:r>
              <a:rPr lang="en-US" sz="40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8474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Thảo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luận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nhóm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41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2092877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002305" y="2226846"/>
            <a:ext cx="62343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Đọc một số câu thơ hay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cho các bạn nghe.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ave 19">
            <a:extLst>
              <a:ext uri="{FF2B5EF4-FFF2-40B4-BE49-F238E27FC236}">
                <a16:creationId xmlns:a16="http://schemas.microsoft.com/office/drawing/2014/main" id="{E91B2C5D-CCBD-4BDD-8B84-7B8414F53F3D}"/>
              </a:ext>
            </a:extLst>
          </p:cNvPr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3D697-D211-4FBB-95EF-54BAC413B790}"/>
              </a:ext>
            </a:extLst>
          </p:cNvPr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E1661C-02C4-4258-831C-E63BC69260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A09261-08A1-4208-BD09-6226AEE8C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043278-191F-4E43-BA9E-B28FE9F23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24" y="-37686"/>
            <a:ext cx="1952408" cy="19383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7B40BE-544A-4EBC-98A9-461ED18D999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sp>
        <p:nvSpPr>
          <p:cNvPr id="31" name="Right Arrow 9">
            <a:hlinkClick r:id="rId9" action="ppaction://hlinksldjump"/>
            <a:extLst>
              <a:ext uri="{FF2B5EF4-FFF2-40B4-BE49-F238E27FC236}">
                <a16:creationId xmlns:a16="http://schemas.microsoft.com/office/drawing/2014/main" id="{215005F0-6676-4849-A4C7-CA7E444D1A36}"/>
              </a:ext>
            </a:extLst>
          </p:cNvPr>
          <p:cNvSpPr/>
          <p:nvPr/>
        </p:nvSpPr>
        <p:spPr>
          <a:xfrm>
            <a:off x="9144000" y="5486400"/>
            <a:ext cx="1524000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>
            <a:hlinkClick r:id="rId9" action="ppaction://hlinksldjump"/>
            <a:extLst>
              <a:ext uri="{FF2B5EF4-FFF2-40B4-BE49-F238E27FC236}">
                <a16:creationId xmlns:a16="http://schemas.microsoft.com/office/drawing/2014/main" id="{45E4115D-6AE2-4A75-A9E5-E71218F0EC82}"/>
              </a:ext>
            </a:extLst>
          </p:cNvPr>
          <p:cNvSpPr txBox="1"/>
          <p:nvPr/>
        </p:nvSpPr>
        <p:spPr>
          <a:xfrm>
            <a:off x="9234055" y="5875904"/>
            <a:ext cx="13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35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id="{DC35EC28-A0A9-423E-8395-0575ED934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857133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Chong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541186" cy="221330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64772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27759" y="546636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4189284" y="152745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</a:p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4376965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5024" y="225558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1"/>
            <a:ext cx="6782776" cy="1698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27759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71775" y="263981"/>
            <a:ext cx="6034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gì hai mắt trong veo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 nằm sưởi nắng, thích trèo cây cau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541186" cy="170670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79173" y="150314"/>
            <a:ext cx="6801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Bốn cây cột dừa hai cây đinh sắc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 cái đong đưa một cái ngúc ngoắc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 là con gì?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0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9DC16-9921-44A5-8124-A3A1DADD0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669" y="1728787"/>
            <a:ext cx="890587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BC2FFB-FC39-4E4E-BBF0-291EAB0EC3DA}"/>
              </a:ext>
            </a:extLst>
          </p:cNvPr>
          <p:cNvSpPr/>
          <p:nvPr/>
        </p:nvSpPr>
        <p:spPr>
          <a:xfrm>
            <a:off x="1571348" y="1127464"/>
            <a:ext cx="9206143" cy="33557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VỀ QUÊ</a:t>
            </a:r>
          </a:p>
          <a:p>
            <a:pPr algn="ctr"/>
            <a:r>
              <a:rPr lang="vi-VN" sz="2400" dirty="0">
                <a:latin typeface="+mj-lt"/>
              </a:rPr>
              <a:t>Nghỉ hè bé được về quê</a:t>
            </a:r>
          </a:p>
          <a:p>
            <a:pPr algn="ctr"/>
            <a:r>
              <a:rPr lang="vi-VN" sz="2400" dirty="0">
                <a:latin typeface="+mj-lt"/>
              </a:rPr>
              <a:t>Được đi lên rẫy, được về tắm sông</a:t>
            </a:r>
          </a:p>
          <a:p>
            <a:pPr algn="ctr"/>
            <a:r>
              <a:rPr lang="vi-VN" sz="2400" dirty="0">
                <a:latin typeface="+mj-lt"/>
              </a:rPr>
              <a:t>Thăm bà rồi lại thăm ông</a:t>
            </a:r>
          </a:p>
          <a:p>
            <a:pPr algn="ctr"/>
            <a:r>
              <a:rPr lang="vi-VN" sz="2400" dirty="0">
                <a:latin typeface="+mj-lt"/>
              </a:rPr>
              <a:t>Thả diều câu cá sướng không gì bằng</a:t>
            </a:r>
          </a:p>
          <a:p>
            <a:pPr algn="ctr"/>
            <a:r>
              <a:rPr lang="vi-VN" sz="2400" dirty="0">
                <a:latin typeface="+mj-lt"/>
              </a:rPr>
              <a:t>Đêm về bé ngắm ông trăng</a:t>
            </a:r>
          </a:p>
          <a:p>
            <a:pPr algn="ctr"/>
            <a:r>
              <a:rPr lang="vi-VN" sz="2400" dirty="0">
                <a:latin typeface="+mj-lt"/>
              </a:rPr>
              <a:t>Nghe ông kể chuyện chị Hằng ngày xưa</a:t>
            </a:r>
          </a:p>
          <a:p>
            <a:pPr algn="ctr"/>
            <a:r>
              <a:rPr lang="vi-VN" sz="2400" dirty="0">
                <a:latin typeface="+mj-lt"/>
              </a:rPr>
              <a:t>Bà rang đậu lạc thơm chưa?</a:t>
            </a:r>
          </a:p>
          <a:p>
            <a:pPr algn="ctr"/>
            <a:r>
              <a:rPr lang="vi-VN" sz="2400" dirty="0">
                <a:latin typeface="+mj-lt"/>
              </a:rPr>
              <a:t>Mời ông, bà, bé say sưa chuyện trò.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1536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E31EA7-AC47-4A6E-BEE1-B69669F48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313" y="0"/>
            <a:ext cx="7295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262</Words>
  <Application>Microsoft Office PowerPoint</Application>
  <PresentationFormat>Widescreen</PresentationFormat>
  <Paragraphs>52</Paragraphs>
  <Slides>14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7" baseType="lpstr">
      <vt:lpstr>等线</vt:lpstr>
      <vt:lpstr>等线 Light</vt:lpstr>
      <vt:lpstr>微软雅黑</vt:lpstr>
      <vt:lpstr>宋体</vt:lpstr>
      <vt:lpstr>宋体</vt:lpstr>
      <vt:lpstr>.VnAvant</vt:lpstr>
      <vt:lpstr>Arial</vt:lpstr>
      <vt:lpstr>Arial-Rounded</vt:lpstr>
      <vt:lpstr>Arial-SGK-TV</vt:lpstr>
      <vt:lpstr>Averta Std CY Bold</vt:lpstr>
      <vt:lpstr>Calibri</vt:lpstr>
      <vt:lpstr>Calibri Light</vt:lpstr>
      <vt:lpstr>iCiel Cucho</vt:lpstr>
      <vt:lpstr>Quicksand Medium</vt:lpstr>
      <vt:lpstr>Times New Roman</vt:lpstr>
      <vt:lpstr>汉仪跳跳体简</vt:lpstr>
      <vt:lpstr>千图网拥有20W+精美PPT模板 更多PPT模板下载至：www.58pic.com/office/ppt​​</vt:lpstr>
      <vt:lpstr>https://www.freeppt7.com</vt:lpstr>
      <vt:lpstr>Hoạt động</vt:lpstr>
      <vt:lpstr>6_Office Theme</vt:lpstr>
      <vt:lpstr>5_Office Theme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</cp:revision>
  <dcterms:created xsi:type="dcterms:W3CDTF">2021-07-21T08:40:53Z</dcterms:created>
  <dcterms:modified xsi:type="dcterms:W3CDTF">2024-12-30T06:12:01Z</dcterms:modified>
</cp:coreProperties>
</file>