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3" r:id="rId3"/>
    <p:sldMasterId id="2147483715" r:id="rId4"/>
    <p:sldMasterId id="2147483739" r:id="rId5"/>
  </p:sldMasterIdLst>
  <p:notesMasterIdLst>
    <p:notesMasterId r:id="rId20"/>
  </p:notesMasterIdLst>
  <p:sldIdLst>
    <p:sldId id="533" r:id="rId6"/>
    <p:sldId id="509" r:id="rId7"/>
    <p:sldId id="267" r:id="rId8"/>
    <p:sldId id="535" r:id="rId9"/>
    <p:sldId id="527" r:id="rId10"/>
    <p:sldId id="528" r:id="rId11"/>
    <p:sldId id="507" r:id="rId12"/>
    <p:sldId id="534" r:id="rId13"/>
    <p:sldId id="340" r:id="rId14"/>
    <p:sldId id="495" r:id="rId15"/>
    <p:sldId id="325" r:id="rId16"/>
    <p:sldId id="276" r:id="rId17"/>
    <p:sldId id="510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41009" y="289183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524000" y="2655366"/>
            <a:ext cx="847965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72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72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72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bố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2170312" y="615842"/>
            <a:ext cx="8534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6BBA8-A626-455A-BC28-59D3EBEFD97B}"/>
              </a:ext>
            </a:extLst>
          </p:cNvPr>
          <p:cNvSpPr txBox="1"/>
          <p:nvPr/>
        </p:nvSpPr>
        <p:spPr>
          <a:xfrm>
            <a:off x="3447265" y="2216911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11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1609" y="2672141"/>
            <a:ext cx="69935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theo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văn</a:t>
            </a:r>
            <a:r>
              <a:rPr kumimoji="0" lang="en-US" altLang="zh-CN" sz="66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bản</a:t>
            </a:r>
            <a:r>
              <a:rPr kumimoji="0" lang="en-US" altLang="zh-CN" sz="66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2D5AE5-8FED-42FA-9DE3-9B54B51D82AE}"/>
              </a:ext>
            </a:extLst>
          </p:cNvPr>
          <p:cNvSpPr/>
          <p:nvPr/>
        </p:nvSpPr>
        <p:spPr>
          <a:xfrm>
            <a:off x="3699008" y="366762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A439D-6D62-425C-B7E9-2A908267B9E2}"/>
              </a:ext>
            </a:extLst>
          </p:cNvPr>
          <p:cNvSpPr txBox="1"/>
          <p:nvPr/>
        </p:nvSpPr>
        <p:spPr>
          <a:xfrm>
            <a:off x="914401" y="1476078"/>
            <a:ext cx="1069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0940" y="1015511"/>
            <a:ext cx="10501630" cy="3489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defTabSz="913765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N4 </a:t>
            </a:r>
          </a:p>
          <a:p>
            <a:pPr lvl="0" defTabSz="913765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3765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3487407" y="18959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9275476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3613567" y="24364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7549725" y="23992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2847040" y="29268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2939787" y="29268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564589" y="7503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153715" y="943551"/>
            <a:ext cx="10594034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17185" y="2453635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947403" y="2746167"/>
            <a:ext cx="11160520" cy="1719070"/>
            <a:chOff x="78409" y="1993082"/>
            <a:chExt cx="2294421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78409" y="2192180"/>
              <a:ext cx="2294421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270843" y="4394709"/>
            <a:ext cx="10474922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1485546" y="4506376"/>
            <a:ext cx="10708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132299" y="2043881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047654" y="3655570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132299" y="5331220"/>
            <a:ext cx="9296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578</Words>
  <Application>Microsoft Office PowerPoint</Application>
  <PresentationFormat>Widescreen</PresentationFormat>
  <Paragraphs>64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Microsoft YaHei</vt:lpstr>
      <vt:lpstr>SimSun</vt:lpstr>
      <vt:lpstr>SimSun</vt:lpstr>
      <vt:lpstr>Arial</vt:lpstr>
      <vt:lpstr>Arial-Rounded</vt:lpstr>
      <vt:lpstr>Calibri</vt:lpstr>
      <vt:lpstr>等线</vt:lpstr>
      <vt:lpstr>Times New Roman</vt:lpstr>
      <vt:lpstr>Office Theme</vt:lpstr>
      <vt:lpstr>1_Office 主题​​</vt:lpstr>
      <vt:lpstr>2_Office Theme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2021-07-20T01:55:21Z</dcterms:created>
  <dcterms:modified xsi:type="dcterms:W3CDTF">2024-12-21T15:31:16Z</dcterms:modified>
</cp:coreProperties>
</file>