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519" r:id="rId3"/>
    <p:sldId id="516" r:id="rId4"/>
    <p:sldId id="282" r:id="rId5"/>
    <p:sldId id="515" r:id="rId6"/>
    <p:sldId id="518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"/>
          <a:stretch/>
        </p:blipFill>
        <p:spPr>
          <a:xfrm>
            <a:off x="0" y="0"/>
            <a:ext cx="12337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47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A8AA3B-59BE-43A9-9A3C-DE380F5EC314}"/>
              </a:ext>
            </a:extLst>
          </p:cNvPr>
          <p:cNvSpPr txBox="1"/>
          <p:nvPr/>
        </p:nvSpPr>
        <p:spPr>
          <a:xfrm>
            <a:off x="4389623" y="1617736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2488E4-CB76-428F-87CD-6AAA5E079CF8}"/>
              </a:ext>
            </a:extLst>
          </p:cNvPr>
          <p:cNvSpPr txBox="1"/>
          <p:nvPr/>
        </p:nvSpPr>
        <p:spPr>
          <a:xfrm>
            <a:off x="4251400" y="2437837"/>
            <a:ext cx="44726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TRÒ CHƠI CỦA BỐ</a:t>
            </a:r>
            <a:endParaRPr lang="en-VN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9AE04-0467-46CB-BB37-BE911468DFB4}"/>
              </a:ext>
            </a:extLst>
          </p:cNvPr>
          <p:cNvSpPr txBox="1"/>
          <p:nvPr/>
        </p:nvSpPr>
        <p:spPr>
          <a:xfrm>
            <a:off x="3577391" y="3109078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65CFB-6466-45A7-8C09-273938E75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25" y="3316839"/>
            <a:ext cx="536622" cy="507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EC945-60CF-42A3-B5D0-8C63991FE78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53" y="3987692"/>
            <a:ext cx="507094" cy="507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671049-4FFC-4ACD-9F0F-6E4359964487}"/>
              </a:ext>
            </a:extLst>
          </p:cNvPr>
          <p:cNvSpPr txBox="1"/>
          <p:nvPr/>
        </p:nvSpPr>
        <p:spPr>
          <a:xfrm>
            <a:off x="3577391" y="3775290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địa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chỉ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nhà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em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D519DB-A0C2-4CE6-8C9F-F4C6CF558BA0}"/>
              </a:ext>
            </a:extLst>
          </p:cNvPr>
          <p:cNvSpPr txBox="1"/>
          <p:nvPr/>
        </p:nvSpPr>
        <p:spPr>
          <a:xfrm>
            <a:off x="3577391" y="437748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868DE8-69F0-472D-A78B-C4895A7B95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55" y="4585255"/>
            <a:ext cx="507094" cy="507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2D39C-FD59-4D33-A97B-4D379E2A7F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88" t="-2928" r="25613" b="2928"/>
          <a:stretch/>
        </p:blipFill>
        <p:spPr>
          <a:xfrm>
            <a:off x="399543" y="274758"/>
            <a:ext cx="2571682" cy="19851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3008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42686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5551" y="294944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5551" y="373087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nghĩ,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altLang="en-US" sz="4000" b="1" dirty="0"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trong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5551" y="443762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3908887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5" y="62420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200 Hình Nền PowerPoint Thuyết Trình Đẹp - Đề án 2020 - Tổng Hợp Chia Sẻ  Hình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7" y="949727"/>
            <a:ext cx="78014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648633" y="166246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593894" y="1522938"/>
            <a:ext cx="8098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6982157" y="1637258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897453" y="1525782"/>
            <a:ext cx="839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ao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404868" y="302817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380850" y="2899784"/>
            <a:ext cx="779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49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188</Words>
  <Application>Microsoft Office PowerPoint</Application>
  <PresentationFormat>Widescreen</PresentationFormat>
  <Paragraphs>28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Arial-Rounded</vt:lpstr>
      <vt:lpstr>Calibri</vt:lpstr>
      <vt:lpstr>等线</vt:lpstr>
      <vt:lpstr>HP001 4 hàng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31</cp:revision>
  <dcterms:created xsi:type="dcterms:W3CDTF">2021-07-20T01:55:21Z</dcterms:created>
  <dcterms:modified xsi:type="dcterms:W3CDTF">2024-12-21T15:46:34Z</dcterms:modified>
</cp:coreProperties>
</file>