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>
        <p:scale>
          <a:sx n="75" d="100"/>
          <a:sy n="75" d="100"/>
        </p:scale>
        <p:origin x="30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/>
              <a:t>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</a:t>
              </a:r>
              <a:r>
                <a:rPr lang="en-US" sz="2800" dirty="0" smtClean="0"/>
                <a:t>        b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599</Words>
  <Application>Microsoft Office PowerPoint</Application>
  <PresentationFormat>Widescreen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84</cp:revision>
  <dcterms:created xsi:type="dcterms:W3CDTF">2021-06-02T01:34:28Z</dcterms:created>
  <dcterms:modified xsi:type="dcterms:W3CDTF">2021-06-04T09:41:39Z</dcterms:modified>
</cp:coreProperties>
</file>