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4" r:id="rId3"/>
    <p:sldId id="326" r:id="rId4"/>
    <p:sldId id="327" r:id="rId5"/>
    <p:sldId id="328" r:id="rId6"/>
    <p:sldId id="330" r:id="rId7"/>
    <p:sldId id="32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E46C0A"/>
    <a:srgbClr val="72CFFB"/>
    <a:srgbClr val="F9F398"/>
    <a:srgbClr val="D6E391"/>
    <a:srgbClr val="FFFAC2"/>
    <a:srgbClr val="C0504D"/>
    <a:srgbClr val="03ABEE"/>
    <a:srgbClr val="F8B1A9"/>
    <a:srgbClr val="FEC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23172" y="2361745"/>
            <a:ext cx="7318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28: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2956549" y="635539"/>
            <a:ext cx="2085522" cy="738664"/>
            <a:chOff x="2956549" y="635539"/>
            <a:chExt cx="2085522" cy="738664"/>
          </a:xfrm>
        </p:grpSpPr>
        <p:sp>
          <p:nvSpPr>
            <p:cNvPr id="59" name="Rounded Rectangle 58"/>
            <p:cNvSpPr/>
            <p:nvPr/>
          </p:nvSpPr>
          <p:spPr>
            <a:xfrm>
              <a:off x="3574506" y="761999"/>
              <a:ext cx="868189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56549" y="635539"/>
              <a:ext cx="2085522" cy="738664"/>
              <a:chOff x="857087" y="446662"/>
              <a:chExt cx="2085522" cy="73866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75044" y="446662"/>
                <a:ext cx="14675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Đ, S ?</a:t>
                </a:r>
                <a:endParaRPr lang="en-US" sz="2800" dirty="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 smtClean="0"/>
                  <a:t>1</a:t>
                </a:r>
                <a:endParaRPr lang="en-US" sz="4000" b="1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758008" y="985395"/>
            <a:ext cx="7937535" cy="2980080"/>
            <a:chOff x="1438694" y="953286"/>
            <a:chExt cx="8781929" cy="3355545"/>
          </a:xfrm>
        </p:grpSpPr>
        <p:grpSp>
          <p:nvGrpSpPr>
            <p:cNvPr id="9" name="Group 8"/>
            <p:cNvGrpSpPr/>
            <p:nvPr/>
          </p:nvGrpSpPr>
          <p:grpSpPr>
            <a:xfrm>
              <a:off x="1438694" y="985395"/>
              <a:ext cx="437633" cy="1363554"/>
              <a:chOff x="2455582" y="2547149"/>
              <a:chExt cx="437633" cy="136355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482834" y="2547149"/>
                <a:ext cx="410381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55582" y="3408196"/>
                <a:ext cx="424338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B</a:t>
                </a:r>
                <a:endParaRPr lang="en-US" sz="24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50451" y="1597702"/>
              <a:ext cx="8570172" cy="2402460"/>
              <a:chOff x="3416300" y="894139"/>
              <a:chExt cx="7636706" cy="214078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416300" y="1054100"/>
                <a:ext cx="227330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591050" y="1731300"/>
                <a:ext cx="2178050" cy="13036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886178" y="1541981"/>
                <a:ext cx="2166828" cy="13036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7191504" y="894139"/>
                <a:ext cx="1766887" cy="449574"/>
              </a:xfrm>
              <a:custGeom>
                <a:avLst/>
                <a:gdLst>
                  <a:gd name="connsiteX0" fmla="*/ 0 w 1766887"/>
                  <a:gd name="connsiteY0" fmla="*/ 256903 h 449574"/>
                  <a:gd name="connsiteX1" fmla="*/ 390525 w 1766887"/>
                  <a:gd name="connsiteY1" fmla="*/ 4491 h 449574"/>
                  <a:gd name="connsiteX2" fmla="*/ 1285875 w 1766887"/>
                  <a:gd name="connsiteY2" fmla="*/ 447403 h 449574"/>
                  <a:gd name="connsiteX3" fmla="*/ 1766887 w 1766887"/>
                  <a:gd name="connsiteY3" fmla="*/ 142603 h 44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6887" h="449574">
                    <a:moveTo>
                      <a:pt x="0" y="256903"/>
                    </a:moveTo>
                    <a:cubicBezTo>
                      <a:pt x="88106" y="114822"/>
                      <a:pt x="176213" y="-27259"/>
                      <a:pt x="390525" y="4491"/>
                    </a:cubicBezTo>
                    <a:cubicBezTo>
                      <a:pt x="604837" y="36241"/>
                      <a:pt x="1056481" y="424384"/>
                      <a:pt x="1285875" y="447403"/>
                    </a:cubicBezTo>
                    <a:cubicBezTo>
                      <a:pt x="1515269" y="470422"/>
                      <a:pt x="1641078" y="306512"/>
                      <a:pt x="1766887" y="14260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965445" y="953286"/>
              <a:ext cx="451367" cy="1348893"/>
              <a:chOff x="2441847" y="2547149"/>
              <a:chExt cx="451367" cy="134889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41847" y="3393535"/>
                <a:ext cx="443533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</a:t>
                </a:r>
                <a:endParaRPr lang="en-US" sz="24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153207" y="2954718"/>
              <a:ext cx="443532" cy="1354113"/>
              <a:chOff x="2457797" y="2122231"/>
              <a:chExt cx="443532" cy="135411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482834" y="2122231"/>
                <a:ext cx="410380" cy="110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57797" y="2973837"/>
                <a:ext cx="443532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843052" y="1821005"/>
              <a:ext cx="2068107" cy="1513328"/>
              <a:chOff x="2482834" y="1989071"/>
              <a:chExt cx="2068107" cy="151332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482834" y="2122231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7843" y="2999893"/>
                <a:ext cx="424339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</a:t>
                </a:r>
                <a:endParaRPr lang="en-US" sz="2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01628" y="1989071"/>
                <a:ext cx="349313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91699" y="1815664"/>
              <a:ext cx="627607" cy="1128817"/>
              <a:chOff x="2265607" y="2547149"/>
              <a:chExt cx="627607" cy="112881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65607" y="3173459"/>
                <a:ext cx="424339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810721" y="1785248"/>
              <a:ext cx="656601" cy="1260792"/>
              <a:chOff x="2236613" y="1909772"/>
              <a:chExt cx="656601" cy="126079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482835" y="1909772"/>
                <a:ext cx="410379" cy="1105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36613" y="2668055"/>
                <a:ext cx="443533" cy="502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</a:t>
                </a:r>
                <a:endParaRPr lang="en-US" sz="24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9314966" y="2742259"/>
              <a:ext cx="750173" cy="1265812"/>
              <a:chOff x="2143041" y="1909772"/>
              <a:chExt cx="750173" cy="126581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482835" y="1909772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43041" y="2673076"/>
                <a:ext cx="480173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  <a:endParaRPr lang="en-US" sz="24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978665" y="2794606"/>
              <a:ext cx="488657" cy="1332852"/>
              <a:chOff x="2404557" y="1909772"/>
              <a:chExt cx="488657" cy="133285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482834" y="1909772"/>
                <a:ext cx="410380" cy="1105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404557" y="2740116"/>
                <a:ext cx="424338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endParaRPr lang="en-US" sz="2400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957942" y="3865263"/>
            <a:ext cx="986971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 marL="342900" indent="-342900">
              <a:lnSpc>
                <a:spcPts val="4000"/>
              </a:lnSpc>
              <a:buAutoNum type="alphaLcParenR"/>
            </a:pP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r>
              <a:rPr lang="en-US" sz="2800" dirty="0"/>
              <a:t>.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DE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MN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M, N, P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d)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cong</a:t>
            </a:r>
            <a:r>
              <a:rPr lang="en-US" sz="2800" dirty="0" smtClean="0"/>
              <a:t> x.</a:t>
            </a:r>
            <a:endParaRPr lang="en-US" sz="2800" dirty="0"/>
          </a:p>
        </p:txBody>
      </p:sp>
      <p:sp>
        <p:nvSpPr>
          <p:cNvPr id="50" name="Rounded Rectangle 49"/>
          <p:cNvSpPr/>
          <p:nvPr/>
        </p:nvSpPr>
        <p:spPr>
          <a:xfrm>
            <a:off x="8111696" y="438941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115476" y="488438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114811" y="537935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114811" y="587432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97131" y="440640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97131" y="490137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1893" y="539634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S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99512" y="589131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8103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6332" y="481282"/>
            <a:ext cx="9958959" cy="1384995"/>
            <a:chOff x="857087" y="446662"/>
            <a:chExt cx="9958959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Cho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M, N, P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85310" y="2580409"/>
            <a:ext cx="9129470" cy="2656608"/>
            <a:chOff x="1285310" y="2580409"/>
            <a:chExt cx="9129470" cy="2656608"/>
          </a:xfrm>
        </p:grpSpPr>
        <p:grpSp>
          <p:nvGrpSpPr>
            <p:cNvPr id="10" name="Group 9"/>
            <p:cNvGrpSpPr/>
            <p:nvPr/>
          </p:nvGrpSpPr>
          <p:grpSpPr>
            <a:xfrm>
              <a:off x="1285310" y="2580409"/>
              <a:ext cx="9129470" cy="2656608"/>
              <a:chOff x="1594289" y="2552700"/>
              <a:chExt cx="8445061" cy="245745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37781" t="49181" r="48876" b="17542"/>
              <a:stretch/>
            </p:blipFill>
            <p:spPr>
              <a:xfrm>
                <a:off x="8286750" y="2552700"/>
                <a:ext cx="1752600" cy="2457450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594289" y="2552700"/>
                <a:ext cx="6898547" cy="2457450"/>
              </a:xfrm>
              <a:prstGeom prst="rect">
                <a:avLst/>
              </a:prstGeom>
              <a:solidFill>
                <a:srgbClr val="FFFAC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48892" y="2884274"/>
              <a:ext cx="370922" cy="981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2485" y="3123525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33600" y="3587495"/>
              <a:ext cx="6109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88455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1892" y="31235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6018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19455" y="312352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</a:t>
              </a:r>
              <a:endParaRPr lang="en-US" sz="2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77014" y="4105340"/>
            <a:ext cx="65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</a:rPr>
              <a:t>Đoạn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thẳng</a:t>
            </a:r>
            <a:r>
              <a:rPr lang="en-US" sz="2800" dirty="0" smtClean="0">
                <a:solidFill>
                  <a:schemeClr val="accent1"/>
                </a:solidFill>
              </a:rPr>
              <a:t> MN , NP , MP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4728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133600" y="3599045"/>
            <a:ext cx="2722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3915" y="3599045"/>
            <a:ext cx="3340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06824" y="3599045"/>
            <a:ext cx="6136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5187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064362" y="1863312"/>
            <a:ext cx="2044559" cy="2400301"/>
            <a:chOff x="8064362" y="1863312"/>
            <a:chExt cx="2044559" cy="2400301"/>
          </a:xfrm>
        </p:grpSpPr>
        <p:sp>
          <p:nvSpPr>
            <p:cNvPr id="17" name="Flowchart: Manual Input 15"/>
            <p:cNvSpPr/>
            <p:nvPr/>
          </p:nvSpPr>
          <p:spPr>
            <a:xfrm rot="16200000">
              <a:off x="7886491" y="2041183"/>
              <a:ext cx="2400301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F9F39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86759" y="2554487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49738" y="1876069"/>
            <a:ext cx="2044559" cy="2391076"/>
            <a:chOff x="6649738" y="1876069"/>
            <a:chExt cx="2044559" cy="2391076"/>
          </a:xfrm>
        </p:grpSpPr>
        <p:sp>
          <p:nvSpPr>
            <p:cNvPr id="16" name="Flowchart: Manual Input 15"/>
            <p:cNvSpPr/>
            <p:nvPr/>
          </p:nvSpPr>
          <p:spPr>
            <a:xfrm rot="5400000">
              <a:off x="6476480" y="2049327"/>
              <a:ext cx="2391076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D6E39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7973" y="2648160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773056" y="2923819"/>
            <a:ext cx="2413000" cy="1352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70544" y="1876069"/>
            <a:ext cx="1346200" cy="24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741305" y="1879545"/>
            <a:ext cx="2430463" cy="2374900"/>
            <a:chOff x="4556209" y="184898"/>
            <a:chExt cx="2430463" cy="2374900"/>
          </a:xfrm>
        </p:grpSpPr>
        <p:sp>
          <p:nvSpPr>
            <p:cNvPr id="13" name="Freeform 12"/>
            <p:cNvSpPr/>
            <p:nvPr/>
          </p:nvSpPr>
          <p:spPr>
            <a:xfrm>
              <a:off x="4556209" y="184898"/>
              <a:ext cx="2430463" cy="2374900"/>
            </a:xfrm>
            <a:custGeom>
              <a:avLst/>
              <a:gdLst>
                <a:gd name="connsiteX0" fmla="*/ 0 w 2444750"/>
                <a:gd name="connsiteY0" fmla="*/ 520700 h 2413000"/>
                <a:gd name="connsiteX1" fmla="*/ 1371600 w 2444750"/>
                <a:gd name="connsiteY1" fmla="*/ 0 h 2413000"/>
                <a:gd name="connsiteX2" fmla="*/ 2444750 w 2444750"/>
                <a:gd name="connsiteY2" fmla="*/ 1047750 h 2413000"/>
                <a:gd name="connsiteX3" fmla="*/ 12700 w 2444750"/>
                <a:gd name="connsiteY3" fmla="*/ 2413000 h 2413000"/>
                <a:gd name="connsiteX4" fmla="*/ 0 w 2444750"/>
                <a:gd name="connsiteY4" fmla="*/ 520700 h 2413000"/>
                <a:gd name="connsiteX0" fmla="*/ 0 w 2430463"/>
                <a:gd name="connsiteY0" fmla="*/ 520700 h 2413000"/>
                <a:gd name="connsiteX1" fmla="*/ 1371600 w 2430463"/>
                <a:gd name="connsiteY1" fmla="*/ 0 h 2413000"/>
                <a:gd name="connsiteX2" fmla="*/ 2430463 w 2430463"/>
                <a:gd name="connsiteY2" fmla="*/ 1033462 h 2413000"/>
                <a:gd name="connsiteX3" fmla="*/ 12700 w 2430463"/>
                <a:gd name="connsiteY3" fmla="*/ 2413000 h 2413000"/>
                <a:gd name="connsiteX4" fmla="*/ 0 w 2430463"/>
                <a:gd name="connsiteY4" fmla="*/ 520700 h 2413000"/>
                <a:gd name="connsiteX0" fmla="*/ 0 w 2430463"/>
                <a:gd name="connsiteY0" fmla="*/ 520700 h 2389187"/>
                <a:gd name="connsiteX1" fmla="*/ 1371600 w 2430463"/>
                <a:gd name="connsiteY1" fmla="*/ 0 h 2389187"/>
                <a:gd name="connsiteX2" fmla="*/ 2430463 w 2430463"/>
                <a:gd name="connsiteY2" fmla="*/ 1033462 h 2389187"/>
                <a:gd name="connsiteX3" fmla="*/ 22225 w 2430463"/>
                <a:gd name="connsiteY3" fmla="*/ 2389187 h 2389187"/>
                <a:gd name="connsiteX4" fmla="*/ 0 w 2430463"/>
                <a:gd name="connsiteY4" fmla="*/ 520700 h 2389187"/>
                <a:gd name="connsiteX0" fmla="*/ 0 w 2430463"/>
                <a:gd name="connsiteY0" fmla="*/ 520700 h 2374900"/>
                <a:gd name="connsiteX1" fmla="*/ 1371600 w 2430463"/>
                <a:gd name="connsiteY1" fmla="*/ 0 h 2374900"/>
                <a:gd name="connsiteX2" fmla="*/ 2430463 w 2430463"/>
                <a:gd name="connsiteY2" fmla="*/ 1033462 h 2374900"/>
                <a:gd name="connsiteX3" fmla="*/ 22225 w 2430463"/>
                <a:gd name="connsiteY3" fmla="*/ 2374900 h 2374900"/>
                <a:gd name="connsiteX4" fmla="*/ 0 w 2430463"/>
                <a:gd name="connsiteY4" fmla="*/ 5207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63" h="2374900">
                  <a:moveTo>
                    <a:pt x="0" y="520700"/>
                  </a:moveTo>
                  <a:lnTo>
                    <a:pt x="1371600" y="0"/>
                  </a:lnTo>
                  <a:lnTo>
                    <a:pt x="2430463" y="1033462"/>
                  </a:lnTo>
                  <a:lnTo>
                    <a:pt x="22225" y="2374900"/>
                  </a:lnTo>
                  <a:cubicBezTo>
                    <a:pt x="24342" y="1744133"/>
                    <a:pt x="16933" y="1151467"/>
                    <a:pt x="0" y="52070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5745" y="776115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91923" y="1883040"/>
            <a:ext cx="2386013" cy="2403475"/>
            <a:chOff x="5162473" y="804690"/>
            <a:chExt cx="2386013" cy="2403475"/>
          </a:xfrm>
        </p:grpSpPr>
        <p:sp>
          <p:nvSpPr>
            <p:cNvPr id="14" name="Freeform 13"/>
            <p:cNvSpPr/>
            <p:nvPr/>
          </p:nvSpPr>
          <p:spPr>
            <a:xfrm>
              <a:off x="5162473" y="804690"/>
              <a:ext cx="2386013" cy="2403475"/>
            </a:xfrm>
            <a:custGeom>
              <a:avLst/>
              <a:gdLst>
                <a:gd name="connsiteX0" fmla="*/ 1371600 w 2438400"/>
                <a:gd name="connsiteY0" fmla="*/ 0 h 2432050"/>
                <a:gd name="connsiteX1" fmla="*/ 2438400 w 2438400"/>
                <a:gd name="connsiteY1" fmla="*/ 1066800 h 2432050"/>
                <a:gd name="connsiteX2" fmla="*/ 1968500 w 2438400"/>
                <a:gd name="connsiteY2" fmla="*/ 2432050 h 2432050"/>
                <a:gd name="connsiteX3" fmla="*/ 0 w 2438400"/>
                <a:gd name="connsiteY3" fmla="*/ 2432050 h 2432050"/>
                <a:gd name="connsiteX4" fmla="*/ 1371600 w 2438400"/>
                <a:gd name="connsiteY4" fmla="*/ 0 h 2432050"/>
                <a:gd name="connsiteX0" fmla="*/ 1385887 w 2438400"/>
                <a:gd name="connsiteY0" fmla="*/ 0 h 2403475"/>
                <a:gd name="connsiteX1" fmla="*/ 2438400 w 2438400"/>
                <a:gd name="connsiteY1" fmla="*/ 1038225 h 2403475"/>
                <a:gd name="connsiteX2" fmla="*/ 1968500 w 2438400"/>
                <a:gd name="connsiteY2" fmla="*/ 2403475 h 2403475"/>
                <a:gd name="connsiteX3" fmla="*/ 0 w 2438400"/>
                <a:gd name="connsiteY3" fmla="*/ 2403475 h 2403475"/>
                <a:gd name="connsiteX4" fmla="*/ 1385887 w 2438400"/>
                <a:gd name="connsiteY4" fmla="*/ 0 h 2403475"/>
                <a:gd name="connsiteX0" fmla="*/ 1343025 w 2395538"/>
                <a:gd name="connsiteY0" fmla="*/ 0 h 2403475"/>
                <a:gd name="connsiteX1" fmla="*/ 2395538 w 2395538"/>
                <a:gd name="connsiteY1" fmla="*/ 1038225 h 2403475"/>
                <a:gd name="connsiteX2" fmla="*/ 1925638 w 2395538"/>
                <a:gd name="connsiteY2" fmla="*/ 2403475 h 2403475"/>
                <a:gd name="connsiteX3" fmla="*/ 0 w 2395538"/>
                <a:gd name="connsiteY3" fmla="*/ 2389188 h 2403475"/>
                <a:gd name="connsiteX4" fmla="*/ 1343025 w 2395538"/>
                <a:gd name="connsiteY4" fmla="*/ 0 h 2403475"/>
                <a:gd name="connsiteX0" fmla="*/ 1323975 w 2376488"/>
                <a:gd name="connsiteY0" fmla="*/ 0 h 2403475"/>
                <a:gd name="connsiteX1" fmla="*/ 2376488 w 2376488"/>
                <a:gd name="connsiteY1" fmla="*/ 1038225 h 2403475"/>
                <a:gd name="connsiteX2" fmla="*/ 1906588 w 2376488"/>
                <a:gd name="connsiteY2" fmla="*/ 2403475 h 2403475"/>
                <a:gd name="connsiteX3" fmla="*/ 0 w 2376488"/>
                <a:gd name="connsiteY3" fmla="*/ 2389188 h 2403475"/>
                <a:gd name="connsiteX4" fmla="*/ 1323975 w 2376488"/>
                <a:gd name="connsiteY4" fmla="*/ 0 h 2403475"/>
                <a:gd name="connsiteX0" fmla="*/ 1333500 w 2386013"/>
                <a:gd name="connsiteY0" fmla="*/ 0 h 2403475"/>
                <a:gd name="connsiteX1" fmla="*/ 2386013 w 2386013"/>
                <a:gd name="connsiteY1" fmla="*/ 1038225 h 2403475"/>
                <a:gd name="connsiteX2" fmla="*/ 1916113 w 2386013"/>
                <a:gd name="connsiteY2" fmla="*/ 2403475 h 2403475"/>
                <a:gd name="connsiteX3" fmla="*/ 0 w 2386013"/>
                <a:gd name="connsiteY3" fmla="*/ 2389188 h 2403475"/>
                <a:gd name="connsiteX4" fmla="*/ 1333500 w 2386013"/>
                <a:gd name="connsiteY4" fmla="*/ 0 h 24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13" h="2403475">
                  <a:moveTo>
                    <a:pt x="1333500" y="0"/>
                  </a:moveTo>
                  <a:lnTo>
                    <a:pt x="2386013" y="1038225"/>
                  </a:lnTo>
                  <a:lnTo>
                    <a:pt x="1916113" y="2403475"/>
                  </a:lnTo>
                  <a:lnTo>
                    <a:pt x="0" y="2389188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7935" y="1678278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1495" y="621684"/>
            <a:ext cx="1684727" cy="658835"/>
            <a:chOff x="2956549" y="635539"/>
            <a:chExt cx="1684727" cy="658835"/>
          </a:xfrm>
        </p:grpSpPr>
        <p:sp>
          <p:nvSpPr>
            <p:cNvPr id="6" name="Rounded Rectangle 5"/>
            <p:cNvSpPr/>
            <p:nvPr/>
          </p:nvSpPr>
          <p:spPr>
            <a:xfrm>
              <a:off x="3671492" y="761999"/>
              <a:ext cx="637276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56549" y="635539"/>
              <a:ext cx="1684727" cy="658835"/>
              <a:chOff x="857087" y="446662"/>
              <a:chExt cx="1684727" cy="65883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99739" y="446662"/>
                <a:ext cx="942075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?</a:t>
                </a:r>
                <a:endParaRPr lang="en-US" sz="28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 smtClean="0"/>
                  <a:t>3</a:t>
                </a:r>
                <a:endParaRPr lang="en-US" sz="4000" b="1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259917" y="1614459"/>
            <a:ext cx="9699028" cy="3447564"/>
            <a:chOff x="1259917" y="1614459"/>
            <a:chExt cx="9699028" cy="3447564"/>
          </a:xfrm>
        </p:grpSpPr>
        <p:grpSp>
          <p:nvGrpSpPr>
            <p:cNvPr id="22" name="Group 21"/>
            <p:cNvGrpSpPr/>
            <p:nvPr/>
          </p:nvGrpSpPr>
          <p:grpSpPr>
            <a:xfrm>
              <a:off x="1760356" y="1876069"/>
              <a:ext cx="8370771" cy="2400300"/>
              <a:chOff x="1906076" y="1831305"/>
              <a:chExt cx="8370771" cy="2400300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906076" y="1831305"/>
                <a:ext cx="2419350" cy="2400300"/>
              </a:xfrm>
              <a:custGeom>
                <a:avLst/>
                <a:gdLst>
                  <a:gd name="connsiteX0" fmla="*/ 0 w 2419350"/>
                  <a:gd name="connsiteY0" fmla="*/ 520700 h 2400300"/>
                  <a:gd name="connsiteX1" fmla="*/ 1352550 w 2419350"/>
                  <a:gd name="connsiteY1" fmla="*/ 0 h 2400300"/>
                  <a:gd name="connsiteX2" fmla="*/ 2419350 w 2419350"/>
                  <a:gd name="connsiteY2" fmla="*/ 1047750 h 2400300"/>
                  <a:gd name="connsiteX3" fmla="*/ 1943100 w 2419350"/>
                  <a:gd name="connsiteY3" fmla="*/ 2400300 h 2400300"/>
                  <a:gd name="connsiteX4" fmla="*/ 6350 w 2419350"/>
                  <a:gd name="connsiteY4" fmla="*/ 2400300 h 2400300"/>
                  <a:gd name="connsiteX5" fmla="*/ 0 w 2419350"/>
                  <a:gd name="connsiteY5" fmla="*/ 52070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350" h="2400300">
                    <a:moveTo>
                      <a:pt x="0" y="520700"/>
                    </a:moveTo>
                    <a:lnTo>
                      <a:pt x="1352550" y="0"/>
                    </a:lnTo>
                    <a:lnTo>
                      <a:pt x="2419350" y="1047750"/>
                    </a:lnTo>
                    <a:lnTo>
                      <a:pt x="1943100" y="2400300"/>
                    </a:lnTo>
                    <a:lnTo>
                      <a:pt x="6350" y="2400300"/>
                    </a:lnTo>
                    <a:cubicBezTo>
                      <a:pt x="4233" y="1773767"/>
                      <a:pt x="2117" y="1147233"/>
                      <a:pt x="0" y="52070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03397" y="1831305"/>
                <a:ext cx="3473450" cy="24003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59917" y="1614459"/>
              <a:ext cx="7506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                                           b)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0753" y="4538803"/>
              <a:ext cx="958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Có</a:t>
              </a:r>
              <a:r>
                <a:rPr lang="en-US" sz="2800" dirty="0" smtClean="0"/>
                <a:t>       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                    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       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endParaRPr lang="en-US" sz="2800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026440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76379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9492" y="4537979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8039100" y="1876068"/>
            <a:ext cx="655198" cy="240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71897" y="4541677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9738" y="1863312"/>
            <a:ext cx="3481389" cy="2400301"/>
          </a:xfrm>
          <a:prstGeom prst="rect">
            <a:avLst/>
          </a:prstGeom>
          <a:noFill/>
          <a:ln w="762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 animBg="1"/>
      <p:bldP spid="4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7282" y="614632"/>
            <a:ext cx="9958959" cy="1118255"/>
            <a:chOff x="857087" y="446662"/>
            <a:chExt cx="9958959" cy="1118255"/>
          </a:xfrm>
        </p:grpSpPr>
        <p:sp>
          <p:nvSpPr>
            <p:cNvPr id="8" name="TextBox 7"/>
            <p:cNvSpPr txBox="1"/>
            <p:nvPr/>
          </p:nvSpPr>
          <p:spPr>
            <a:xfrm>
              <a:off x="1475044" y="446662"/>
              <a:ext cx="934100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nhóm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đứng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73" t="22826" r="16508" b="13511"/>
          <a:stretch/>
        </p:blipFill>
        <p:spPr>
          <a:xfrm>
            <a:off x="895350" y="2173032"/>
            <a:ext cx="6438900" cy="3561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0700" y="3733800"/>
            <a:ext cx="5010150" cy="1066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52698" y="3987796"/>
            <a:ext cx="9341002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 smtClean="0"/>
              <a:t>Nhóm</a:t>
            </a:r>
            <a:r>
              <a:rPr lang="en-US" sz="2800" dirty="0" smtClean="0"/>
              <a:t>: </a:t>
            </a:r>
            <a:r>
              <a:rPr lang="en-US" sz="2800" dirty="0" err="1" smtClean="0"/>
              <a:t>Rô-bốt</a:t>
            </a:r>
            <a:r>
              <a:rPr lang="en-US" sz="2800" dirty="0" smtClean="0"/>
              <a:t>, </a:t>
            </a:r>
            <a:r>
              <a:rPr lang="en-US" sz="2800" dirty="0" err="1" smtClean="0"/>
              <a:t>Mi</a:t>
            </a:r>
            <a:r>
              <a:rPr lang="en-US" sz="2800" dirty="0" smtClean="0"/>
              <a:t>, Mai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2698" y="2580937"/>
            <a:ext cx="934100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 smtClean="0"/>
              <a:t>Nhóm</a:t>
            </a:r>
            <a:r>
              <a:rPr lang="en-US" sz="2800" dirty="0" smtClean="0"/>
              <a:t>: Nam,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Mi</a:t>
            </a:r>
            <a:endParaRPr lang="en-US" sz="2800" dirty="0" smtClean="0"/>
          </a:p>
        </p:txBody>
      </p:sp>
      <p:sp>
        <p:nvSpPr>
          <p:cNvPr id="14" name="Parallelogram 13"/>
          <p:cNvSpPr/>
          <p:nvPr/>
        </p:nvSpPr>
        <p:spPr>
          <a:xfrm flipH="1">
            <a:off x="2982941" y="2286000"/>
            <a:ext cx="2082166" cy="2514600"/>
          </a:xfrm>
          <a:prstGeom prst="parallelogram">
            <a:avLst>
              <a:gd name="adj" fmla="val 37419"/>
            </a:avLst>
          </a:prstGeom>
          <a:noFill/>
          <a:ln w="28575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6332" y="2831916"/>
            <a:ext cx="7059304" cy="3315424"/>
            <a:chOff x="976332" y="2582526"/>
            <a:chExt cx="7059304" cy="3315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6671" t="23958" r="9643" b="14489"/>
            <a:stretch/>
          </p:blipFill>
          <p:spPr>
            <a:xfrm>
              <a:off x="976332" y="2582526"/>
              <a:ext cx="7059304" cy="33154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9384263">
              <a:off x="1892300" y="401815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297240">
              <a:off x="3716705" y="410053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801627">
              <a:off x="6178721" y="5341509"/>
              <a:ext cx="370944" cy="219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801627">
              <a:off x="6122249" y="5552976"/>
              <a:ext cx="370944" cy="101278"/>
            </a:xfrm>
            <a:prstGeom prst="rect">
              <a:avLst/>
            </a:prstGeom>
            <a:solidFill>
              <a:srgbClr val="72C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55801">
              <a:off x="5475511" y="5609513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76332" y="481282"/>
            <a:ext cx="9958959" cy="1584729"/>
            <a:chOff x="857087" y="446662"/>
            <a:chExt cx="9958959" cy="1584729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 smtClean="0"/>
                <a:t>Hôm</a:t>
              </a:r>
              <a:r>
                <a:rPr lang="en-US" sz="2800" dirty="0" smtClean="0"/>
                <a:t> nay, </a:t>
              </a:r>
              <a:r>
                <a:rPr lang="en-US" sz="2800" dirty="0" err="1" smtClean="0"/>
                <a:t>chú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bò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thư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trở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quãng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bò</a:t>
              </a:r>
              <a:r>
                <a:rPr lang="en-US" sz="2800" dirty="0" smtClean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22512" y="2033321"/>
            <a:ext cx="6819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quãng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ốc</a:t>
            </a:r>
            <a:r>
              <a:rPr lang="en-US" sz="2800" dirty="0" smtClean="0"/>
              <a:t> </a:t>
            </a:r>
            <a:r>
              <a:rPr lang="en-US" sz="2800" dirty="0" err="1" smtClean="0"/>
              <a:t>sên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bò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10 + 30 + 20 = 60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60 (cm)</a:t>
            </a:r>
          </a:p>
        </p:txBody>
      </p:sp>
      <p:pic>
        <p:nvPicPr>
          <p:cNvPr id="1026" name="Picture 2" descr="Cartoon snail Royalty Free Vector Image - VectorStock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84" l="0" r="100000">
                        <a14:backgroundMark x1="85400" y1="10020" x2="85400" y2="10020"/>
                        <a14:backgroundMark x1="86900" y1="11523" x2="57900" y2="9519"/>
                        <a14:backgroundMark x1="10500" y1="5411" x2="14100" y2="12525"/>
                        <a14:backgroundMark x1="4400" y1="50501" x2="1900" y2="72044"/>
                        <a14:backgroundMark x1="95000" y1="88377" x2="85400" y2="88878"/>
                        <a14:backgroundMark x1="29008" y1="8730" x2="29008" y2="8730"/>
                        <a14:backgroundMark x1="15267" y1="15873" x2="65649" y2="3175"/>
                        <a14:backgroundMark x1="93893" y1="18254" x2="93130" y2="69841"/>
                        <a14:backgroundMark x1="6870" y1="11905" x2="6870" y2="11905"/>
                        <a14:backgroundMark x1="64885" y1="89683" x2="64885" y2="8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50">
            <a:off x="6403585" y="5619170"/>
            <a:ext cx="363696" cy="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707376">
            <a:off x="5576975" y="583550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10cm</a:t>
            </a:r>
          </a:p>
        </p:txBody>
      </p:sp>
      <p:sp>
        <p:nvSpPr>
          <p:cNvPr id="16" name="TextBox 15"/>
          <p:cNvSpPr txBox="1"/>
          <p:nvPr/>
        </p:nvSpPr>
        <p:spPr>
          <a:xfrm rot="1892194">
            <a:off x="3769714" y="5033221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30cm</a:t>
            </a:r>
          </a:p>
        </p:txBody>
      </p:sp>
      <p:sp>
        <p:nvSpPr>
          <p:cNvPr id="17" name="TextBox 16"/>
          <p:cNvSpPr txBox="1"/>
          <p:nvPr/>
        </p:nvSpPr>
        <p:spPr>
          <a:xfrm rot="19422466">
            <a:off x="2139326" y="449884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20cm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05985" y="2024446"/>
            <a:ext cx="6836281" cy="2021080"/>
          </a:xfrm>
          <a:prstGeom prst="roundRect">
            <a:avLst/>
          </a:prstGeom>
          <a:noFill/>
          <a:ln w="2857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0.00023 C -0.00247 -0.00093 -0.00494 -0.00232 -0.00729 -0.00278 C -0.01041 -0.00371 -0.0108 -0.00371 -0.01354 -0.00463 C -0.01432 -0.0051 -0.01497 -0.00533 -0.01562 -0.00556 C -0.01679 -0.00625 -0.0177 -0.00695 -0.01875 -0.00741 L -0.02187 -0.00926 C -0.02239 -0.00973 -0.02291 -0.00996 -0.02343 -0.01019 C -0.02421 -0.01065 -0.02487 -0.01088 -0.02552 -0.01112 C -0.02617 -0.01158 -0.02656 -0.01181 -0.02708 -0.01204 C -0.02799 -0.0125 -0.0289 -0.01274 -0.02968 -0.01297 C -0.03086 -0.01366 -0.03177 -0.01436 -0.03281 -0.01482 C -0.03359 -0.01528 -0.03424 -0.01551 -0.03489 -0.01574 C -0.03554 -0.01621 -0.03593 -0.01667 -0.03645 -0.01667 C -0.03932 -0.01737 -0.04205 -0.01737 -0.04479 -0.0176 C -0.04531 -0.01806 -0.04583 -0.01829 -0.04635 -0.01852 C -0.04713 -0.01899 -0.04778 -0.01899 -0.04843 -0.01945 C -0.04908 -0.01991 -0.04947 -0.02107 -0.05 -0.0213 C -0.05104 -0.02223 -0.05221 -0.02223 -0.05312 -0.02315 C -0.05768 -0.02848 -0.05195 -0.02223 -0.05625 -0.02593 C -0.0569 -0.02662 -0.05729 -0.02732 -0.05781 -0.02778 C -0.05833 -0.02824 -0.05898 -0.02848 -0.05937 -0.02871 C -0.06445 -0.03334 -0.05612 -0.02778 -0.06406 -0.03241 C -0.06458 -0.03287 -0.0651 -0.03334 -0.06562 -0.03334 C -0.07226 -0.03473 -0.06875 -0.03403 -0.07604 -0.03519 C -0.0776 -0.03612 -0.07812 -0.03658 -0.07968 -0.03704 C -0.08307 -0.03843 -0.08359 -0.03797 -0.08697 -0.03982 C -0.09557 -0.04491 -0.08489 -0.03889 -0.09322 -0.0426 C -0.0944 -0.04329 -0.09531 -0.04445 -0.09635 -0.04445 L -0.10104 -0.04445 L -0.10104 -0.04422 " pathEditMode="relative" rAng="0" ptsTypes="AAAAAAAAAAAAAAAAAAAAAAAAAAAAA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2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-0.04422 L -0.10104 -0.04399 C -0.10234 -0.04653 -0.10351 -0.04885 -0.10468 -0.0507 C -0.1052 -0.05162 -0.10586 -0.05186 -0.10625 -0.05255 C -0.10976 -0.0588 -0.10468 -0.05232 -0.10885 -0.05718 C -0.11028 -0.06667 -0.1082 -0.05695 -0.11093 -0.06181 C -0.11132 -0.0625 -0.11119 -0.06412 -0.11145 -0.06459 C -0.11237 -0.06621 -0.11406 -0.06667 -0.1151 -0.06737 C -0.11966 -0.07084 -0.1151 -0.06806 -0.11875 -0.07014 C -0.12018 -0.07269 -0.12161 -0.0757 -0.12343 -0.07662 C -0.12395 -0.07709 -0.12461 -0.07732 -0.125 -0.07755 C -0.12565 -0.07824 -0.12604 -0.07894 -0.12656 -0.0794 C -0.12708 -0.07987 -0.1276 -0.0801 -0.12812 -0.08033 C -0.13463 -0.08357 -0.13033 -0.08102 -0.13385 -0.08311 C -0.13671 -0.09074 -0.13307 -0.08218 -0.13645 -0.08681 C -0.13763 -0.08843 -0.13854 -0.09051 -0.13958 -0.09237 C -0.1401 -0.09329 -0.14023 -0.09445 -0.14062 -0.09514 C -0.14114 -0.09584 -0.14179 -0.09584 -0.14218 -0.09607 C -0.14283 -0.09676 -0.14322 -0.09769 -0.14375 -0.09792 C -0.14479 -0.09885 -0.14583 -0.09931 -0.14687 -0.09977 L -0.14843 -0.1007 L -0.15 -0.10162 C -0.15026 -0.10255 -0.15013 -0.10394 -0.15052 -0.1044 C -0.15143 -0.10556 -0.15273 -0.10533 -0.15364 -0.10625 C -0.15729 -0.11065 -0.15559 -0.10926 -0.15833 -0.11088 C -0.16015 -0.11574 -0.15846 -0.1125 -0.16093 -0.11459 C -0.16158 -0.11528 -0.16197 -0.11621 -0.1625 -0.11644 C -0.16354 -0.11737 -0.16562 -0.11829 -0.16562 -0.11806 L -0.1677 -0.12199 L -0.17187 -0.12755 L -0.1802 -0.13588 C -0.18099 -0.13843 -0.18138 -0.14121 -0.18229 -0.14329 C -0.18268 -0.14422 -0.18346 -0.14399 -0.18385 -0.14422 C -0.18841 -0.14769 -0.18385 -0.14491 -0.1875 -0.14699 C -0.18789 -0.14792 -0.18815 -0.14908 -0.18854 -0.14977 C -0.18958 -0.15139 -0.19062 -0.15232 -0.19166 -0.15348 L -0.19322 -0.15533 C -0.19375 -0.15602 -0.19427 -0.15718 -0.19479 -0.15718 L -0.19843 -0.15811 C -0.19961 -0.15857 -0.20195 -0.15903 -0.20312 -0.15996 C -0.20507 -0.16181 -0.20455 -0.16204 -0.20625 -0.16459 C -0.20677 -0.16551 -0.20742 -0.16574 -0.20781 -0.16644 C -0.20846 -0.16737 -0.20885 -0.16852 -0.20937 -0.16922 C -0.21041 -0.17061 -0.21132 -0.17223 -0.2125 -0.17292 C -0.2164 -0.17524 -0.21458 -0.17431 -0.2177 -0.1757 C -0.22148 -0.18033 -0.21979 -0.17848 -0.22291 -0.18125 C -0.22539 -0.18774 -0.22382 -0.18612 -0.22656 -0.18774 C -0.22773 -0.19399 -0.22617 -0.18797 -0.22864 -0.19144 C -0.22916 -0.19213 -0.22929 -0.19352 -0.22968 -0.19422 C -0.23046 -0.19561 -0.23281 -0.20047 -0.23437 -0.20162 C -0.23515 -0.20232 -0.2358 -0.20232 -0.23645 -0.20255 C -0.23763 -0.20324 -0.23867 -0.20348 -0.23958 -0.2044 L -0.2427 -0.20811 C -0.24309 -0.20903 -0.24336 -0.21019 -0.24375 -0.21088 C -0.24505 -0.2132 -0.2457 -0.21297 -0.24739 -0.21366 C -0.25377 -0.21713 -0.24791 -0.21436 -0.2526 -0.21644 C -0.25429 -0.21852 -0.25442 -0.21875 -0.25625 -0.22014 C -0.25677 -0.22061 -0.25729 -0.22084 -0.25781 -0.22107 C -0.25872 -0.2257 -0.25781 -0.22269 -0.25989 -0.2257 C -0.26054 -0.22662 -0.26093 -0.22778 -0.26145 -0.22848 C -0.26197 -0.2294 -0.26263 -0.22987 -0.26302 -0.23033 C -0.26588 -0.23403 -0.26419 -0.23264 -0.26666 -0.23403 C -0.26744 -0.23588 -0.2677 -0.23843 -0.26875 -0.23959 C -0.26927 -0.24028 -0.26992 -0.24074 -0.27031 -0.24144 C -0.27434 -0.24746 -0.26966 -0.24167 -0.27343 -0.24607 C -0.27382 -0.24699 -0.27408 -0.24815 -0.27447 -0.24885 C -0.27526 -0.25047 -0.27656 -0.25278 -0.2776 -0.25348 C -0.27838 -0.25417 -0.27903 -0.25417 -0.27968 -0.2544 C -0.28177 -0.25556 -0.28072 -0.25533 -0.28177 -0.25533 L -0.28177 -0.2551 " pathEditMode="relative" rAng="0" ptsTypes="AAAAAAAAAA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81 -0.25695 L -0.28281 -0.25672 C -0.28684 -0.24885 -0.28463 -0.25209 -0.28906 -0.24676 C -0.28958 -0.2463 -0.2901 -0.24537 -0.29062 -0.24491 L -0.29375 -0.24306 L -0.29531 -0.24213 C -0.29557 -0.24121 -0.29557 -0.24005 -0.29583 -0.23936 C -0.29622 -0.23889 -0.297 -0.23889 -0.29739 -0.23843 C -0.30104 -0.23542 -0.29674 -0.23774 -0.30104 -0.23565 C -0.30494 -0.23125 -0.30026 -0.23704 -0.30416 -0.23102 C -0.30468 -0.23033 -0.3052 -0.22987 -0.30572 -0.22917 C -0.30612 -0.22824 -0.30638 -0.22732 -0.30677 -0.22639 C -0.30781 -0.22477 -0.3125 -0.22107 -0.3125 -0.22084 C -0.31302 -0.22061 -0.31367 -0.22037 -0.31406 -0.21991 C -0.31471 -0.21945 -0.3151 -0.21875 -0.31562 -0.21806 C -0.31614 -0.21783 -0.31679 -0.2176 -0.31718 -0.21713 C -0.31796 -0.21667 -0.32057 -0.2132 -0.32083 -0.2125 C -0.32148 -0.21181 -0.32187 -0.21065 -0.32239 -0.20973 C -0.32343 -0.20857 -0.32447 -0.20741 -0.32552 -0.20602 C -0.32604 -0.20556 -0.32669 -0.2051 -0.32708 -0.20417 C -0.3276 -0.20324 -0.32812 -0.20232 -0.32864 -0.20139 C -0.32916 -0.20093 -0.32981 -0.20093 -0.3302 -0.20047 C -0.33385 -0.19746 -0.32955 -0.19977 -0.33385 -0.19769 C -0.33437 -0.19723 -0.33489 -0.19653 -0.33541 -0.19584 C -0.33593 -0.19561 -0.33658 -0.19561 -0.33697 -0.19491 C -0.33815 -0.19399 -0.3401 -0.19121 -0.3401 -0.19098 C -0.34049 -0.19028 -0.34075 -0.18936 -0.34114 -0.18843 C -0.34257 -0.18612 -0.34349 -0.18635 -0.34531 -0.18565 C -0.34987 -0.18056 -0.34414 -0.18681 -0.34843 -0.18287 C -0.34908 -0.18241 -0.34947 -0.18172 -0.35 -0.18102 C -0.35039 -0.1801 -0.35065 -0.17917 -0.35104 -0.17824 C -0.35156 -0.17732 -0.35221 -0.17662 -0.3526 -0.17547 C -0.35299 -0.17477 -0.35286 -0.17338 -0.35312 -0.17269 C -0.35351 -0.17223 -0.35429 -0.17223 -0.35468 -0.17176 C -0.35533 -0.1713 -0.35572 -0.17061 -0.35625 -0.16991 C -0.35833 -0.16482 -0.35625 -0.16968 -0.35937 -0.16436 C -0.36054 -0.16274 -0.36158 -0.16088 -0.3625 -0.1588 C -0.36302 -0.15811 -0.36315 -0.15695 -0.36354 -0.15602 C -0.36458 -0.1544 -0.36549 -0.15394 -0.36666 -0.15324 C -0.36744 -0.15301 -0.36809 -0.15278 -0.36875 -0.15232 C -0.36927 -0.15186 -0.36979 -0.15093 -0.37031 -0.15047 C -0.37135 -0.14977 -0.37252 -0.14977 -0.37343 -0.14862 C -0.37395 -0.14815 -0.37447 -0.14723 -0.375 -0.14676 C -0.37604 -0.14607 -0.37708 -0.14561 -0.37812 -0.14491 L -0.37968 -0.14399 C -0.38177 -0.13889 -0.37968 -0.14306 -0.38229 -0.14028 C -0.38307 -0.13959 -0.38372 -0.1382 -0.38437 -0.1375 C -0.38502 -0.13704 -0.3858 -0.13704 -0.38645 -0.13658 C -0.38841 -0.13565 -0.38789 -0.13588 -0.38958 -0.1338 C -0.38997 -0.13287 -0.39049 -0.13218 -0.39062 -0.13102 L -0.39218 -0.12269 C -0.39257 -0.12107 -0.39283 -0.11852 -0.39375 -0.11713 C -0.39427 -0.11667 -0.39492 -0.11667 -0.39531 -0.11621 C -0.39947 -0.11274 -0.39453 -0.11598 -0.39843 -0.11343 C -0.3983 -0.11436 -0.39817 -0.11551 -0.39791 -0.11621 C -0.39765 -0.11737 -0.39687 -0.11899 -0.39687 -0.11875 L -0.39687 -0.11899 " pathEditMode="relative" rAng="0" ptsTypes="AAAAAAAAAAAAAAAAAAAAAAAAAAAAAAAAAAAAAAAAAAAAAAAAAAAAAAAAA">
                                      <p:cBhvr>
                                        <p:cTn id="35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7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4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5" grpId="0"/>
      <p:bldP spid="16" grpId="0"/>
      <p:bldP spid="17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238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116</cp:revision>
  <dcterms:created xsi:type="dcterms:W3CDTF">2021-06-02T01:34:28Z</dcterms:created>
  <dcterms:modified xsi:type="dcterms:W3CDTF">2021-06-07T12:37:17Z</dcterms:modified>
</cp:coreProperties>
</file>