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89" r:id="rId5"/>
    <p:sldId id="261" r:id="rId6"/>
    <p:sldId id="275" r:id="rId7"/>
    <p:sldId id="276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17921" y="456797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quy ước bàn tay giúp tính toán 'dễ như ăn kẹo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" y="284480"/>
            <a:ext cx="7088505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762000"/>
            <a:ext cx="4775200" cy="29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667</Words>
  <Application>Microsoft Office PowerPoint</Application>
  <PresentationFormat>Widescreen</PresentationFormat>
  <Paragraphs>295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85</cp:revision>
  <dcterms:created xsi:type="dcterms:W3CDTF">2021-06-02T01:34:28Z</dcterms:created>
  <dcterms:modified xsi:type="dcterms:W3CDTF">2024-12-23T01:06:05Z</dcterms:modified>
</cp:coreProperties>
</file>