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9" r:id="rId5"/>
    <p:sldId id="290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0E3EC"/>
    <a:srgbClr val="FDDD82"/>
    <a:srgbClr val="EDA85B"/>
    <a:srgbClr val="FCC8C3"/>
    <a:srgbClr val="C4EBFC"/>
    <a:srgbClr val="FFD472"/>
    <a:srgbClr val="FACAC8"/>
    <a:srgbClr val="FFD863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846427" y="1297899"/>
            <a:ext cx="9585189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BÀI 33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+mj-lt"/>
              </a:rPr>
              <a:t>ÔN TẬP PHÉP CỘNG, PHÉP TRỪ TRONG PHẠM VI 20,100</a:t>
            </a: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819" y="1651821"/>
            <a:ext cx="5648633" cy="36317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LUYỆN             </a:t>
            </a:r>
          </a:p>
          <a:p>
            <a:r>
              <a:rPr lang="en-US" sz="11500" dirty="0">
                <a:latin typeface="Arial" panose="020B0604020202020204" pitchFamily="34" charset="0"/>
                <a:cs typeface="Arial" panose="020B0604020202020204" pitchFamily="34" charset="0"/>
              </a:rPr>
              <a:t>  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3937819" y="3775587"/>
            <a:ext cx="943896" cy="11208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1149030" y="221782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1586352" y="2217825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EF7476-C23D-445D-BCF6-4C09684F6AEA}"/>
              </a:ext>
            </a:extLst>
          </p:cNvPr>
          <p:cNvSpPr txBox="1"/>
          <p:nvPr/>
        </p:nvSpPr>
        <p:spPr>
          <a:xfrm>
            <a:off x="974858" y="3006510"/>
            <a:ext cx="10046340" cy="1685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softEdge rad="63500"/>
          </a:effectLst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  7 + 7 =		  9 + 6 =		  8 + 4 =   		  5 + 7 =     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  6 + 9 =		  4 + 8 =		14 – 5 =		15 – 6 =</a:t>
            </a:r>
          </a:p>
          <a:p>
            <a:pPr>
              <a:lnSpc>
                <a:spcPct val="150000"/>
              </a:lnSpc>
            </a:pPr>
            <a:r>
              <a:rPr lang="vi-VN" sz="2400" dirty="0"/>
              <a:t>12 – 4 =		11 – 7 = 		15 – 9 =		13 – 8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F0D24F-37BA-4FD2-9C61-AFAE38E8EF3F}"/>
              </a:ext>
            </a:extLst>
          </p:cNvPr>
          <p:cNvSpPr txBox="1"/>
          <p:nvPr/>
        </p:nvSpPr>
        <p:spPr>
          <a:xfrm>
            <a:off x="2274685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FE7602-6A16-4134-AAF6-BF6FD3C8CF22}"/>
              </a:ext>
            </a:extLst>
          </p:cNvPr>
          <p:cNvSpPr txBox="1"/>
          <p:nvPr/>
        </p:nvSpPr>
        <p:spPr>
          <a:xfrm>
            <a:off x="4938372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59F485-64E8-4174-9172-D39CE2C92C84}"/>
              </a:ext>
            </a:extLst>
          </p:cNvPr>
          <p:cNvSpPr txBox="1"/>
          <p:nvPr/>
        </p:nvSpPr>
        <p:spPr>
          <a:xfrm>
            <a:off x="7682683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68C4C-7D59-4821-82ED-4C5A545DD79F}"/>
              </a:ext>
            </a:extLst>
          </p:cNvPr>
          <p:cNvSpPr txBox="1"/>
          <p:nvPr/>
        </p:nvSpPr>
        <p:spPr>
          <a:xfrm>
            <a:off x="10346370" y="303301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23DE99-69E9-48C5-9344-C5D07744601A}"/>
              </a:ext>
            </a:extLst>
          </p:cNvPr>
          <p:cNvSpPr txBox="1"/>
          <p:nvPr/>
        </p:nvSpPr>
        <p:spPr>
          <a:xfrm>
            <a:off x="2274685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61AEC-63FE-487C-B50B-C224502B55F4}"/>
              </a:ext>
            </a:extLst>
          </p:cNvPr>
          <p:cNvSpPr txBox="1"/>
          <p:nvPr/>
        </p:nvSpPr>
        <p:spPr>
          <a:xfrm>
            <a:off x="4938372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D266F6-D7CB-42CB-91C3-ABFE41F741D7}"/>
              </a:ext>
            </a:extLst>
          </p:cNvPr>
          <p:cNvSpPr txBox="1"/>
          <p:nvPr/>
        </p:nvSpPr>
        <p:spPr>
          <a:xfrm>
            <a:off x="7682683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F4B4E2-2EAE-428D-8A86-197586F4F73B}"/>
              </a:ext>
            </a:extLst>
          </p:cNvPr>
          <p:cNvSpPr txBox="1"/>
          <p:nvPr/>
        </p:nvSpPr>
        <p:spPr>
          <a:xfrm>
            <a:off x="10346370" y="3557045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137BBB-AC1B-4ACF-AF69-A6889615FFDB}"/>
              </a:ext>
            </a:extLst>
          </p:cNvPr>
          <p:cNvSpPr txBox="1"/>
          <p:nvPr/>
        </p:nvSpPr>
        <p:spPr>
          <a:xfrm>
            <a:off x="2274685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782E2-7AE3-444C-B99A-227B4B4EB07F}"/>
              </a:ext>
            </a:extLst>
          </p:cNvPr>
          <p:cNvSpPr txBox="1"/>
          <p:nvPr/>
        </p:nvSpPr>
        <p:spPr>
          <a:xfrm>
            <a:off x="4938372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20D7C6-5ADB-4847-848C-92AF8C018157}"/>
              </a:ext>
            </a:extLst>
          </p:cNvPr>
          <p:cNvSpPr txBox="1"/>
          <p:nvPr/>
        </p:nvSpPr>
        <p:spPr>
          <a:xfrm>
            <a:off x="7682683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E47C7B-7709-424C-A69D-9A3B3581F831}"/>
              </a:ext>
            </a:extLst>
          </p:cNvPr>
          <p:cNvSpPr txBox="1"/>
          <p:nvPr/>
        </p:nvSpPr>
        <p:spPr>
          <a:xfrm>
            <a:off x="10346370" y="4112199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78B4B53-6728-4BE9-AD45-7BB9E013E58B}"/>
              </a:ext>
            </a:extLst>
          </p:cNvPr>
          <p:cNvSpPr txBox="1"/>
          <p:nvPr/>
        </p:nvSpPr>
        <p:spPr>
          <a:xfrm>
            <a:off x="3882705" y="1057660"/>
            <a:ext cx="4230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400" b="1" dirty="0"/>
              <a:t>Ôn tập phép cộng, phép trừ</a:t>
            </a:r>
          </a:p>
          <a:p>
            <a:pPr algn="ctr"/>
            <a:r>
              <a:rPr lang="vi-VN" sz="2400" b="1" dirty="0"/>
              <a:t>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38577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927687" y="1426700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65009" y="1426700"/>
            <a:ext cx="4166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số 7, 5, 11, 13 là kết quả của những phép tính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40978C-917D-4FE7-9129-4E73B4028A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09" t="8978"/>
          <a:stretch/>
        </p:blipFill>
        <p:spPr>
          <a:xfrm>
            <a:off x="5357665" y="613182"/>
            <a:ext cx="5906648" cy="5631636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E7FB507-F8EC-40AE-BB58-7945F28C0886}"/>
              </a:ext>
            </a:extLst>
          </p:cNvPr>
          <p:cNvSpPr/>
          <p:nvPr/>
        </p:nvSpPr>
        <p:spPr>
          <a:xfrm>
            <a:off x="8564880" y="3291840"/>
            <a:ext cx="1059180" cy="716280"/>
          </a:xfrm>
          <a:custGeom>
            <a:avLst/>
            <a:gdLst>
              <a:gd name="connsiteX0" fmla="*/ 1059180 w 1059180"/>
              <a:gd name="connsiteY0" fmla="*/ 0 h 716280"/>
              <a:gd name="connsiteX1" fmla="*/ 693420 w 1059180"/>
              <a:gd name="connsiteY1" fmla="*/ 541020 h 716280"/>
              <a:gd name="connsiteX2" fmla="*/ 0 w 1059180"/>
              <a:gd name="connsiteY2" fmla="*/ 716280 h 716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716280">
                <a:moveTo>
                  <a:pt x="1059180" y="0"/>
                </a:moveTo>
                <a:cubicBezTo>
                  <a:pt x="964565" y="210820"/>
                  <a:pt x="869950" y="421640"/>
                  <a:pt x="693420" y="541020"/>
                </a:cubicBezTo>
                <a:cubicBezTo>
                  <a:pt x="516890" y="660400"/>
                  <a:pt x="258445" y="688340"/>
                  <a:pt x="0" y="71628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55C239-F843-4D2E-85B5-E0B52745B620}"/>
              </a:ext>
            </a:extLst>
          </p:cNvPr>
          <p:cNvSpPr/>
          <p:nvPr/>
        </p:nvSpPr>
        <p:spPr>
          <a:xfrm>
            <a:off x="8587740" y="2971800"/>
            <a:ext cx="861060" cy="967740"/>
          </a:xfrm>
          <a:custGeom>
            <a:avLst/>
            <a:gdLst>
              <a:gd name="connsiteX0" fmla="*/ 861060 w 861060"/>
              <a:gd name="connsiteY0" fmla="*/ 967740 h 967740"/>
              <a:gd name="connsiteX1" fmla="*/ 678180 w 861060"/>
              <a:gd name="connsiteY1" fmla="*/ 167640 h 967740"/>
              <a:gd name="connsiteX2" fmla="*/ 0 w 861060"/>
              <a:gd name="connsiteY2" fmla="*/ 0 h 96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1060" h="967740">
                <a:moveTo>
                  <a:pt x="861060" y="967740"/>
                </a:moveTo>
                <a:cubicBezTo>
                  <a:pt x="841375" y="648335"/>
                  <a:pt x="821690" y="328930"/>
                  <a:pt x="678180" y="167640"/>
                </a:cubicBezTo>
                <a:cubicBezTo>
                  <a:pt x="534670" y="6350"/>
                  <a:pt x="267335" y="3175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9A78E93-D9DF-46DE-8A78-176166354BBE}"/>
              </a:ext>
            </a:extLst>
          </p:cNvPr>
          <p:cNvSpPr/>
          <p:nvPr/>
        </p:nvSpPr>
        <p:spPr>
          <a:xfrm>
            <a:off x="8801100" y="3695700"/>
            <a:ext cx="153707" cy="952500"/>
          </a:xfrm>
          <a:custGeom>
            <a:avLst/>
            <a:gdLst>
              <a:gd name="connsiteX0" fmla="*/ 0 w 153707"/>
              <a:gd name="connsiteY0" fmla="*/ 952500 h 952500"/>
              <a:gd name="connsiteX1" fmla="*/ 152400 w 153707"/>
              <a:gd name="connsiteY1" fmla="*/ 548640 h 952500"/>
              <a:gd name="connsiteX2" fmla="*/ 60960 w 153707"/>
              <a:gd name="connsiteY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707" h="952500">
                <a:moveTo>
                  <a:pt x="0" y="952500"/>
                </a:moveTo>
                <a:cubicBezTo>
                  <a:pt x="71120" y="829945"/>
                  <a:pt x="142240" y="707390"/>
                  <a:pt x="152400" y="548640"/>
                </a:cubicBezTo>
                <a:cubicBezTo>
                  <a:pt x="162560" y="389890"/>
                  <a:pt x="111760" y="194945"/>
                  <a:pt x="6096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7A5372-CB84-4D53-B6BD-2382267694E2}"/>
              </a:ext>
            </a:extLst>
          </p:cNvPr>
          <p:cNvSpPr/>
          <p:nvPr/>
        </p:nvSpPr>
        <p:spPr>
          <a:xfrm>
            <a:off x="7566660" y="3726180"/>
            <a:ext cx="334408" cy="708660"/>
          </a:xfrm>
          <a:custGeom>
            <a:avLst/>
            <a:gdLst>
              <a:gd name="connsiteX0" fmla="*/ 0 w 334408"/>
              <a:gd name="connsiteY0" fmla="*/ 708660 h 708660"/>
              <a:gd name="connsiteX1" fmla="*/ 297180 w 334408"/>
              <a:gd name="connsiteY1" fmla="*/ 327660 h 708660"/>
              <a:gd name="connsiteX2" fmla="*/ 320040 w 334408"/>
              <a:gd name="connsiteY2" fmla="*/ 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408" h="708660">
                <a:moveTo>
                  <a:pt x="0" y="708660"/>
                </a:moveTo>
                <a:cubicBezTo>
                  <a:pt x="121920" y="577215"/>
                  <a:pt x="243840" y="445770"/>
                  <a:pt x="297180" y="327660"/>
                </a:cubicBezTo>
                <a:cubicBezTo>
                  <a:pt x="350520" y="209550"/>
                  <a:pt x="335280" y="104775"/>
                  <a:pt x="3200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B99C8C9-DE10-402C-9A33-35F6B8384B8A}"/>
              </a:ext>
            </a:extLst>
          </p:cNvPr>
          <p:cNvSpPr/>
          <p:nvPr/>
        </p:nvSpPr>
        <p:spPr>
          <a:xfrm>
            <a:off x="7010400" y="3023239"/>
            <a:ext cx="1013460" cy="558161"/>
          </a:xfrm>
          <a:custGeom>
            <a:avLst/>
            <a:gdLst>
              <a:gd name="connsiteX0" fmla="*/ 0 w 1013460"/>
              <a:gd name="connsiteY0" fmla="*/ 558161 h 558161"/>
              <a:gd name="connsiteX1" fmla="*/ 312420 w 1013460"/>
              <a:gd name="connsiteY1" fmla="*/ 85721 h 558161"/>
              <a:gd name="connsiteX2" fmla="*/ 1013460 w 1013460"/>
              <a:gd name="connsiteY2" fmla="*/ 1901 h 558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3460" h="558161">
                <a:moveTo>
                  <a:pt x="0" y="558161"/>
                </a:moveTo>
                <a:cubicBezTo>
                  <a:pt x="71755" y="368296"/>
                  <a:pt x="143510" y="178431"/>
                  <a:pt x="312420" y="85721"/>
                </a:cubicBezTo>
                <a:cubicBezTo>
                  <a:pt x="481330" y="-6989"/>
                  <a:pt x="747395" y="-2544"/>
                  <a:pt x="1013460" y="1901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F32EDE8-623F-42C7-9D4A-EFC3D1BAB696}"/>
              </a:ext>
            </a:extLst>
          </p:cNvPr>
          <p:cNvSpPr/>
          <p:nvPr/>
        </p:nvSpPr>
        <p:spPr>
          <a:xfrm>
            <a:off x="6941820" y="2880360"/>
            <a:ext cx="1104900" cy="1070679"/>
          </a:xfrm>
          <a:custGeom>
            <a:avLst/>
            <a:gdLst>
              <a:gd name="connsiteX0" fmla="*/ 0 w 1104900"/>
              <a:gd name="connsiteY0" fmla="*/ 0 h 1070679"/>
              <a:gd name="connsiteX1" fmla="*/ 327660 w 1104900"/>
              <a:gd name="connsiteY1" fmla="*/ 906780 h 1070679"/>
              <a:gd name="connsiteX2" fmla="*/ 1104900 w 1104900"/>
              <a:gd name="connsiteY2" fmla="*/ 1066800 h 107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1070679">
                <a:moveTo>
                  <a:pt x="0" y="0"/>
                </a:moveTo>
                <a:cubicBezTo>
                  <a:pt x="71755" y="364490"/>
                  <a:pt x="143510" y="728980"/>
                  <a:pt x="327660" y="906780"/>
                </a:cubicBezTo>
                <a:cubicBezTo>
                  <a:pt x="511810" y="1084580"/>
                  <a:pt x="808355" y="1075690"/>
                  <a:pt x="1104900" y="10668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DE70E7A-AB53-4C99-AFBF-DEDE1FE74389}"/>
              </a:ext>
            </a:extLst>
          </p:cNvPr>
          <p:cNvSpPr/>
          <p:nvPr/>
        </p:nvSpPr>
        <p:spPr>
          <a:xfrm>
            <a:off x="7993380" y="2194560"/>
            <a:ext cx="899160" cy="1043940"/>
          </a:xfrm>
          <a:custGeom>
            <a:avLst/>
            <a:gdLst>
              <a:gd name="connsiteX0" fmla="*/ 0 w 899160"/>
              <a:gd name="connsiteY0" fmla="*/ 0 h 1043940"/>
              <a:gd name="connsiteX1" fmla="*/ 716280 w 899160"/>
              <a:gd name="connsiteY1" fmla="*/ 335280 h 1043940"/>
              <a:gd name="connsiteX2" fmla="*/ 899160 w 899160"/>
              <a:gd name="connsiteY2" fmla="*/ 1043940 h 104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9160" h="1043940">
                <a:moveTo>
                  <a:pt x="0" y="0"/>
                </a:moveTo>
                <a:cubicBezTo>
                  <a:pt x="283210" y="80645"/>
                  <a:pt x="566420" y="161290"/>
                  <a:pt x="716280" y="335280"/>
                </a:cubicBezTo>
                <a:cubicBezTo>
                  <a:pt x="866140" y="509270"/>
                  <a:pt x="882650" y="776605"/>
                  <a:pt x="899160" y="10439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2AFDF1D5-FA1E-45CB-B2B3-29EA1BA7A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F24DA8D-AEA6-4848-80D6-82989DEB8547}"/>
              </a:ext>
            </a:extLst>
          </p:cNvPr>
          <p:cNvSpPr/>
          <p:nvPr/>
        </p:nvSpPr>
        <p:spPr>
          <a:xfrm>
            <a:off x="954038" y="140540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C216E2-23B0-4F2A-A2B5-3FA978882D9C}"/>
              </a:ext>
            </a:extLst>
          </p:cNvPr>
          <p:cNvGrpSpPr/>
          <p:nvPr/>
        </p:nvGrpSpPr>
        <p:grpSpPr>
          <a:xfrm>
            <a:off x="1518560" y="1476016"/>
            <a:ext cx="1116312" cy="461666"/>
            <a:chOff x="1870518" y="1440653"/>
            <a:chExt cx="1116312" cy="4616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3D88FEC-2244-4D42-BF5D-1D1B8AE3049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ADA5AD4C-A913-4158-B36B-99CA66C686C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507528-1D35-4B22-B3FC-72D5D9E42C0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A397AB-9FE3-4070-93ED-3321E28CAFA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2E15D5-5FFC-4CCC-93F9-2E577BCD2D47}"/>
              </a:ext>
            </a:extLst>
          </p:cNvPr>
          <p:cNvGrpSpPr/>
          <p:nvPr/>
        </p:nvGrpSpPr>
        <p:grpSpPr>
          <a:xfrm>
            <a:off x="458576" y="2055821"/>
            <a:ext cx="5721926" cy="3930954"/>
            <a:chOff x="458576" y="2055821"/>
            <a:chExt cx="5721926" cy="393095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F3DCD14-C55B-4611-9025-659FBB4A2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8576" y="2055821"/>
              <a:ext cx="5721926" cy="39309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0CECF3-F96E-45EF-A52D-4E57BDBDE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850301" y="2071268"/>
              <a:ext cx="1480515" cy="2041456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D50F118-E210-44EC-A370-9BFD9E437EF9}"/>
              </a:ext>
            </a:extLst>
          </p:cNvPr>
          <p:cNvGrpSpPr/>
          <p:nvPr/>
        </p:nvGrpSpPr>
        <p:grpSpPr>
          <a:xfrm>
            <a:off x="2080731" y="3986297"/>
            <a:ext cx="585417" cy="580571"/>
            <a:chOff x="2080731" y="3986297"/>
            <a:chExt cx="585417" cy="58057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0E7CB74-F9B4-4B27-966E-5E9CAB5F3242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F953D4-DB72-4D86-B011-A00F0A6D57BB}"/>
                </a:ext>
              </a:extLst>
            </p:cNvPr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BA717E-EB48-444E-8F0B-EB5CFCCFA93A}"/>
              </a:ext>
            </a:extLst>
          </p:cNvPr>
          <p:cNvGrpSpPr/>
          <p:nvPr/>
        </p:nvGrpSpPr>
        <p:grpSpPr>
          <a:xfrm>
            <a:off x="3236119" y="2902655"/>
            <a:ext cx="492919" cy="523220"/>
            <a:chOff x="2115979" y="3984695"/>
            <a:chExt cx="492919" cy="52322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79792F4-8213-4548-89F7-E1CD0668397D}"/>
                </a:ext>
              </a:extLst>
            </p:cNvPr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14188B-A9C3-468C-B2F2-B0C07C6D3B9D}"/>
                </a:ext>
              </a:extLst>
            </p:cNvPr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B0B2AC1-0B9A-4455-8FFF-39402058B991}"/>
              </a:ext>
            </a:extLst>
          </p:cNvPr>
          <p:cNvGrpSpPr/>
          <p:nvPr/>
        </p:nvGrpSpPr>
        <p:grpSpPr>
          <a:xfrm>
            <a:off x="4233381" y="3919622"/>
            <a:ext cx="585417" cy="580571"/>
            <a:chOff x="2080731" y="3986297"/>
            <a:chExt cx="585417" cy="58057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4B576ED-CF4D-4A81-A88D-1CCDBBB115EF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0BC7A77-4E47-48EF-AF73-9C288AD92DD9}"/>
                </a:ext>
              </a:extLst>
            </p:cNvPr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59916D2-8B4D-4CCE-A8AB-2F61C67C85AD}"/>
              </a:ext>
            </a:extLst>
          </p:cNvPr>
          <p:cNvGrpSpPr/>
          <p:nvPr/>
        </p:nvGrpSpPr>
        <p:grpSpPr>
          <a:xfrm>
            <a:off x="5150644" y="5064830"/>
            <a:ext cx="492919" cy="523220"/>
            <a:chOff x="2115979" y="3984695"/>
            <a:chExt cx="492919" cy="52322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7083FFB-29F9-4C8D-8D09-3907BDF5D0FD}"/>
                </a:ext>
              </a:extLst>
            </p:cNvPr>
            <p:cNvSpPr/>
            <p:nvPr/>
          </p:nvSpPr>
          <p:spPr>
            <a:xfrm>
              <a:off x="2115979" y="3999071"/>
              <a:ext cx="492919" cy="5033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C06587A-51E0-4FE3-81BC-692D58EA9DF5}"/>
                </a:ext>
              </a:extLst>
            </p:cNvPr>
            <p:cNvSpPr txBox="1"/>
            <p:nvPr/>
          </p:nvSpPr>
          <p:spPr>
            <a:xfrm>
              <a:off x="2175185" y="3984695"/>
              <a:ext cx="433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42D8E5-0506-4BBA-A5D5-B8F54245BA4A}"/>
              </a:ext>
            </a:extLst>
          </p:cNvPr>
          <p:cNvGrpSpPr/>
          <p:nvPr/>
        </p:nvGrpSpPr>
        <p:grpSpPr>
          <a:xfrm>
            <a:off x="3209947" y="5176922"/>
            <a:ext cx="585417" cy="580571"/>
            <a:chOff x="2080731" y="3986297"/>
            <a:chExt cx="585417" cy="58057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1ECCA39-F2D3-49A6-95C7-88688B839645}"/>
                </a:ext>
              </a:extLst>
            </p:cNvPr>
            <p:cNvSpPr/>
            <p:nvPr/>
          </p:nvSpPr>
          <p:spPr>
            <a:xfrm>
              <a:off x="2084781" y="3986297"/>
              <a:ext cx="580571" cy="580571"/>
            </a:xfrm>
            <a:prstGeom prst="ellipse">
              <a:avLst/>
            </a:prstGeom>
            <a:solidFill>
              <a:srgbClr val="F98DA9"/>
            </a:solidFill>
            <a:ln>
              <a:solidFill>
                <a:srgbClr val="D658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6665CDA-7A89-4AEE-878D-41C8BA9F92DF}"/>
                </a:ext>
              </a:extLst>
            </p:cNvPr>
            <p:cNvSpPr txBox="1"/>
            <p:nvPr/>
          </p:nvSpPr>
          <p:spPr>
            <a:xfrm>
              <a:off x="2080731" y="400764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</a:rPr>
                <a:t>13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65B544D-D5D8-4F0E-9C7A-175409B6412E}"/>
              </a:ext>
            </a:extLst>
          </p:cNvPr>
          <p:cNvCxnSpPr>
            <a:cxnSpLocks/>
          </p:cNvCxnSpPr>
          <p:nvPr/>
        </p:nvCxnSpPr>
        <p:spPr>
          <a:xfrm>
            <a:off x="6057349" y="1937681"/>
            <a:ext cx="0" cy="404909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FAF4D251-5D82-495B-A116-9B9B513990DC}"/>
              </a:ext>
            </a:extLst>
          </p:cNvPr>
          <p:cNvSpPr/>
          <p:nvPr/>
        </p:nvSpPr>
        <p:spPr>
          <a:xfrm>
            <a:off x="3947567" y="513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58E587-1635-4160-A8A6-EBCAA1E49939}"/>
              </a:ext>
            </a:extLst>
          </p:cNvPr>
          <p:cNvSpPr txBox="1"/>
          <p:nvPr/>
        </p:nvSpPr>
        <p:spPr>
          <a:xfrm>
            <a:off x="4436035" y="506519"/>
            <a:ext cx="6707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Lớp 2A có 8 bạn học hát. Số bạn học võ nhiều hơn số bạn học hát là 5 bạn. Hỏi lớp 2A có bao nhiêu bạn học võ?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C7209EE-6708-4828-8226-6A008C179F5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5221" y="1230579"/>
            <a:ext cx="3673608" cy="266750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036C99C8-6317-4724-B79C-5CC21836AE07}"/>
              </a:ext>
            </a:extLst>
          </p:cNvPr>
          <p:cNvSpPr txBox="1"/>
          <p:nvPr/>
        </p:nvSpPr>
        <p:spPr>
          <a:xfrm>
            <a:off x="7735655" y="394655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CEFD847-E38F-4A21-A0A0-AAA28DF07D54}"/>
              </a:ext>
            </a:extLst>
          </p:cNvPr>
          <p:cNvSpPr txBox="1"/>
          <p:nvPr/>
        </p:nvSpPr>
        <p:spPr>
          <a:xfrm>
            <a:off x="5607424" y="4446986"/>
            <a:ext cx="6229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Lớp 2A có số bạn học võ là: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96110-8B56-46B1-B627-531754DC6517}"/>
              </a:ext>
            </a:extLst>
          </p:cNvPr>
          <p:cNvSpPr txBox="1"/>
          <p:nvPr/>
        </p:nvSpPr>
        <p:spPr>
          <a:xfrm>
            <a:off x="6096000" y="502776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8 + 5 = 13 (bạn)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8CE69AC-12A1-4A87-8690-FBB9237D9D93}"/>
              </a:ext>
            </a:extLst>
          </p:cNvPr>
          <p:cNvSpPr txBox="1"/>
          <p:nvPr/>
        </p:nvSpPr>
        <p:spPr>
          <a:xfrm>
            <a:off x="7427681" y="5573965"/>
            <a:ext cx="393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13 bạn học võ.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7" grpId="0" animBg="1"/>
      <p:bldP spid="48" grpId="0"/>
      <p:bldP spid="52" grpId="0"/>
      <p:bldP spid="53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143</Words>
  <Application>Microsoft Office PowerPoint</Application>
  <PresentationFormat>Widescreen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110</cp:revision>
  <dcterms:created xsi:type="dcterms:W3CDTF">2021-06-02T01:34:28Z</dcterms:created>
  <dcterms:modified xsi:type="dcterms:W3CDTF">2024-12-29T14:53:20Z</dcterms:modified>
</cp:coreProperties>
</file>