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05" r:id="rId3"/>
    <p:sldId id="295" r:id="rId4"/>
    <p:sldId id="297" r:id="rId5"/>
    <p:sldId id="298" r:id="rId6"/>
    <p:sldId id="299"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0E3EC"/>
    <a:srgbClr val="FDDD82"/>
    <a:srgbClr val="EDA85B"/>
    <a:srgbClr val="FCC8C3"/>
    <a:srgbClr val="C4EBFC"/>
    <a:srgbClr val="FFD472"/>
    <a:srgbClr val="FACAC8"/>
    <a:srgbClr val="FFD863"/>
    <a:srgbClr val="C6E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5" d="100"/>
          <a:sy n="65" d="100"/>
        </p:scale>
        <p:origin x="690" y="60"/>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846427" y="1297899"/>
            <a:ext cx="9585189" cy="2862322"/>
          </a:xfrm>
          <a:prstGeom prst="rect">
            <a:avLst/>
          </a:prstGeom>
          <a:noFill/>
          <a:ln>
            <a:noFill/>
          </a:ln>
        </p:spPr>
        <p:txBody>
          <a:bodyPr wrap="square" rtlCol="0">
            <a:spAutoFit/>
          </a:bodyPr>
          <a:lstStyle/>
          <a:p>
            <a:pPr algn="ctr">
              <a:lnSpc>
                <a:spcPct val="120000"/>
              </a:lnSpc>
            </a:pPr>
            <a:r>
              <a:rPr lang="vi-VN" sz="5400" b="1" dirty="0">
                <a:ln>
                  <a:solidFill>
                    <a:srgbClr val="7030A0"/>
                  </a:solidFill>
                </a:ln>
                <a:solidFill>
                  <a:srgbClr val="FF0000"/>
                </a:solidFill>
                <a:latin typeface="+mj-lt"/>
              </a:rPr>
              <a:t>BÀI 33</a:t>
            </a:r>
          </a:p>
          <a:p>
            <a:pPr algn="ctr">
              <a:lnSpc>
                <a:spcPct val="120000"/>
              </a:lnSpc>
            </a:pPr>
            <a:r>
              <a:rPr lang="vi-VN" sz="4800" b="1" dirty="0">
                <a:ln>
                  <a:solidFill>
                    <a:srgbClr val="7030A0"/>
                  </a:solidFill>
                </a:ln>
                <a:solidFill>
                  <a:srgbClr val="FF0000"/>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819" y="1651821"/>
            <a:ext cx="5648633" cy="3631763"/>
          </a:xfrm>
          <a:prstGeom prst="rect">
            <a:avLst/>
          </a:prstGeom>
          <a:noFill/>
          <a:ln>
            <a:solidFill>
              <a:schemeClr val="accent1"/>
            </a:solidFill>
          </a:ln>
        </p:spPr>
        <p:txBody>
          <a:bodyPr wrap="square" rtlCol="0">
            <a:spAutoFit/>
          </a:bodyPr>
          <a:lstStyle/>
          <a:p>
            <a:r>
              <a:rPr lang="en-US" sz="11500" dirty="0">
                <a:latin typeface="Arial" panose="020B0604020202020204" pitchFamily="34" charset="0"/>
                <a:cs typeface="Arial" panose="020B0604020202020204" pitchFamily="34" charset="0"/>
              </a:rPr>
              <a:t>LUYỆN             </a:t>
            </a:r>
          </a:p>
          <a:p>
            <a:r>
              <a:rPr lang="en-US" sz="11500" dirty="0">
                <a:latin typeface="Arial" panose="020B0604020202020204" pitchFamily="34" charset="0"/>
                <a:cs typeface="Arial" panose="020B0604020202020204" pitchFamily="34" charset="0"/>
              </a:rPr>
              <a:t>   TẬP</a:t>
            </a:r>
          </a:p>
        </p:txBody>
      </p:sp>
      <p:sp>
        <p:nvSpPr>
          <p:cNvPr id="3" name="Rectangle 2"/>
          <p:cNvSpPr/>
          <p:nvPr/>
        </p:nvSpPr>
        <p:spPr>
          <a:xfrm>
            <a:off x="3937819" y="3775587"/>
            <a:ext cx="943896" cy="112087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73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246</Words>
  <Application>Microsoft Office PowerPoint</Application>
  <PresentationFormat>Widescreen</PresentationFormat>
  <Paragraphs>74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110</cp:revision>
  <dcterms:created xsi:type="dcterms:W3CDTF">2021-06-02T01:34:28Z</dcterms:created>
  <dcterms:modified xsi:type="dcterms:W3CDTF">2024-12-29T14:55:02Z</dcterms:modified>
</cp:coreProperties>
</file>