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86" r:id="rId4"/>
  </p:sldMasterIdLst>
  <p:notesMasterIdLst>
    <p:notesMasterId r:id="rId24"/>
  </p:notesMasterIdLst>
  <p:sldIdLst>
    <p:sldId id="359" r:id="rId5"/>
    <p:sldId id="257" r:id="rId6"/>
    <p:sldId id="258" r:id="rId7"/>
    <p:sldId id="259" r:id="rId8"/>
    <p:sldId id="260" r:id="rId9"/>
    <p:sldId id="261" r:id="rId10"/>
    <p:sldId id="262" r:id="rId11"/>
    <p:sldId id="345" r:id="rId12"/>
    <p:sldId id="292" r:id="rId13"/>
    <p:sldId id="346" r:id="rId14"/>
    <p:sldId id="256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88" autoAdjust="0"/>
  </p:normalViewPr>
  <p:slideViewPr>
    <p:cSldViewPr snapToGrid="0">
      <p:cViewPr varScale="1">
        <p:scale>
          <a:sx n="64" d="100"/>
          <a:sy n="64" d="100"/>
        </p:scale>
        <p:origin x="-1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540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3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0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13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B58-9418-4127-9EDC-583F005F38F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3.jpg"/><Relationship Id="rId21" Type="http://schemas.openxmlformats.org/officeDocument/2006/relationships/image" Target="../media/image45.gif"/><Relationship Id="rId7" Type="http://schemas.openxmlformats.org/officeDocument/2006/relationships/image" Target="../media/image35.png"/><Relationship Id="rId12" Type="http://schemas.openxmlformats.org/officeDocument/2006/relationships/slide" Target="slide16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20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slide" Target="slide18.xml"/><Relationship Id="rId19" Type="http://schemas.openxmlformats.org/officeDocument/2006/relationships/image" Target="../media/image43.gif"/><Relationship Id="rId4" Type="http://schemas.openxmlformats.org/officeDocument/2006/relationships/slide" Target="slide14.xml"/><Relationship Id="rId9" Type="http://schemas.openxmlformats.org/officeDocument/2006/relationships/image" Target="../media/image36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10.jpg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slide" Target="slide3.xml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2343705" y="1207502"/>
            <a:ext cx="724821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động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FCDC2B-66CA-464F-BDEB-2AA6C062DCF4}"/>
              </a:ext>
            </a:extLst>
          </p:cNvPr>
          <p:cNvSpPr txBox="1"/>
          <p:nvPr/>
        </p:nvSpPr>
        <p:spPr>
          <a:xfrm>
            <a:off x="725557" y="729514"/>
            <a:ext cx="980992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F83F71-9054-4F45-A63C-145B537D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577" t="13280" r="21303" b="5991"/>
          <a:stretch/>
        </p:blipFill>
        <p:spPr>
          <a:xfrm>
            <a:off x="411480" y="533400"/>
            <a:ext cx="6873239" cy="591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393E59-3F03-4592-B2A9-CEE87663B28D}"/>
              </a:ext>
            </a:extLst>
          </p:cNvPr>
          <p:cNvSpPr txBox="1"/>
          <p:nvPr/>
        </p:nvSpPr>
        <p:spPr>
          <a:xfrm>
            <a:off x="7657012" y="1947969"/>
            <a:ext cx="1691148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– b  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xmlns="" id="{74AA4F41-DA25-445A-BF68-C927B6F7D319}"/>
              </a:ext>
            </a:extLst>
          </p:cNvPr>
          <p:cNvSpPr/>
          <p:nvPr/>
        </p:nvSpPr>
        <p:spPr>
          <a:xfrm rot="1227491">
            <a:off x="4646941" y="3729200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hlinkClick r:id="" action="ppaction://noaction"/>
            <a:extLst>
              <a:ext uri="{FF2B5EF4-FFF2-40B4-BE49-F238E27FC236}">
                <a16:creationId xmlns:a16="http://schemas.microsoft.com/office/drawing/2014/main" xmlns="" id="{0D2EF52C-7D31-48F6-A687-D239735FC6A3}"/>
              </a:ext>
            </a:extLst>
          </p:cNvPr>
          <p:cNvSpPr/>
          <p:nvPr/>
        </p:nvSpPr>
        <p:spPr>
          <a:xfrm rot="18237415">
            <a:off x="4459906" y="3774764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xmlns="" id="{31B3BD8C-22CC-4DEC-833D-C5191F3BC7D4}"/>
              </a:ext>
            </a:extLst>
          </p:cNvPr>
          <p:cNvSpPr/>
          <p:nvPr/>
        </p:nvSpPr>
        <p:spPr>
          <a:xfrm rot="13975935">
            <a:off x="4459907" y="3953932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xmlns="" id="{A94179E7-0980-42E4-BE47-0B7E2E3752D9}"/>
              </a:ext>
            </a:extLst>
          </p:cNvPr>
          <p:cNvSpPr/>
          <p:nvPr/>
        </p:nvSpPr>
        <p:spPr>
          <a:xfrm rot="9968553">
            <a:off x="4643167" y="4020607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xmlns="" id="{04D0671C-C772-4CC3-BFE6-B21A7581E9A5}"/>
              </a:ext>
            </a:extLst>
          </p:cNvPr>
          <p:cNvSpPr/>
          <p:nvPr/>
        </p:nvSpPr>
        <p:spPr>
          <a:xfrm rot="5829268">
            <a:off x="4732864" y="3919483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" action="ppaction://noaction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Game </a:t>
            </a:r>
          </a:p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Thủy Tiên</a:t>
            </a: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>
                <a:latin typeface="Arial" pitchFamily="34" charset="0"/>
                <a:cs typeface="Arial" pitchFamily="34" charset="0"/>
              </a:rPr>
              <a:t>1. Bài trước em đã học bài gì?</a:t>
            </a:r>
            <a:endParaRPr lang="vi-VN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Đợi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dòng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Ai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giỏi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-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5. Da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đen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F195C6-DB70-419C-8B32-832BDE6F833B}"/>
              </a:ext>
            </a:extLst>
          </p:cNvPr>
          <p:cNvSpPr txBox="1"/>
          <p:nvPr/>
        </p:nvSpPr>
        <p:spPr>
          <a:xfrm>
            <a:off x="2653747" y="205740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4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3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2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00106" y="725148"/>
            <a:ext cx="8014938" cy="976042"/>
            <a:chOff x="2110311" y="1329732"/>
            <a:chExt cx="11156345" cy="106774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33867" y="1459891"/>
              <a:ext cx="10332789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1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340657" y="2139951"/>
            <a:ext cx="7864217" cy="976042"/>
            <a:chOff x="2110311" y="1329732"/>
            <a:chExt cx="10931044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42144" y="1489692"/>
              <a:ext cx="10299211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40657" y="3658750"/>
            <a:ext cx="6474701" cy="976042"/>
            <a:chOff x="2110311" y="1329732"/>
            <a:chExt cx="8850041" cy="1067749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79119" y="1515821"/>
              <a:ext cx="8281233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40657" y="5266833"/>
            <a:ext cx="6474701" cy="976042"/>
            <a:chOff x="2110311" y="1329732"/>
            <a:chExt cx="8879541" cy="1067749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708618" y="1481945"/>
              <a:ext cx="8281234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èn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63700" y="2024533"/>
            <a:ext cx="32351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867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Mục</a:t>
            </a:r>
            <a:r>
              <a:rPr lang="en-US" altLang="zh-CN" sz="5867" b="1" dirty="0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867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tiêu</a:t>
            </a:r>
            <a:endParaRPr lang="zh-CN" altLang="en-US" sz="5867" dirty="0">
              <a:solidFill>
                <a:srgbClr val="CC0066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370</Words>
  <Application>Microsoft Office PowerPoint</Application>
  <PresentationFormat>Custom</PresentationFormat>
  <Paragraphs>53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1_Office Theme</vt:lpstr>
      <vt:lpstr>3_Office 主题</vt:lpstr>
      <vt:lpstr>Office 主题</vt:lpstr>
      <vt:lpstr>更多模版请关注:尚佳素材公社shop64427429.taobao.com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 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lenovo</cp:lastModifiedBy>
  <cp:revision>6</cp:revision>
  <dcterms:created xsi:type="dcterms:W3CDTF">2021-07-30T09:29:19Z</dcterms:created>
  <dcterms:modified xsi:type="dcterms:W3CDTF">2022-10-28T16:33:53Z</dcterms:modified>
</cp:coreProperties>
</file>