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349" r:id="rId4"/>
    <p:sldId id="350" r:id="rId5"/>
    <p:sldId id="371" r:id="rId6"/>
    <p:sldId id="351" r:id="rId7"/>
    <p:sldId id="352" r:id="rId8"/>
    <p:sldId id="354" r:id="rId9"/>
    <p:sldId id="355" r:id="rId10"/>
    <p:sldId id="358" r:id="rId11"/>
    <p:sldId id="35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2" d="100"/>
          <a:sy n="72" d="100"/>
        </p:scale>
        <p:origin x="1308" y="78"/>
      </p:cViewPr>
      <p:guideLst>
        <p:guide orient="horz" pos="2160"/>
        <p:guide pos="285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88EFD3CC-E74C-454E-AEC8-ADE3669C89A5}"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88EFD3CC-E74C-454E-AEC8-ADE3669C89A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88EFD3CC-E74C-454E-AEC8-ADE3669C89A5}"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EFD3CC-E74C-454E-AEC8-ADE3669C89A5}"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3CC-E74C-454E-AEC8-ADE3669C89A5}"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88EFD3CC-E74C-454E-AEC8-ADE3669C89A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88EFD3CC-E74C-454E-AEC8-ADE3669C89A5}"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3CC-E74C-454E-AEC8-ADE3669C89A5}"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2AF4-5419-4C97-8941-6E8144AD925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8" name="Rectangle 7"/>
          <p:cNvSpPr/>
          <p:nvPr/>
        </p:nvSpPr>
        <p:spPr>
          <a:xfrm>
            <a:off x="3007360" y="1848485"/>
            <a:ext cx="6143625" cy="3719195"/>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5400" b="1" dirty="0">
                <a:ln w="22225">
                  <a:solidFill>
                    <a:schemeClr val="accent2"/>
                  </a:solidFill>
                  <a:prstDash val="solid"/>
                </a:ln>
                <a:solidFill>
                  <a:schemeClr val="accent2">
                    <a:lumMod val="40000"/>
                    <a:lumOff val="60000"/>
                  </a:schemeClr>
                </a:solidFill>
              </a:rPr>
              <a:t>KẾ HOẠCH BÀI DẠY </a:t>
            </a:r>
            <a:endParaRPr lang="en-US" sz="5400" b="1" dirty="0">
              <a:ln w="22225">
                <a:solidFill>
                  <a:schemeClr val="accent2"/>
                </a:solidFill>
                <a:prstDash val="solid"/>
              </a:ln>
              <a:solidFill>
                <a:schemeClr val="accent2">
                  <a:lumMod val="40000"/>
                  <a:lumOff val="60000"/>
                </a:schemeClr>
              </a:solidFill>
            </a:endParaRPr>
          </a:p>
          <a:p>
            <a:pPr algn="ctr"/>
            <a:r>
              <a:rPr lang="en-US" sz="2800" b="1" dirty="0">
                <a:ln w="22225">
                  <a:solidFill>
                    <a:schemeClr val="accent2"/>
                  </a:solidFill>
                  <a:prstDash val="solid"/>
                </a:ln>
                <a:solidFill>
                  <a:schemeClr val="accent2">
                    <a:lumMod val="40000"/>
                    <a:lumOff val="60000"/>
                  </a:schemeClr>
                </a:solidFill>
              </a:rPr>
              <a:t>MÔN: MĨ THUẬT </a:t>
            </a:r>
            <a:endParaRPr lang="en-US" sz="2800" b="1" dirty="0">
              <a:ln w="22225">
                <a:solidFill>
                  <a:schemeClr val="accent2"/>
                </a:solidFill>
                <a:prstDash val="solid"/>
              </a:ln>
              <a:solidFill>
                <a:schemeClr val="accent2">
                  <a:lumMod val="40000"/>
                  <a:lumOff val="60000"/>
                </a:schemeClr>
              </a:solidFill>
            </a:endParaRPr>
          </a:p>
          <a:p>
            <a:pPr algn="ctr"/>
            <a:r>
              <a:rPr lang="en-US" sz="2800" b="1" dirty="0">
                <a:ln w="22225">
                  <a:solidFill>
                    <a:schemeClr val="accent2"/>
                  </a:solidFill>
                  <a:prstDash val="solid"/>
                </a:ln>
                <a:solidFill>
                  <a:schemeClr val="accent2">
                    <a:lumMod val="40000"/>
                    <a:lumOff val="60000"/>
                  </a:schemeClr>
                </a:solidFill>
              </a:rPr>
              <a:t>LỚP: 1</a:t>
            </a:r>
            <a:endParaRPr lang="en-US" sz="2800" b="1" dirty="0">
              <a:ln w="22225">
                <a:solidFill>
                  <a:schemeClr val="accent2"/>
                </a:solidFill>
                <a:prstDash val="solid"/>
              </a:ln>
              <a:solidFill>
                <a:schemeClr val="accent2">
                  <a:lumMod val="40000"/>
                  <a:lumOff val="60000"/>
                </a:schemeClr>
              </a:solidFill>
            </a:endParaRPr>
          </a:p>
          <a:p>
            <a:endParaRPr lang="en-US" sz="2400" b="1" dirty="0">
              <a:ln w="22225">
                <a:solidFill>
                  <a:schemeClr val="accent2"/>
                </a:solidFill>
                <a:prstDash val="solid"/>
              </a:ln>
              <a:solidFill>
                <a:schemeClr val="accent2">
                  <a:lumMod val="40000"/>
                  <a:lumOff val="60000"/>
                </a:schemeClr>
              </a:solidFill>
            </a:endParaRPr>
          </a:p>
          <a:p>
            <a:pPr algn="ctr"/>
            <a:endParaRPr lang="en-US"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985301" cy="37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3365" cy="6858000"/>
          </a:xfrm>
          <a:prstGeom prst="rect">
            <a:avLst/>
          </a:prstGeom>
        </p:spPr>
      </p:pic>
      <p:pic>
        <p:nvPicPr>
          <p:cNvPr id="3" name="Picture 2"/>
          <p:cNvPicPr>
            <a:picLocks noChangeAspect="1"/>
          </p:cNvPicPr>
          <p:nvPr/>
        </p:nvPicPr>
        <p:blipFill>
          <a:blip r:embed="rId2"/>
          <a:stretch>
            <a:fillRect/>
          </a:stretch>
        </p:blipFill>
        <p:spPr>
          <a:xfrm>
            <a:off x="3692525" y="0"/>
            <a:ext cx="2572385" cy="657225"/>
          </a:xfrm>
          <a:prstGeom prst="rect">
            <a:avLst/>
          </a:prstGeom>
        </p:spPr>
      </p:pic>
      <p:pic>
        <p:nvPicPr>
          <p:cNvPr id="4" name="Picture 3"/>
          <p:cNvPicPr>
            <a:picLocks noChangeAspect="1"/>
          </p:cNvPicPr>
          <p:nvPr/>
        </p:nvPicPr>
        <p:blipFill>
          <a:blip r:embed="rId3"/>
          <a:stretch>
            <a:fillRect/>
          </a:stretch>
        </p:blipFill>
        <p:spPr>
          <a:xfrm>
            <a:off x="635" y="657225"/>
            <a:ext cx="9143365" cy="2995295"/>
          </a:xfrm>
          <a:prstGeom prst="rect">
            <a:avLst/>
          </a:prstGeom>
        </p:spPr>
      </p:pic>
      <p:pic>
        <p:nvPicPr>
          <p:cNvPr id="5" name="Picture 4"/>
          <p:cNvPicPr>
            <a:picLocks noChangeAspect="1"/>
          </p:cNvPicPr>
          <p:nvPr/>
        </p:nvPicPr>
        <p:blipFill>
          <a:blip r:embed="rId4"/>
          <a:stretch>
            <a:fillRect/>
          </a:stretch>
        </p:blipFill>
        <p:spPr>
          <a:xfrm>
            <a:off x="-635" y="3910330"/>
            <a:ext cx="9144000" cy="29483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635" y="1322070"/>
            <a:ext cx="9144635" cy="553593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endParaRPr lang="vi-VN" b="1" dirty="0">
              <a:solidFill>
                <a:schemeClr val="tx1"/>
              </a:solidFill>
            </a:endParaRP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endParaRPr lang="vi-VN" sz="2400" dirty="0">
              <a:solidFill>
                <a:schemeClr val="tx1"/>
              </a:solidFill>
            </a:endParaRPr>
          </a:p>
          <a:p>
            <a:r>
              <a:rPr lang="vi-VN" sz="2400" b="1" dirty="0">
                <a:solidFill>
                  <a:schemeClr val="tx1"/>
                </a:solidFill>
              </a:rPr>
              <a:t>Mục đích: </a:t>
            </a:r>
            <a:r>
              <a:rPr lang="vi-VN" sz="2400" dirty="0">
                <a:solidFill>
                  <a:schemeClr val="tx1"/>
                </a:solidFill>
              </a:rPr>
              <a:t>Học sinh nhận biết được sản phẩm mĩ thuật </a:t>
            </a:r>
            <a:endParaRPr lang="vi-VN" sz="2400" dirty="0">
              <a:solidFill>
                <a:schemeClr val="tx1"/>
              </a:solidFill>
            </a:endParaRPr>
          </a:p>
          <a:p>
            <a:r>
              <a:rPr lang="vi-VN" sz="2400" b="1" dirty="0">
                <a:solidFill>
                  <a:schemeClr val="tx1"/>
                </a:solidFill>
              </a:rPr>
              <a:t>Cách chơi</a:t>
            </a:r>
            <a:r>
              <a:rPr lang="en-US" sz="2400" b="1" dirty="0">
                <a:solidFill>
                  <a:schemeClr val="tx1"/>
                </a:solidFill>
              </a:rPr>
              <a:t>:</a:t>
            </a:r>
            <a:endParaRPr lang="en-US" sz="2400" b="1" dirty="0">
              <a:solidFill>
                <a:schemeClr val="tx1"/>
              </a:solidFill>
            </a:endParaRPr>
          </a:p>
          <a:p>
            <a:r>
              <a:rPr lang="vi-VN" sz="2400" dirty="0">
                <a:solidFill>
                  <a:schemeClr val="tx1"/>
                </a:solidFill>
              </a:rPr>
              <a:t>Trong 2 phút, lựa chọn hình sản phẩm mĩ thuật trong những hình có sẵn.</a:t>
            </a:r>
            <a:endParaRPr lang="vi-VN" sz="2400" dirty="0">
              <a:solidFill>
                <a:schemeClr val="tx1"/>
              </a:solidFill>
            </a:endParaRPr>
          </a:p>
          <a:p>
            <a:r>
              <a:rPr lang="vi-VN" sz="2400" dirty="0">
                <a:solidFill>
                  <a:schemeClr val="tx1"/>
                </a:solidFill>
              </a:rPr>
              <a:t>Chọn 5 học sinh có số kết quả và mô tả chính xác để khen thưởng.</a:t>
            </a:r>
            <a:endParaRPr lang="vi-VN" sz="2400" dirty="0">
              <a:solidFill>
                <a:schemeClr val="tx1"/>
              </a:solidFill>
            </a:endParaRPr>
          </a:p>
          <a:p>
            <a:r>
              <a:rPr lang="vi-VN" sz="2400" dirty="0">
                <a:solidFill>
                  <a:schemeClr val="tx1"/>
                </a:solidFill>
              </a:rPr>
              <a:t>GV có thể lồng ghép việc giải thích thế nào là sản phẩm mĩ thuật.</a:t>
            </a:r>
            <a:endParaRPr lang="vi-VN" sz="2400" dirty="0">
              <a:solidFill>
                <a:schemeClr val="tx1"/>
              </a:solidFill>
            </a:endParaRPr>
          </a:p>
        </p:txBody>
      </p:sp>
      <p:sp>
        <p:nvSpPr>
          <p:cNvPr id="6" name="Rectangle 5"/>
          <p:cNvSpPr/>
          <p:nvPr/>
        </p:nvSpPr>
        <p:spPr>
          <a:xfrm>
            <a:off x="2258060" y="245110"/>
            <a:ext cx="4495165" cy="9271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dirty="0" err="1">
                <a:latin typeface="Times New Roman" panose="02020603050405020304" charset="0"/>
                <a:cs typeface="Times New Roman" panose="02020603050405020304" charset="0"/>
              </a:rPr>
              <a:t>Tổ</a:t>
            </a:r>
            <a:r>
              <a:rPr lang="en-US" sz="4000" dirty="0">
                <a:latin typeface="Times New Roman" panose="02020603050405020304" charset="0"/>
                <a:cs typeface="Times New Roman" panose="02020603050405020304" charset="0"/>
              </a:rPr>
              <a:t> </a:t>
            </a:r>
            <a:r>
              <a:rPr lang="en-US" sz="4000" dirty="0" err="1">
                <a:latin typeface="Times New Roman" panose="02020603050405020304" charset="0"/>
                <a:cs typeface="Times New Roman" panose="02020603050405020304" charset="0"/>
              </a:rPr>
              <a:t>chức</a:t>
            </a:r>
            <a:r>
              <a:rPr lang="en-US" sz="4000" dirty="0">
                <a:latin typeface="Times New Roman" panose="02020603050405020304" charset="0"/>
                <a:cs typeface="Times New Roman" panose="02020603050405020304" charset="0"/>
              </a:rPr>
              <a:t> </a:t>
            </a:r>
            <a:r>
              <a:rPr lang="en-US" sz="4000" dirty="0" err="1">
                <a:latin typeface="Times New Roman" panose="02020603050405020304" charset="0"/>
                <a:cs typeface="Times New Roman" panose="02020603050405020304" charset="0"/>
              </a:rPr>
              <a:t>trò</a:t>
            </a:r>
            <a:r>
              <a:rPr lang="en-US" sz="4000" dirty="0">
                <a:latin typeface="Times New Roman" panose="02020603050405020304" charset="0"/>
                <a:cs typeface="Times New Roman" panose="02020603050405020304" charset="0"/>
              </a:rPr>
              <a:t> </a:t>
            </a:r>
            <a:r>
              <a:rPr lang="en-US" sz="4000" dirty="0" err="1">
                <a:latin typeface="Times New Roman" panose="02020603050405020304" charset="0"/>
                <a:cs typeface="Times New Roman" panose="02020603050405020304" charset="0"/>
              </a:rPr>
              <a:t>chơi</a:t>
            </a:r>
            <a:endParaRPr lang="en-US" sz="4000" dirty="0">
              <a:latin typeface="Times New Roman" panose="02020603050405020304" charset="0"/>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2"/>
          <a:stretch>
            <a:fillRect/>
          </a:stretch>
        </p:blipFill>
        <p:spPr>
          <a:xfrm>
            <a:off x="0" y="0"/>
            <a:ext cx="9151620" cy="47129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idx="1"/>
          </p:nvPr>
        </p:nvSpPr>
        <p:spPr/>
        <p:txBody>
          <a:bodyPr/>
          <a:p>
            <a:endParaRPr lang="en-US"/>
          </a:p>
        </p:txBody>
      </p:sp>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6" name="Content Placeholder 5"/>
          <p:cNvPicPr>
            <a:picLocks noChangeAspect="1"/>
          </p:cNvPicPr>
          <p:nvPr/>
        </p:nvPicPr>
        <p:blipFill>
          <a:blip r:embed="rId2"/>
          <a:stretch>
            <a:fillRect/>
          </a:stretch>
        </p:blipFill>
        <p:spPr>
          <a:xfrm>
            <a:off x="-635" y="-635"/>
            <a:ext cx="9144000" cy="3429635"/>
          </a:xfrm>
          <a:prstGeom prst="rect">
            <a:avLst/>
          </a:prstGeom>
        </p:spPr>
      </p:pic>
      <p:pic>
        <p:nvPicPr>
          <p:cNvPr id="5" name="Content Placeholder 3"/>
          <p:cNvPicPr>
            <a:picLocks noChangeAspect="1"/>
          </p:cNvPicPr>
          <p:nvPr/>
        </p:nvPicPr>
        <p:blipFill>
          <a:blip r:embed="rId3"/>
          <a:stretch>
            <a:fillRect/>
          </a:stretch>
        </p:blipFill>
        <p:spPr>
          <a:xfrm>
            <a:off x="-635" y="3646170"/>
            <a:ext cx="9144000" cy="262191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2"/>
          <a:stretch>
            <a:fillRect/>
          </a:stretch>
        </p:blipFill>
        <p:spPr>
          <a:xfrm>
            <a:off x="626110" y="382905"/>
            <a:ext cx="3538855" cy="488315"/>
          </a:xfrm>
          <a:prstGeom prst="rect">
            <a:avLst/>
          </a:prstGeom>
        </p:spPr>
      </p:pic>
      <p:pic>
        <p:nvPicPr>
          <p:cNvPr id="4" name="Picture 3"/>
          <p:cNvPicPr>
            <a:picLocks noChangeAspect="1"/>
          </p:cNvPicPr>
          <p:nvPr/>
        </p:nvPicPr>
        <p:blipFill>
          <a:blip r:embed="rId3"/>
          <a:stretch>
            <a:fillRect/>
          </a:stretch>
        </p:blipFill>
        <p:spPr>
          <a:xfrm>
            <a:off x="635" y="871855"/>
            <a:ext cx="4456430" cy="5979160"/>
          </a:xfrm>
          <a:prstGeom prst="rect">
            <a:avLst/>
          </a:prstGeom>
        </p:spPr>
      </p:pic>
      <p:pic>
        <p:nvPicPr>
          <p:cNvPr id="5" name="Picture 4"/>
          <p:cNvPicPr>
            <a:picLocks noChangeAspect="1"/>
          </p:cNvPicPr>
          <p:nvPr/>
        </p:nvPicPr>
        <p:blipFill>
          <a:blip r:embed="rId4"/>
          <a:stretch>
            <a:fillRect/>
          </a:stretch>
        </p:blipFill>
        <p:spPr>
          <a:xfrm>
            <a:off x="5054600" y="-635"/>
            <a:ext cx="4089400" cy="3589020"/>
          </a:xfrm>
          <a:prstGeom prst="rect">
            <a:avLst/>
          </a:prstGeom>
        </p:spPr>
      </p:pic>
      <p:pic>
        <p:nvPicPr>
          <p:cNvPr id="6" name="Picture 5"/>
          <p:cNvPicPr>
            <a:picLocks noChangeAspect="1"/>
          </p:cNvPicPr>
          <p:nvPr/>
        </p:nvPicPr>
        <p:blipFill>
          <a:blip r:embed="rId5"/>
          <a:stretch>
            <a:fillRect/>
          </a:stretch>
        </p:blipFill>
        <p:spPr>
          <a:xfrm>
            <a:off x="5054600" y="3707130"/>
            <a:ext cx="3938270" cy="3150870"/>
          </a:xfrm>
          <a:prstGeom prst="rect">
            <a:avLst/>
          </a:prstGeom>
        </p:spPr>
      </p:pic>
      <p:sp>
        <p:nvSpPr>
          <p:cNvPr id="8" name="Rectangle 7"/>
          <p:cNvSpPr/>
          <p:nvPr/>
        </p:nvSpPr>
        <p:spPr>
          <a:xfrm>
            <a:off x="60426"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FF0000"/>
                </a:solidFill>
              </a:rPr>
              <a:t>NỘI DUNG 1:</a:t>
            </a:r>
            <a:endParaRPr lang="en-US" b="1"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2"/>
          <a:stretch>
            <a:fillRect/>
          </a:stretch>
        </p:blipFill>
        <p:spPr>
          <a:xfrm>
            <a:off x="4278630" y="431165"/>
            <a:ext cx="4264025" cy="698500"/>
          </a:xfrm>
          <a:prstGeom prst="rect">
            <a:avLst/>
          </a:prstGeom>
        </p:spPr>
      </p:pic>
      <p:pic>
        <p:nvPicPr>
          <p:cNvPr id="5" name="Picture 4"/>
          <p:cNvPicPr>
            <a:picLocks noChangeAspect="1"/>
          </p:cNvPicPr>
          <p:nvPr/>
        </p:nvPicPr>
        <p:blipFill>
          <a:blip r:embed="rId3"/>
          <a:stretch>
            <a:fillRect/>
          </a:stretch>
        </p:blipFill>
        <p:spPr>
          <a:xfrm>
            <a:off x="0" y="144780"/>
            <a:ext cx="3749675" cy="6567805"/>
          </a:xfrm>
          <a:prstGeom prst="rect">
            <a:avLst/>
          </a:prstGeom>
        </p:spPr>
      </p:pic>
      <p:pic>
        <p:nvPicPr>
          <p:cNvPr id="6" name="Picture 5"/>
          <p:cNvPicPr>
            <a:picLocks noChangeAspect="1"/>
          </p:cNvPicPr>
          <p:nvPr/>
        </p:nvPicPr>
        <p:blipFill>
          <a:blip r:embed="rId4"/>
          <a:stretch>
            <a:fillRect/>
          </a:stretch>
        </p:blipFill>
        <p:spPr>
          <a:xfrm>
            <a:off x="3867150" y="2364105"/>
            <a:ext cx="5283835" cy="449389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0" y="26035"/>
            <a:ext cx="1924685" cy="37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rPr>
              <a:t>NỘI DUNG 2:</a:t>
            </a:r>
            <a:endParaRPr lang="en-US" sz="2400" b="1" dirty="0">
              <a:solidFill>
                <a:srgbClr val="FF0000"/>
              </a:solidFill>
            </a:endParaRPr>
          </a:p>
        </p:txBody>
      </p:sp>
      <p:pic>
        <p:nvPicPr>
          <p:cNvPr id="4" name="Picture 3"/>
          <p:cNvPicPr>
            <a:picLocks noChangeAspect="1"/>
          </p:cNvPicPr>
          <p:nvPr/>
        </p:nvPicPr>
        <p:blipFill>
          <a:blip r:embed="rId2"/>
          <a:stretch>
            <a:fillRect/>
          </a:stretch>
        </p:blipFill>
        <p:spPr>
          <a:xfrm>
            <a:off x="632460" y="397510"/>
            <a:ext cx="3773170" cy="4667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3623945"/>
            <a:ext cx="3819525" cy="2815590"/>
          </a:xfrm>
          <a:prstGeom prst="rect">
            <a:avLst/>
          </a:prstGeom>
        </p:spPr>
      </p:pic>
      <p:pic>
        <p:nvPicPr>
          <p:cNvPr id="8" name="Picture 7"/>
          <p:cNvPicPr>
            <a:picLocks noChangeAspect="1"/>
          </p:cNvPicPr>
          <p:nvPr/>
        </p:nvPicPr>
        <p:blipFill>
          <a:blip r:embed="rId4"/>
          <a:stretch>
            <a:fillRect/>
          </a:stretch>
        </p:blipFill>
        <p:spPr>
          <a:xfrm>
            <a:off x="4683125" y="3474085"/>
            <a:ext cx="4467860" cy="3384550"/>
          </a:xfrm>
          <a:prstGeom prst="rect">
            <a:avLst/>
          </a:prstGeom>
        </p:spPr>
      </p:pic>
      <p:pic>
        <p:nvPicPr>
          <p:cNvPr id="9" name="Picture 8"/>
          <p:cNvPicPr>
            <a:picLocks noChangeAspect="1"/>
          </p:cNvPicPr>
          <p:nvPr/>
        </p:nvPicPr>
        <p:blipFill>
          <a:blip r:embed="rId5"/>
          <a:stretch>
            <a:fillRect/>
          </a:stretch>
        </p:blipFill>
        <p:spPr>
          <a:xfrm>
            <a:off x="5154930" y="635"/>
            <a:ext cx="3988435" cy="3427730"/>
          </a:xfrm>
          <a:prstGeom prst="rect">
            <a:avLst/>
          </a:prstGeom>
        </p:spPr>
      </p:pic>
      <p:sp>
        <p:nvSpPr>
          <p:cNvPr id="12" name="Rectangle 11"/>
          <p:cNvSpPr/>
          <p:nvPr/>
        </p:nvSpPr>
        <p:spPr>
          <a:xfrm>
            <a:off x="1316990" y="6439535"/>
            <a:ext cx="1364615" cy="374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Họa</a:t>
            </a:r>
            <a:r>
              <a:rPr lang="en-US" b="1" dirty="0">
                <a:solidFill>
                  <a:schemeClr val="tx1"/>
                </a:solidFill>
              </a:rPr>
              <a:t> </a:t>
            </a:r>
            <a:r>
              <a:rPr lang="en-US" b="1" dirty="0" err="1">
                <a:solidFill>
                  <a:schemeClr val="tx1"/>
                </a:solidFill>
              </a:rPr>
              <a:t>sĩ</a:t>
            </a:r>
            <a:endParaRPr lang="en-US" b="1" dirty="0">
              <a:solidFill>
                <a:schemeClr val="tx1"/>
              </a:solidFill>
            </a:endParaRPr>
          </a:p>
        </p:txBody>
      </p:sp>
      <p:pic>
        <p:nvPicPr>
          <p:cNvPr id="13" name="Picture 12"/>
          <p:cNvPicPr>
            <a:picLocks noChangeAspect="1"/>
          </p:cNvPicPr>
          <p:nvPr/>
        </p:nvPicPr>
        <p:blipFill>
          <a:blip r:embed="rId6"/>
          <a:stretch>
            <a:fillRect/>
          </a:stretch>
        </p:blipFill>
        <p:spPr>
          <a:xfrm>
            <a:off x="1317625" y="863600"/>
            <a:ext cx="2400935" cy="2757805"/>
          </a:xfrm>
          <a:prstGeom prst="rect">
            <a:avLst/>
          </a:prstGeom>
        </p:spPr>
      </p:pic>
      <p:sp>
        <p:nvSpPr>
          <p:cNvPr id="14" name="Rectangle 13"/>
          <p:cNvSpPr/>
          <p:nvPr/>
        </p:nvSpPr>
        <p:spPr>
          <a:xfrm>
            <a:off x="167120" y="2686155"/>
            <a:ext cx="983254" cy="787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solidFill>
                  <a:schemeClr val="tx1"/>
                </a:solidFill>
              </a:rPr>
              <a:t>Nhà</a:t>
            </a:r>
            <a:r>
              <a:rPr lang="en-US" b="1" dirty="0">
                <a:solidFill>
                  <a:schemeClr val="tx1"/>
                </a:solidFill>
              </a:rPr>
              <a:t> </a:t>
            </a:r>
            <a:r>
              <a:rPr lang="en-US" b="1" dirty="0" err="1">
                <a:solidFill>
                  <a:schemeClr val="tx1"/>
                </a:solidFill>
              </a:rPr>
              <a:t>điêu</a:t>
            </a:r>
            <a:r>
              <a:rPr lang="en-US" b="1" dirty="0">
                <a:solidFill>
                  <a:schemeClr val="tx1"/>
                </a:solidFill>
              </a:rPr>
              <a:t> </a:t>
            </a:r>
            <a:r>
              <a:rPr lang="en-US" b="1" dirty="0" err="1">
                <a:solidFill>
                  <a:schemeClr val="tx1"/>
                </a:solidFill>
              </a:rPr>
              <a:t>khắc</a:t>
            </a:r>
            <a:endParaRPr lang="en-US"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036" y="-77470"/>
            <a:ext cx="9151247" cy="6858000"/>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2995" y="-77470"/>
            <a:ext cx="5501005" cy="32137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3425"/>
            <a:ext cx="5711825" cy="3434715"/>
          </a:xfrm>
          <a:prstGeom prst="rect">
            <a:avLst/>
          </a:prstGeom>
        </p:spPr>
      </p:pic>
      <p:sp>
        <p:nvSpPr>
          <p:cNvPr id="6" name="Rectangle 5"/>
          <p:cNvSpPr/>
          <p:nvPr/>
        </p:nvSpPr>
        <p:spPr>
          <a:xfrm>
            <a:off x="5711825" y="4401820"/>
            <a:ext cx="3432175" cy="84963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chemeClr val="tx1"/>
                </a:solidFill>
              </a:rPr>
              <a:t>Học</a:t>
            </a:r>
            <a:r>
              <a:rPr lang="en-US" sz="2800" b="1" dirty="0">
                <a:solidFill>
                  <a:schemeClr val="tx1"/>
                </a:solidFill>
              </a:rPr>
              <a:t> </a:t>
            </a:r>
            <a:r>
              <a:rPr lang="en-US" sz="2800" b="1" dirty="0" err="1">
                <a:solidFill>
                  <a:schemeClr val="tx1"/>
                </a:solidFill>
              </a:rPr>
              <a:t>sinh</a:t>
            </a:r>
            <a:r>
              <a:rPr lang="en-US" sz="2800" b="1" dirty="0">
                <a:solidFill>
                  <a:schemeClr val="tx1"/>
                </a:solidFill>
              </a:rPr>
              <a:t> </a:t>
            </a:r>
            <a:r>
              <a:rPr lang="en-US" sz="2800" b="1" dirty="0" err="1">
                <a:solidFill>
                  <a:schemeClr val="tx1"/>
                </a:solidFill>
              </a:rPr>
              <a:t>học</a:t>
            </a:r>
            <a:r>
              <a:rPr lang="en-US" sz="2800" b="1" dirty="0">
                <a:solidFill>
                  <a:schemeClr val="tx1"/>
                </a:solidFill>
              </a:rPr>
              <a:t> </a:t>
            </a:r>
            <a:r>
              <a:rPr lang="en-US" sz="2800" b="1" dirty="0" err="1">
                <a:solidFill>
                  <a:schemeClr val="tx1"/>
                </a:solidFill>
              </a:rPr>
              <a:t>vẽ</a:t>
            </a:r>
            <a:r>
              <a:rPr lang="en-US" sz="2800" b="1" dirty="0">
                <a:solidFill>
                  <a:schemeClr val="tx1"/>
                </a:solidFill>
              </a:rPr>
              <a:t> </a:t>
            </a:r>
            <a:r>
              <a:rPr lang="en-US" sz="2800" b="1" dirty="0" err="1">
                <a:solidFill>
                  <a:schemeClr val="tx1"/>
                </a:solidFill>
              </a:rPr>
              <a:t>ngoài</a:t>
            </a:r>
            <a:r>
              <a:rPr lang="en-US" sz="2800" b="1" dirty="0">
                <a:solidFill>
                  <a:schemeClr val="tx1"/>
                </a:solidFill>
              </a:rPr>
              <a:t> </a:t>
            </a:r>
            <a:r>
              <a:rPr lang="en-US" sz="2800" b="1" dirty="0" err="1">
                <a:solidFill>
                  <a:schemeClr val="tx1"/>
                </a:solidFill>
              </a:rPr>
              <a:t>sân</a:t>
            </a:r>
            <a:r>
              <a:rPr lang="en-US" sz="2800" b="1" dirty="0">
                <a:solidFill>
                  <a:schemeClr val="tx1"/>
                </a:solidFill>
              </a:rPr>
              <a:t> </a:t>
            </a:r>
            <a:r>
              <a:rPr lang="en-US" sz="2800" b="1" dirty="0" err="1">
                <a:solidFill>
                  <a:schemeClr val="tx1"/>
                </a:solidFill>
              </a:rPr>
              <a:t>trường</a:t>
            </a:r>
            <a:endParaRPr lang="en-US" sz="2800" b="1" dirty="0" err="1">
              <a:solidFill>
                <a:schemeClr val="tx1"/>
              </a:solidFill>
            </a:endParaRPr>
          </a:p>
        </p:txBody>
      </p:sp>
      <p:sp>
        <p:nvSpPr>
          <p:cNvPr id="7" name="Rectangle 6"/>
          <p:cNvSpPr/>
          <p:nvPr/>
        </p:nvSpPr>
        <p:spPr>
          <a:xfrm>
            <a:off x="-26035" y="1059180"/>
            <a:ext cx="3642995" cy="4222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chemeClr val="tx1"/>
                </a:solidFill>
              </a:rPr>
              <a:t>Học</a:t>
            </a:r>
            <a:r>
              <a:rPr lang="en-US" sz="2400" b="1" dirty="0">
                <a:solidFill>
                  <a:schemeClr val="tx1"/>
                </a:solidFill>
              </a:rPr>
              <a:t> </a:t>
            </a:r>
            <a:r>
              <a:rPr lang="en-US" sz="2400" b="1" dirty="0" err="1">
                <a:solidFill>
                  <a:schemeClr val="tx1"/>
                </a:solidFill>
              </a:rPr>
              <a:t>sinh</a:t>
            </a:r>
            <a:r>
              <a:rPr lang="en-US" sz="2400" b="1" dirty="0">
                <a:solidFill>
                  <a:schemeClr val="tx1"/>
                </a:solidFill>
              </a:rPr>
              <a:t> </a:t>
            </a:r>
            <a:r>
              <a:rPr lang="en-US" sz="2400" b="1" dirty="0" err="1">
                <a:solidFill>
                  <a:schemeClr val="tx1"/>
                </a:solidFill>
              </a:rPr>
              <a:t>học</a:t>
            </a:r>
            <a:r>
              <a:rPr lang="en-US" sz="2400" b="1" dirty="0">
                <a:solidFill>
                  <a:schemeClr val="tx1"/>
                </a:solidFill>
              </a:rPr>
              <a:t> </a:t>
            </a:r>
            <a:r>
              <a:rPr lang="en-US" sz="2400" b="1" dirty="0" err="1">
                <a:solidFill>
                  <a:schemeClr val="tx1"/>
                </a:solidFill>
              </a:rPr>
              <a:t>vẽ</a:t>
            </a:r>
            <a:r>
              <a:rPr lang="en-US" sz="2400" b="1" dirty="0">
                <a:solidFill>
                  <a:schemeClr val="tx1"/>
                </a:solidFill>
              </a:rPr>
              <a:t> </a:t>
            </a:r>
            <a:r>
              <a:rPr lang="en-US" sz="2400" b="1" dirty="0" err="1">
                <a:solidFill>
                  <a:schemeClr val="tx1"/>
                </a:solidFill>
              </a:rPr>
              <a:t>trong</a:t>
            </a:r>
            <a:r>
              <a:rPr lang="en-US" sz="2400" b="1" dirty="0">
                <a:solidFill>
                  <a:schemeClr val="tx1"/>
                </a:solidFill>
              </a:rPr>
              <a:t> </a:t>
            </a:r>
            <a:r>
              <a:rPr lang="en-US" sz="2400" b="1" dirty="0" err="1">
                <a:solidFill>
                  <a:schemeClr val="tx1"/>
                </a:solidFill>
              </a:rPr>
              <a:t>lớp</a:t>
            </a:r>
            <a:endParaRPr lang="en-US" sz="2400" b="1" dirty="0" err="1">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439" y="0"/>
            <a:ext cx="9151247" cy="6858000"/>
          </a:xfrm>
          <a:prstGeom prst="rect">
            <a:avLst/>
          </a:prstGeom>
        </p:spPr>
      </p:pic>
      <p:sp>
        <p:nvSpPr>
          <p:cNvPr id="3" name="Rectangle 2"/>
          <p:cNvSpPr/>
          <p:nvPr/>
        </p:nvSpPr>
        <p:spPr>
          <a:xfrm>
            <a:off x="669925" y="33655"/>
            <a:ext cx="2872105" cy="3708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rPr>
              <a:t>NỘI DUNG 3:</a:t>
            </a:r>
            <a:endParaRPr lang="en-US" sz="2400" b="1" dirty="0">
              <a:solidFill>
                <a:srgbClr val="FF0000"/>
              </a:solidFill>
            </a:endParaRPr>
          </a:p>
        </p:txBody>
      </p:sp>
      <p:pic>
        <p:nvPicPr>
          <p:cNvPr id="4" name="Picture 3"/>
          <p:cNvPicPr>
            <a:picLocks noChangeAspect="1"/>
          </p:cNvPicPr>
          <p:nvPr/>
        </p:nvPicPr>
        <p:blipFill>
          <a:blip r:embed="rId2"/>
          <a:stretch>
            <a:fillRect/>
          </a:stretch>
        </p:blipFill>
        <p:spPr>
          <a:xfrm>
            <a:off x="4923155" y="33655"/>
            <a:ext cx="3001010" cy="506095"/>
          </a:xfrm>
          <a:prstGeom prst="rect">
            <a:avLst/>
          </a:prstGeom>
        </p:spPr>
      </p:pic>
      <p:pic>
        <p:nvPicPr>
          <p:cNvPr id="5" name="Picture 4"/>
          <p:cNvPicPr>
            <a:picLocks noChangeAspect="1"/>
          </p:cNvPicPr>
          <p:nvPr/>
        </p:nvPicPr>
        <p:blipFill>
          <a:blip r:embed="rId3"/>
          <a:stretch>
            <a:fillRect/>
          </a:stretch>
        </p:blipFill>
        <p:spPr>
          <a:xfrm>
            <a:off x="0" y="539115"/>
            <a:ext cx="9243060" cy="3100705"/>
          </a:xfrm>
          <a:prstGeom prst="rect">
            <a:avLst/>
          </a:prstGeom>
        </p:spPr>
      </p:pic>
      <p:pic>
        <p:nvPicPr>
          <p:cNvPr id="6" name="Picture 5"/>
          <p:cNvPicPr>
            <a:picLocks noChangeAspect="1"/>
          </p:cNvPicPr>
          <p:nvPr/>
        </p:nvPicPr>
        <p:blipFill>
          <a:blip r:embed="rId4"/>
          <a:stretch>
            <a:fillRect/>
          </a:stretch>
        </p:blipFill>
        <p:spPr>
          <a:xfrm>
            <a:off x="0" y="3793490"/>
            <a:ext cx="9243060" cy="30880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604</Words>
  <Application>WPS Presentation</Application>
  <PresentationFormat>Trình chiếu Trên màn hình (4:3)</PresentationFormat>
  <Paragraphs>30</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THƠM PHẠM</cp:lastModifiedBy>
  <cp:revision>96</cp:revision>
  <dcterms:created xsi:type="dcterms:W3CDTF">2021-01-29T04:19:00Z</dcterms:created>
  <dcterms:modified xsi:type="dcterms:W3CDTF">2024-12-10T07:02:59Z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BC8CAFA4153C40F19E13B353CB3D36D5_12</vt:lpwstr>
  </property>
  <property fmtid="{D5CDD505-2E9C-101B-9397-08002B2CF9AE}" pid="3" name="KSOProductBuildVer">
    <vt:lpwstr>1033-12.2.0.19307</vt:lpwstr>
  </property>
</Properties>
</file>