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445" r:id="rId3"/>
    <p:sldId id="446" r:id="rId4"/>
    <p:sldId id="456" r:id="rId5"/>
    <p:sldId id="459" r:id="rId6"/>
    <p:sldId id="422" r:id="rId7"/>
    <p:sldId id="482" r:id="rId8"/>
    <p:sldId id="469" r:id="rId9"/>
    <p:sldId id="474" r:id="rId10"/>
    <p:sldId id="479" r:id="rId11"/>
    <p:sldId id="481" r:id="rId12"/>
    <p:sldId id="473" r:id="rId13"/>
    <p:sldId id="462" r:id="rId14"/>
    <p:sldId id="486" r:id="rId15"/>
    <p:sldId id="467" r:id="rId16"/>
    <p:sldId id="484" r:id="rId17"/>
    <p:sldId id="43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C2330-DAC6-4C44-8A6D-8D36FF7B23F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3DA88-4648-41AB-8A5D-7C9B2A80686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g3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2736" y="713794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 TH VÀ THCS LÊ KHẮC CẨN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0541" y="1571272"/>
            <a:ext cx="4364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CC0000"/>
                  </a:solidFill>
                  <a:rou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MĨ THUẬT</a:t>
            </a:r>
            <a:endParaRPr lang="en-US" sz="4000" b="1" kern="10" dirty="0">
              <a:ln w="9525">
                <a:solidFill>
                  <a:srgbClr val="CC0000"/>
                </a:solidFill>
                <a:round/>
              </a:ln>
              <a:solidFill>
                <a:srgbClr val="FF00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8782" y="2636475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3A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273" y="4841345"/>
            <a:ext cx="6553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Giáo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viên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: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Phạm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200" b="1" kern="10" dirty="0" err="1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Thị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Th</a:t>
            </a:r>
            <a:r>
              <a:rPr lang="vi-VN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ơ</a:t>
            </a:r>
            <a:r>
              <a:rPr lang="en-US" sz="3200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</a:t>
            </a:r>
            <a:endParaRPr lang="en-US" sz="3200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5258" y="290827"/>
            <a:ext cx="8414656" cy="5704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91" y="180832"/>
            <a:ext cx="4552382" cy="304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72" y="535676"/>
            <a:ext cx="3643952" cy="58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istrator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91" y="3696269"/>
            <a:ext cx="4552382" cy="28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010608" y="38268"/>
            <a:ext cx="4170784" cy="1234302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34139" y="331405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82" y="1133669"/>
            <a:ext cx="1796031" cy="1544216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541780" y="2525395"/>
            <a:ext cx="9632315" cy="34613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tạo SPMT có biểu hiện của khối mà mình yêu thích.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4787" y="163286"/>
            <a:ext cx="4065270" cy="2939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6" y="163287"/>
            <a:ext cx="4114800" cy="2939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787" y="3559630"/>
            <a:ext cx="4065270" cy="2917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78382" y="3335698"/>
            <a:ext cx="3429006" cy="33652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7" descr="Butterfly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5899" flipH="1">
            <a:off x="2860387" y="5392799"/>
            <a:ext cx="1041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7" descr="Butterfly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4825" flipH="1">
            <a:off x="7296627" y="926221"/>
            <a:ext cx="1041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26" y="604202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87" y="604202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33" y="604202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41" y="604202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610018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62" y="6081424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44" y="6062663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72" y="610018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67" y="609819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704" y="6072044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926" y="6194425"/>
            <a:ext cx="8509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813359" y="176431"/>
            <a:ext cx="25875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7" descr="Butterfly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4825" flipH="1">
            <a:off x="5785817" y="5485816"/>
            <a:ext cx="1041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7" descr="Butterfly-03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04825" flipH="1">
            <a:off x="4305027" y="5000330"/>
            <a:ext cx="10414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902425" y="1375476"/>
            <a:ext cx="7260609" cy="279096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847"/>
            <a:ext cx="12192000" cy="70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75723" y="2323323"/>
            <a:ext cx="7661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CHÚC SỨC KHỎE QUÝ THẦY CÔ!</a:t>
            </a:r>
            <a:endParaRPr lang="en-US" sz="3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40" y="1297299"/>
            <a:ext cx="5857292" cy="4357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9852" y="589413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40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75" y="1919329"/>
            <a:ext cx="2257021" cy="3338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9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5639" y="2162502"/>
            <a:ext cx="6522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  <a:endParaRPr lang="en-US" altLang="zh-CN" sz="54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iCiel Pony" pitchFamily="2" charset="-93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-112198"/>
            <a:ext cx="9144000" cy="6970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198"/>
            <a:ext cx="12192000" cy="6970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9727" y="4095973"/>
            <a:ext cx="24237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r>
              <a:rPr lang="en-US" sz="2000" dirty="0"/>
              <a:t> </a:t>
            </a:r>
            <a:endParaRPr lang="en-US" sz="2000" dirty="0"/>
          </a:p>
        </p:txBody>
      </p:sp>
      <p:sp>
        <p:nvSpPr>
          <p:cNvPr id="7" name="Cloud 6"/>
          <p:cNvSpPr/>
          <p:nvPr/>
        </p:nvSpPr>
        <p:spPr>
          <a:xfrm>
            <a:off x="4842733" y="241526"/>
            <a:ext cx="2907897" cy="9144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114251" y="1593272"/>
            <a:ext cx="4579719" cy="1576448"/>
          </a:xfrm>
          <a:prstGeom prst="cloud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808221" y="2179791"/>
            <a:ext cx="4961118" cy="19592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vi-VN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biểu hiện của khối mình yêu thích.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80541" y="4616779"/>
            <a:ext cx="5623433" cy="1951815"/>
          </a:xfrm>
          <a:prstGeom prst="clou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hình thức nặn hoặc các vật liệu 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0" y="455673"/>
            <a:ext cx="5268686" cy="669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3972" y="163287"/>
            <a:ext cx="69765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biểu hiện của khối tạo cảm giác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023" y="2692688"/>
            <a:ext cx="4262437" cy="2028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60" y="1487774"/>
            <a:ext cx="4410075" cy="221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25763"/>
            <a:ext cx="4600575" cy="2066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102542"/>
            <a:ext cx="613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biểu hiện của khối tạo cảm giác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3829" y="4775536"/>
            <a:ext cx="8159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ài giảng điện tử mĩ thuật 3 kết nối tri thức chủ đề 4: Vẻ đẹp của khố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7086"/>
            <a:ext cx="9144000" cy="694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"/>
            <a:ext cx="9144000" cy="6955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595</Words>
  <Application>WPS Presentation</Application>
  <PresentationFormat>Màn hình rộng</PresentationFormat>
  <Paragraphs>44</Paragraphs>
  <Slides>16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Times New Roman</vt:lpstr>
      <vt:lpstr>Calibri</vt:lpstr>
      <vt:lpstr>iCiel Pony</vt:lpstr>
      <vt:lpstr>Segoe Print</vt:lpstr>
      <vt:lpstr>Arial Black</vt:lpstr>
      <vt:lpstr>.VnSouthernH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242</cp:revision>
  <dcterms:created xsi:type="dcterms:W3CDTF">2021-01-29T04:19:00Z</dcterms:created>
  <dcterms:modified xsi:type="dcterms:W3CDTF">2024-12-13T03:53:01Z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F5206B36EF4E4BD89C8BF1C87102C240_12</vt:lpwstr>
  </property>
  <property fmtid="{D5CDD505-2E9C-101B-9397-08002B2CF9AE}" pid="3" name="KSOProductBuildVer">
    <vt:lpwstr>1033-12.2.0.19307</vt:lpwstr>
  </property>
</Properties>
</file>