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72" r:id="rId5"/>
    <p:sldId id="274" r:id="rId6"/>
    <p:sldId id="273" r:id="rId7"/>
    <p:sldId id="275" r:id="rId8"/>
    <p:sldId id="278" r:id="rId9"/>
    <p:sldId id="280" r:id="rId10"/>
    <p:sldId id="281" r:id="rId11"/>
    <p:sldId id="283" r:id="rId12"/>
    <p:sldId id="282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5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3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4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8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1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4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26CAD-5D2A-447C-B7F6-3FE82B687D43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3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395" y="987854"/>
            <a:ext cx="6370320" cy="2387600"/>
          </a:xfrm>
        </p:spPr>
        <p:txBody>
          <a:bodyPr/>
          <a:lstStyle/>
          <a:p>
            <a:r>
              <a:rPr lang="en-US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 THUẬT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800" dirty="0" smtClean="0">
                <a:solidFill>
                  <a:srgbClr val="FF0000"/>
                </a:solidFill>
                <a:latin typeface="+mn-lt"/>
              </a:rPr>
              <a:t>LỚP 3</a:t>
            </a:r>
            <a:endParaRPr lang="vi-VN" sz="4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888" y="3942653"/>
            <a:ext cx="6370320" cy="1655762"/>
          </a:xfrm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Trường</a:t>
            </a:r>
            <a:r>
              <a:rPr lang="en-US" dirty="0" smtClean="0">
                <a:solidFill>
                  <a:srgbClr val="002060"/>
                </a:solidFill>
              </a:rPr>
              <a:t>:………………………………………………………………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Giáo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viên</a:t>
            </a:r>
            <a:r>
              <a:rPr lang="en-US" dirty="0" smtClean="0">
                <a:solidFill>
                  <a:srgbClr val="002060"/>
                </a:solidFill>
              </a:rPr>
              <a:t>:…………………………………………………………..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Lớp</a:t>
            </a:r>
            <a:r>
              <a:rPr lang="en-US" dirty="0" smtClean="0">
                <a:solidFill>
                  <a:srgbClr val="002060"/>
                </a:solidFill>
              </a:rPr>
              <a:t>:……………………………………………………………………</a:t>
            </a:r>
            <a:endParaRPr lang="vi-VN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FF09CC-6C4D-4D99-9228-83B9BB8F0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783" y="644274"/>
            <a:ext cx="5234400" cy="542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81" y="138515"/>
            <a:ext cx="6958096" cy="43052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81" y="5017161"/>
            <a:ext cx="10098773" cy="138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76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06" y="283883"/>
            <a:ext cx="5125165" cy="8668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374" y="529897"/>
            <a:ext cx="5265073" cy="12417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196" y="1899184"/>
            <a:ext cx="4244237" cy="2453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24" y="2179848"/>
            <a:ext cx="6237908" cy="434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02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194" y="354827"/>
            <a:ext cx="3191320" cy="5687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94" y="354827"/>
            <a:ext cx="4658375" cy="6668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299" y="1341300"/>
            <a:ext cx="6218407" cy="41605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299" y="5501898"/>
            <a:ext cx="3364273" cy="86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49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800" y="1229708"/>
            <a:ext cx="2723828" cy="53326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269" y="1229707"/>
            <a:ext cx="5634048" cy="533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43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98" y="1300432"/>
            <a:ext cx="10661595" cy="383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70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13" y="211694"/>
            <a:ext cx="7354326" cy="16766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2595" y="2167090"/>
            <a:ext cx="11176950" cy="2483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Định</a:t>
            </a:r>
            <a:r>
              <a:rPr lang="en-US" sz="3600" dirty="0" smtClean="0"/>
              <a:t> </a:t>
            </a:r>
            <a:r>
              <a:rPr lang="en-US" sz="3600" dirty="0" err="1" smtClean="0"/>
              <a:t>hướng</a:t>
            </a:r>
            <a:r>
              <a:rPr lang="en-US" sz="3600" dirty="0" smtClean="0"/>
              <a:t> </a:t>
            </a:r>
            <a:r>
              <a:rPr lang="en-US" sz="3600" dirty="0" err="1" smtClean="0"/>
              <a:t>nội</a:t>
            </a:r>
            <a:r>
              <a:rPr lang="en-US" sz="3600" dirty="0" smtClean="0"/>
              <a:t> dung:</a:t>
            </a:r>
          </a:p>
          <a:p>
            <a:pPr algn="just"/>
            <a:r>
              <a:rPr lang="en-US" sz="3600" dirty="0" err="1" smtClean="0"/>
              <a:t>Hình</a:t>
            </a:r>
            <a:r>
              <a:rPr lang="en-US" sz="3600" dirty="0" smtClean="0"/>
              <a:t> </a:t>
            </a:r>
            <a:r>
              <a:rPr lang="en-US" sz="3600" dirty="0" err="1" smtClean="0"/>
              <a:t>dáng</a:t>
            </a:r>
            <a:r>
              <a:rPr lang="en-US" sz="3600" dirty="0" smtClean="0"/>
              <a:t> </a:t>
            </a:r>
            <a:r>
              <a:rPr lang="en-US" sz="3600" dirty="0" err="1" smtClean="0"/>
              <a:t>và</a:t>
            </a:r>
            <a:r>
              <a:rPr lang="en-US" sz="3600" dirty="0" smtClean="0"/>
              <a:t> </a:t>
            </a:r>
            <a:r>
              <a:rPr lang="en-US" sz="3600" dirty="0" err="1" smtClean="0"/>
              <a:t>cấu</a:t>
            </a:r>
            <a:r>
              <a:rPr lang="en-US" sz="3600" dirty="0" smtClean="0"/>
              <a:t> </a:t>
            </a:r>
            <a:r>
              <a:rPr lang="en-US" sz="3600" dirty="0" err="1" smtClean="0"/>
              <a:t>trúc</a:t>
            </a:r>
            <a:r>
              <a:rPr lang="en-US" sz="3600" dirty="0" smtClean="0"/>
              <a:t> </a:t>
            </a:r>
            <a:r>
              <a:rPr lang="en-US" sz="3600" dirty="0" err="1" smtClean="0"/>
              <a:t>bên</a:t>
            </a:r>
            <a:r>
              <a:rPr lang="en-US" sz="3600" dirty="0" smtClean="0"/>
              <a:t> </a:t>
            </a:r>
            <a:r>
              <a:rPr lang="en-US" sz="3600" dirty="0" err="1" smtClean="0"/>
              <a:t>ngoài</a:t>
            </a:r>
            <a:r>
              <a:rPr lang="en-US" sz="3600" dirty="0" smtClean="0"/>
              <a:t> </a:t>
            </a:r>
            <a:r>
              <a:rPr lang="en-US" sz="3600" dirty="0" err="1" smtClean="0"/>
              <a:t>của</a:t>
            </a:r>
            <a:r>
              <a:rPr lang="en-US" sz="3600" dirty="0" smtClean="0"/>
              <a:t> </a:t>
            </a:r>
            <a:r>
              <a:rPr lang="en-US" sz="3600" dirty="0" err="1" smtClean="0"/>
              <a:t>khối</a:t>
            </a:r>
            <a:r>
              <a:rPr lang="en-US" sz="3600" dirty="0" smtClean="0"/>
              <a:t> </a:t>
            </a:r>
            <a:r>
              <a:rPr lang="en-US" sz="3600" dirty="0" err="1" smtClean="0"/>
              <a:t>gợi</a:t>
            </a:r>
            <a:r>
              <a:rPr lang="en-US" sz="3600" dirty="0" smtClean="0"/>
              <a:t> </a:t>
            </a:r>
            <a:r>
              <a:rPr lang="en-US" sz="3600" dirty="0" err="1" smtClean="0"/>
              <a:t>cho</a:t>
            </a:r>
            <a:r>
              <a:rPr lang="en-US" sz="3600" dirty="0" smtClean="0"/>
              <a:t> </a:t>
            </a:r>
            <a:r>
              <a:rPr lang="en-US" sz="3600" dirty="0" err="1" smtClean="0"/>
              <a:t>người</a:t>
            </a:r>
            <a:r>
              <a:rPr lang="en-US" sz="3600" dirty="0" smtClean="0"/>
              <a:t> </a:t>
            </a:r>
            <a:r>
              <a:rPr lang="en-US" sz="3600" dirty="0" err="1" smtClean="0"/>
              <a:t>xem</a:t>
            </a:r>
            <a:r>
              <a:rPr lang="en-US" sz="3600" dirty="0" smtClean="0"/>
              <a:t> </a:t>
            </a:r>
            <a:r>
              <a:rPr lang="en-US" sz="3600" dirty="0" err="1" smtClean="0"/>
              <a:t>cảm</a:t>
            </a:r>
            <a:r>
              <a:rPr lang="en-US" sz="3600" dirty="0" smtClean="0"/>
              <a:t> </a:t>
            </a:r>
            <a:r>
              <a:rPr lang="en-US" sz="3600" dirty="0" err="1" smtClean="0"/>
              <a:t>giác</a:t>
            </a:r>
            <a:r>
              <a:rPr lang="en-US" sz="3600" dirty="0" smtClean="0"/>
              <a:t> </a:t>
            </a:r>
            <a:r>
              <a:rPr lang="en-US" sz="3600" dirty="0" err="1" smtClean="0"/>
              <a:t>về</a:t>
            </a:r>
            <a:r>
              <a:rPr lang="en-US" sz="3600" dirty="0" smtClean="0"/>
              <a:t> </a:t>
            </a:r>
            <a:r>
              <a:rPr lang="en-US" sz="3600" dirty="0" err="1" smtClean="0"/>
              <a:t>sự</a:t>
            </a:r>
            <a:r>
              <a:rPr lang="en-US" sz="3600" dirty="0" smtClean="0"/>
              <a:t> </a:t>
            </a:r>
            <a:r>
              <a:rPr lang="en-US" sz="3600" dirty="0" err="1" smtClean="0"/>
              <a:t>tương</a:t>
            </a:r>
            <a:r>
              <a:rPr lang="en-US" sz="3600" dirty="0" smtClean="0"/>
              <a:t> </a:t>
            </a:r>
            <a:r>
              <a:rPr lang="en-US" sz="3600" dirty="0" err="1" smtClean="0"/>
              <a:t>phản</a:t>
            </a:r>
            <a:r>
              <a:rPr lang="en-US" sz="3600" dirty="0" smtClean="0"/>
              <a:t>: </a:t>
            </a:r>
            <a:r>
              <a:rPr lang="en-US" sz="3600" dirty="0" err="1" smtClean="0"/>
              <a:t>tĩnh</a:t>
            </a:r>
            <a:r>
              <a:rPr lang="en-US" sz="3600" dirty="0" smtClean="0"/>
              <a:t> hay </a:t>
            </a:r>
            <a:r>
              <a:rPr lang="en-US" sz="3600" dirty="0" err="1" smtClean="0"/>
              <a:t>động</a:t>
            </a:r>
            <a:r>
              <a:rPr lang="en-US" sz="3600" dirty="0" smtClean="0"/>
              <a:t>, </a:t>
            </a:r>
            <a:r>
              <a:rPr lang="en-US" sz="3600" dirty="0" err="1" smtClean="0"/>
              <a:t>đặc</a:t>
            </a:r>
            <a:r>
              <a:rPr lang="en-US" sz="3600" dirty="0" smtClean="0"/>
              <a:t> hay </a:t>
            </a:r>
            <a:r>
              <a:rPr lang="en-US" sz="3600" dirty="0" err="1" smtClean="0"/>
              <a:t>rỗng</a:t>
            </a:r>
            <a:r>
              <a:rPr lang="en-US" sz="3600" dirty="0" smtClean="0"/>
              <a:t>, </a:t>
            </a:r>
            <a:r>
              <a:rPr lang="en-US" sz="3600" dirty="0" err="1" smtClean="0"/>
              <a:t>cứng</a:t>
            </a:r>
            <a:r>
              <a:rPr lang="en-US" sz="3600" dirty="0" smtClean="0"/>
              <a:t> hay </a:t>
            </a:r>
            <a:r>
              <a:rPr lang="en-US" sz="3600" dirty="0" err="1" smtClean="0"/>
              <a:t>mềm</a:t>
            </a:r>
            <a:r>
              <a:rPr lang="en-US" sz="3600" dirty="0" smtClean="0"/>
              <a:t>,…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2797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68" y="1929144"/>
            <a:ext cx="4123186" cy="38052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841" y="1074925"/>
            <a:ext cx="6506193" cy="26601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8841" y="3941846"/>
            <a:ext cx="6529833" cy="2916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668" y="79574"/>
            <a:ext cx="9028298" cy="92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8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60" y="233969"/>
            <a:ext cx="8468907" cy="714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60" y="1610735"/>
            <a:ext cx="5012581" cy="38598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491" y="1621997"/>
            <a:ext cx="5621144" cy="388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37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66" y="350036"/>
            <a:ext cx="5943600" cy="47694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476" y="349233"/>
            <a:ext cx="2716951" cy="47702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048" y="5119510"/>
            <a:ext cx="8008882" cy="157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37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97" y="397936"/>
            <a:ext cx="11174384" cy="2057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960" y="2654286"/>
            <a:ext cx="7251057" cy="366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55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92" y="1330183"/>
            <a:ext cx="11469412" cy="350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29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70" y="357548"/>
            <a:ext cx="10876746" cy="22910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415" y="2774571"/>
            <a:ext cx="8836965" cy="359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70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46</Words>
  <Application>Microsoft Office PowerPoint</Application>
  <PresentationFormat>Widescreen</PresentationFormat>
  <Paragraphs>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MĨ THUẬT LỚP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</dc:title>
  <dc:creator>21AK22.COM</dc:creator>
  <cp:lastModifiedBy>Admin</cp:lastModifiedBy>
  <cp:revision>11</cp:revision>
  <dcterms:created xsi:type="dcterms:W3CDTF">2022-09-04T02:35:10Z</dcterms:created>
  <dcterms:modified xsi:type="dcterms:W3CDTF">2022-10-02T00:10:54Z</dcterms:modified>
</cp:coreProperties>
</file>