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45" r:id="rId3"/>
    <p:sldId id="447" r:id="rId4"/>
    <p:sldId id="483" r:id="rId5"/>
    <p:sldId id="472" r:id="rId6"/>
    <p:sldId id="482" r:id="rId7"/>
    <p:sldId id="422" r:id="rId8"/>
    <p:sldId id="272" r:id="rId9"/>
    <p:sldId id="274" r:id="rId10"/>
    <p:sldId id="479" r:id="rId11"/>
    <p:sldId id="474" r:id="rId12"/>
    <p:sldId id="284" r:id="rId13"/>
    <p:sldId id="460" r:id="rId14"/>
    <p:sldId id="468" r:id="rId15"/>
    <p:sldId id="4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554" autoAdjust="0"/>
  </p:normalViewPr>
  <p:slideViewPr>
    <p:cSldViewPr snapToGrid="0" showGuides="1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2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2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g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6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4330" y="713794"/>
            <a:ext cx="82163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 GIÁO VỀ DỰ GIỜ THĂM LỚP </a:t>
            </a: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0496" y="2068121"/>
            <a:ext cx="4364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CC0000"/>
                  </a:solidFill>
                  <a:rou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MĨ THUẬT</a:t>
            </a:r>
            <a:endParaRPr lang="en-US" sz="4000" b="1" kern="10" dirty="0">
              <a:ln w="9525">
                <a:solidFill>
                  <a:srgbClr val="CC0000"/>
                </a:solidFill>
                <a:rou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3499" y="5901552"/>
            <a:ext cx="6553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: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Phạm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Th</a:t>
            </a:r>
            <a:r>
              <a:rPr lang="vi-VN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ơ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</a:t>
            </a:r>
            <a:endParaRPr lang="en-US" sz="320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2835965" y="3105835"/>
            <a:ext cx="8030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MỘT SỐ VẬT LIỆU SỬ DỤNG TRONG THỰC HÀNH, SÁNG TẠO MĨ THUẬT (Tiết 1)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g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192"/>
            <a:ext cx="12192000" cy="73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4340" y="386080"/>
            <a:ext cx="8783955" cy="1753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2023" y="3013516"/>
            <a:ext cx="4225053" cy="32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/>
          <p:nvPr/>
        </p:nvPicPr>
        <p:blipFill rotWithShape="1">
          <a:blip r:embed="rId1" cstate="print"/>
          <a:srcRect l="15866" t="36220" r="39585" b="6864"/>
          <a:stretch>
            <a:fillRect/>
          </a:stretch>
        </p:blipFill>
        <p:spPr bwMode="auto">
          <a:xfrm>
            <a:off x="6460023" y="1046922"/>
            <a:ext cx="5254899" cy="3877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/>
          <p:cNvPicPr/>
          <p:nvPr/>
        </p:nvPicPr>
        <p:blipFill rotWithShape="1">
          <a:blip r:embed="rId2" cstate="print"/>
          <a:srcRect l="8897" t="9754" r="8897" b="12589"/>
          <a:stretch>
            <a:fillRect/>
          </a:stretch>
        </p:blipFill>
        <p:spPr>
          <a:xfrm>
            <a:off x="821635" y="1046922"/>
            <a:ext cx="4903715" cy="3877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6" name="Hộp Văn bản 5"/>
          <p:cNvSpPr txBox="1"/>
          <p:nvPr/>
        </p:nvSpPr>
        <p:spPr>
          <a:xfrm>
            <a:off x="1881808" y="146636"/>
            <a:ext cx="834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 SẢN PHẨM MĨ THUẬT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5"/>
          <p:cNvGrpSpPr/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1033" name="Picture 6" descr="GRANS02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7" descr="GRANS02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5" name="Group 8"/>
            <p:cNvGrpSpPr/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1036" name="Picture 9" descr="BD21325_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0" descr="BD21325_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1" descr="BD21325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9" name="Picture 12" descr="BD21325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11"/>
          <p:cNvGrpSpPr/>
          <p:nvPr/>
        </p:nvGrpSpPr>
        <p:grpSpPr bwMode="auto">
          <a:xfrm>
            <a:off x="3786188" y="1772725"/>
            <a:ext cx="4824412" cy="2222500"/>
            <a:chOff x="0" y="0"/>
            <a:chExt cx="3203848" cy="1124744"/>
          </a:xfrm>
        </p:grpSpPr>
        <p:sp>
          <p:nvSpPr>
            <p:cNvPr id="12" name="Explosion 2 12"/>
            <p:cNvSpPr/>
            <p:nvPr/>
          </p:nvSpPr>
          <p:spPr>
            <a:xfrm>
              <a:off x="0" y="0"/>
              <a:ext cx="3203848" cy="1124744"/>
            </a:xfrm>
            <a:prstGeom prst="irregularSeal2">
              <a:avLst/>
            </a:prstGeom>
            <a:ln>
              <a:solidFill>
                <a:srgbClr val="0000CC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3"/>
            <p:cNvSpPr/>
            <p:nvPr/>
          </p:nvSpPr>
          <p:spPr>
            <a:xfrm rot="20804235">
              <a:off x="702138" y="435334"/>
              <a:ext cx="1544861" cy="3645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cap="all" dirty="0" err="1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cap="all" dirty="0" err="1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2667000" y="4075114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endParaRPr lang="en-US" altLang="vi-VN" sz="2800" b="1" dirty="0">
              <a:latin typeface="Times New Roman" panose="02020603050405020304" pitchFamily="18" charset="0"/>
            </a:endParaRPr>
          </a:p>
        </p:txBody>
      </p:sp>
      <p:sp>
        <p:nvSpPr>
          <p:cNvPr id="1030" name="Hình Chữ nhật 15"/>
          <p:cNvSpPr>
            <a:spLocks noChangeArrowheads="1"/>
          </p:cNvSpPr>
          <p:nvPr/>
        </p:nvSpPr>
        <p:spPr bwMode="auto">
          <a:xfrm>
            <a:off x="3955415" y="685800"/>
            <a:ext cx="465518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altLang="vi-VN" sz="54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2157169" y="4180301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nhau.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3458454" y="5331429"/>
            <a:ext cx="559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" name="KissTheRain-Yiruma-7585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87063" y="5379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4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g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192"/>
            <a:ext cx="12192000" cy="73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9852" y="589413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/>
          <p:cNvGrpSpPr/>
          <p:nvPr/>
        </p:nvGrpSpPr>
        <p:grpSpPr>
          <a:xfrm>
            <a:off x="441277" y="1297299"/>
            <a:ext cx="11628803" cy="4357396"/>
            <a:chOff x="441277" y="1297299"/>
            <a:chExt cx="11628803" cy="43573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525" y="1297299"/>
              <a:ext cx="5857292" cy="43573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277" y="1759695"/>
              <a:ext cx="2257021" cy="3338610"/>
            </a:xfrm>
            <a:prstGeom prst="rect">
              <a:avLst/>
            </a:prstGeom>
          </p:spPr>
        </p:pic>
        <p:pic>
          <p:nvPicPr>
            <p:cNvPr id="5" name="Hình ảnh 4"/>
            <p:cNvPicPr>
              <a:picLocks noChangeAspect="1"/>
            </p:cNvPicPr>
            <p:nvPr/>
          </p:nvPicPr>
          <p:blipFill rotWithShape="1">
            <a:blip r:embed="rId3" cstate="print"/>
            <a:srcRect l="58123" t="34641" r="28107" b="48854"/>
            <a:stretch>
              <a:fillRect/>
            </a:stretch>
          </p:blipFill>
          <p:spPr>
            <a:xfrm>
              <a:off x="8485817" y="1596787"/>
              <a:ext cx="3584263" cy="35015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/>
          <p:nvPr/>
        </p:nvPicPr>
        <p:blipFill rotWithShape="1">
          <a:blip r:embed="rId1" cstate="print"/>
          <a:srcRect l="24891" t="21822" r="46304" b="19211"/>
          <a:stretch>
            <a:fillRect/>
          </a:stretch>
        </p:blipFill>
        <p:spPr>
          <a:xfrm>
            <a:off x="2079488" y="227902"/>
            <a:ext cx="8033023" cy="63697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Hình ảnh 10"/>
          <p:cNvPicPr/>
          <p:nvPr/>
        </p:nvPicPr>
        <p:blipFill rotWithShape="1">
          <a:blip r:embed="rId2" cstate="print"/>
          <a:srcRect l="22500" t="4624" r="35218" b="4993"/>
          <a:stretch>
            <a:fillRect/>
          </a:stretch>
        </p:blipFill>
        <p:spPr>
          <a:xfrm>
            <a:off x="2079489" y="227902"/>
            <a:ext cx="8033022" cy="64021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Ảnh 4" descr="Image of Những cách tạo hình con vật bày cỗ Trung thu từ hoa quả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87" y="227902"/>
            <a:ext cx="8033022" cy="64021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9081" y="227901"/>
            <a:ext cx="7833838" cy="636970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"/>
          <a:stretch>
            <a:fillRect/>
          </a:stretch>
        </p:blipFill>
        <p:spPr bwMode="auto">
          <a:xfrm>
            <a:off x="2079485" y="194279"/>
            <a:ext cx="8033022" cy="6384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63443" y="194277"/>
            <a:ext cx="8075168" cy="6384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 loop="1">
            <p:snd r:embed="rId7" name="NHẠ  QUÊ.wav"/>
          </p:stSnd>
        </p:sndAc>
      </p:transition>
    </mc:Choice>
    <mc:Fallback>
      <p:transition spd="slow">
        <p:sndAc>
          <p:stSnd loop="1">
            <p:snd r:embed="rId7" name="NHẠ  QUÊ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" presetID="1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g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192"/>
            <a:ext cx="12192000" cy="73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9727" y="4095973"/>
            <a:ext cx="24237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r>
              <a:rPr lang="en-US" sz="2000" dirty="0"/>
              <a:t> </a:t>
            </a:r>
            <a:endParaRPr lang="en-US" sz="2000" dirty="0"/>
          </a:p>
        </p:txBody>
      </p:sp>
      <p:sp>
        <p:nvSpPr>
          <p:cNvPr id="7" name="Cloud 6"/>
          <p:cNvSpPr/>
          <p:nvPr/>
        </p:nvSpPr>
        <p:spPr>
          <a:xfrm>
            <a:off x="2922104" y="557699"/>
            <a:ext cx="6480314" cy="914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1126435" y="1799066"/>
            <a:ext cx="10548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Học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sinh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biết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đến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một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chất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liệu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cho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cảm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giác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khác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nhau khi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động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vi-VN" sz="3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007165" y="3326362"/>
            <a:ext cx="10310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Thông qua quan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sát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động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trực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tiếp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bằng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tay, HS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hiểu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chất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liệu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để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lựa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khi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hành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vi-VN" sz="3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007165" y="4860486"/>
            <a:ext cx="8327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2" grpId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4201" y="1605018"/>
            <a:ext cx="8004875" cy="5230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2661" y="5589996"/>
            <a:ext cx="2629267" cy="885949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030095" y="901700"/>
            <a:ext cx="681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" y="382482"/>
            <a:ext cx="1298713" cy="1264537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0907" r="82631" b="22719"/>
          <a:stretch>
            <a:fillRect/>
          </a:stretch>
        </p:blipFill>
        <p:spPr>
          <a:xfrm>
            <a:off x="1371608" y="1036976"/>
            <a:ext cx="658938" cy="61051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653155" y="84455"/>
            <a:ext cx="5289550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54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/>
          <a:srcRect r="69138"/>
          <a:stretch>
            <a:fillRect/>
          </a:stretch>
        </p:blipFill>
        <p:spPr>
          <a:xfrm>
            <a:off x="460349" y="349516"/>
            <a:ext cx="3478605" cy="5877546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/>
          <a:srcRect l="1672" t="3404" r="73481" b="55608"/>
          <a:stretch>
            <a:fillRect/>
          </a:stretch>
        </p:blipFill>
        <p:spPr>
          <a:xfrm>
            <a:off x="4318782" y="1257852"/>
            <a:ext cx="2729132" cy="21711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 cstate="print"/>
          <a:srcRect l="51111" t="3545" r="24939" b="55609"/>
          <a:stretch>
            <a:fillRect/>
          </a:stretch>
        </p:blipFill>
        <p:spPr>
          <a:xfrm>
            <a:off x="4318782" y="3698631"/>
            <a:ext cx="2630658" cy="2486217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/>
          <a:srcRect r="59432" b="16821"/>
          <a:stretch>
            <a:fillRect/>
          </a:stretch>
        </p:blipFill>
        <p:spPr>
          <a:xfrm>
            <a:off x="7329268" y="1257852"/>
            <a:ext cx="4565814" cy="492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/>
          <a:srcRect l="9021" t="10329" r="69216" b="47606"/>
          <a:stretch>
            <a:fillRect/>
          </a:stretch>
        </p:blipFill>
        <p:spPr>
          <a:xfrm>
            <a:off x="4482105" y="936911"/>
            <a:ext cx="2453039" cy="2186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/>
          <a:srcRect l="1672" t="3404" r="73481" b="55608"/>
          <a:stretch>
            <a:fillRect/>
          </a:stretch>
        </p:blipFill>
        <p:spPr>
          <a:xfrm>
            <a:off x="9718805" y="956601"/>
            <a:ext cx="2331022" cy="2166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 cstate="print"/>
          <a:srcRect l="51581" t="5739" r="26006" b="58669"/>
          <a:stretch>
            <a:fillRect/>
          </a:stretch>
        </p:blipFill>
        <p:spPr>
          <a:xfrm>
            <a:off x="7134075" y="936911"/>
            <a:ext cx="2394815" cy="2186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/>
          <a:srcRect r="59432" b="16821"/>
          <a:stretch>
            <a:fillRect/>
          </a:stretch>
        </p:blipFill>
        <p:spPr>
          <a:xfrm>
            <a:off x="8609428" y="3907300"/>
            <a:ext cx="2937803" cy="2591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1" cstate="print"/>
          <a:srcRect l="4798" t="57600" r="69138"/>
          <a:stretch>
            <a:fillRect/>
          </a:stretch>
        </p:blipFill>
        <p:spPr>
          <a:xfrm>
            <a:off x="5216771" y="3907301"/>
            <a:ext cx="2937803" cy="2591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4" cstate="print"/>
          <a:srcRect t="5856"/>
          <a:stretch>
            <a:fillRect/>
          </a:stretch>
        </p:blipFill>
        <p:spPr>
          <a:xfrm>
            <a:off x="142173" y="1322363"/>
            <a:ext cx="4092202" cy="465640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6316394" y="324965"/>
            <a:ext cx="4529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23557" y="492369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Presentation</Application>
  <PresentationFormat>Màn hình rộng</PresentationFormat>
  <Paragraphs>42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BAN QUYEN 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Thơm Phạm Thị</cp:lastModifiedBy>
  <cp:revision>81</cp:revision>
  <dcterms:created xsi:type="dcterms:W3CDTF">2022-09-04T02:35:00Z</dcterms:created>
  <dcterms:modified xsi:type="dcterms:W3CDTF">2024-12-13T03:55:48Z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1460FFA7934146548F3A2F862C67B923_12</vt:lpwstr>
  </property>
  <property fmtid="{D5CDD505-2E9C-101B-9397-08002B2CF9AE}" pid="3" name="KSOProductBuildVer">
    <vt:lpwstr>1033-12.2.0.19307</vt:lpwstr>
  </property>
</Properties>
</file>