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72" r:id="rId6"/>
    <p:sldId id="299" r:id="rId7"/>
    <p:sldId id="274" r:id="rId8"/>
    <p:sldId id="273" r:id="rId9"/>
    <p:sldId id="283" r:id="rId10"/>
    <p:sldId id="289" r:id="rId11"/>
    <p:sldId id="284" r:id="rId12"/>
    <p:sldId id="285" r:id="rId13"/>
    <p:sldId id="290" r:id="rId14"/>
    <p:sldId id="278" r:id="rId15"/>
    <p:sldId id="286" r:id="rId16"/>
    <p:sldId id="280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" y="-635"/>
            <a:ext cx="12122150" cy="6728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880" y="0"/>
            <a:ext cx="9155430" cy="6953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565" y="0"/>
            <a:ext cx="109461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0"/>
            <a:ext cx="1188466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0"/>
            <a:ext cx="10149205" cy="6776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042" y="493081"/>
            <a:ext cx="11492064" cy="252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" y="3183890"/>
            <a:ext cx="11758930" cy="330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01898" y="1422118"/>
            <a:ext cx="5669974" cy="754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" y="2753360"/>
            <a:ext cx="11488420" cy="37096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716" y="724705"/>
            <a:ext cx="7420867" cy="2859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513" y="3476015"/>
            <a:ext cx="5451895" cy="3296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80" y="202550"/>
            <a:ext cx="4948611" cy="522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630" y="0"/>
            <a:ext cx="9385300" cy="842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95" y="1483995"/>
            <a:ext cx="6552565" cy="5337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35" y="944880"/>
            <a:ext cx="1210246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yếu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tố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b="1" dirty="0">
                <a:latin typeface="Times New Roman" panose="02020603050405020304" charset="0"/>
                <a:cs typeface="Times New Roman" panose="02020603050405020304" charset="0"/>
              </a:rPr>
              <a:t>màu cơ bản, màu thứ cấp,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đậm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b="1" dirty="0">
                <a:latin typeface="Times New Roman" panose="02020603050405020304" charset="0"/>
                <a:cs typeface="Times New Roman" panose="02020603050405020304" charset="0"/>
              </a:rPr>
              <a:t>nhạt </a:t>
            </a:r>
            <a:r>
              <a:rPr 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trong từng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sản phẩm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vi-VN" sz="2800" dirty="0" smtClean="0"/>
              <a:t> </a:t>
            </a:r>
            <a:br>
              <a:rPr lang="vi-VN" sz="2800" dirty="0"/>
            </a:br>
            <a:endParaRPr lang="en-US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96520"/>
            <a:ext cx="12193270" cy="69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30" y="-2540"/>
            <a:ext cx="9577705" cy="1262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85" y="1734185"/>
            <a:ext cx="6928485" cy="5104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8350" y="1259840"/>
            <a:ext cx="5018405" cy="474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br>
              <a:rPr lang="vi-VN" sz="36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vi-VN" sz="36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43910" y="53975"/>
            <a:ext cx="5732145" cy="109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4000" b="1" dirty="0" err="1" smtClean="0"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br>
              <a:rPr lang="vi-VN" sz="54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vi-VN" sz="5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175" y="1296670"/>
            <a:ext cx="9874250" cy="55613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WPS Presentation</Application>
  <PresentationFormat>Widescreen</PresentationFormat>
  <Paragraphs>10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Agency FB</vt:lpstr>
      <vt:lpstr>Office Theme</vt:lpstr>
      <vt:lpstr>MĨ THUẬT LỚP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Thơm Phạm Thị</cp:lastModifiedBy>
  <cp:revision>21</cp:revision>
  <dcterms:created xsi:type="dcterms:W3CDTF">2022-09-04T02:35:00Z</dcterms:created>
  <dcterms:modified xsi:type="dcterms:W3CDTF">2024-12-13T04:06:15Z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9214C44C8B4545E29D519CA800F410CF_12</vt:lpwstr>
  </property>
  <property fmtid="{D5CDD505-2E9C-101B-9397-08002B2CF9AE}" pid="3" name="KSOProductBuildVer">
    <vt:lpwstr>1033-12.2.0.19307</vt:lpwstr>
  </property>
</Properties>
</file>