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73" r:id="rId3"/>
    <p:sldId id="374" r:id="rId4"/>
    <p:sldId id="377" r:id="rId5"/>
    <p:sldId id="375" r:id="rId6"/>
    <p:sldId id="376" r:id="rId7"/>
    <p:sldId id="378" r:id="rId8"/>
    <p:sldId id="379" r:id="rId9"/>
    <p:sldId id="372" r:id="rId10"/>
    <p:sldId id="371" r:id="rId11"/>
    <p:sldId id="38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0.jpeg"/><Relationship Id="rId7" Type="http://schemas.openxmlformats.org/officeDocument/2006/relationships/image" Target="../media/image9.jpeg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2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671119"/>
            <a:ext cx="8839200" cy="1233182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b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UBND HUYỆN AN LÃO</a:t>
            </a:r>
            <a:b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TRƯỜNG TH &amp;THCS LÊ KHẮC CẨN</a:t>
            </a:r>
            <a:b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030135"/>
            <a:ext cx="8890932" cy="36492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77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7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7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  <a:endParaRPr lang="en-US" sz="7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7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0" y="4739780"/>
            <a:ext cx="4532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GV: PHẠM THỊ THƠM</a:t>
            </a:r>
            <a:endParaRPr lang="en-US" sz="28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5000" t="-20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1" y="201336"/>
            <a:ext cx="7047277" cy="2877424"/>
          </a:xfr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Dặn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dò</a:t>
            </a:r>
            <a:r>
              <a:rPr lang="en-US" b="1" dirty="0">
                <a:solidFill>
                  <a:srgbClr val="C00000"/>
                </a:solidFill>
              </a:rPr>
              <a:t>:</a:t>
            </a:r>
            <a:br>
              <a:rPr lang="en-US" b="1" dirty="0"/>
            </a:br>
            <a:r>
              <a:rPr lang="en-US" b="1" dirty="0" err="1"/>
              <a:t>Chuẩn</a:t>
            </a:r>
            <a:r>
              <a:rPr lang="en-US" b="1" dirty="0"/>
              <a:t> </a:t>
            </a:r>
            <a:r>
              <a:rPr lang="en-US" b="1" dirty="0" err="1"/>
              <a:t>bị</a:t>
            </a:r>
            <a:r>
              <a:rPr lang="en-US" b="1" dirty="0"/>
              <a:t> </a:t>
            </a:r>
            <a:r>
              <a:rPr lang="en-US" b="1" dirty="0" err="1"/>
              <a:t>đồ</a:t>
            </a:r>
            <a:r>
              <a:rPr lang="en-US" b="1" dirty="0"/>
              <a:t> </a:t>
            </a:r>
            <a:r>
              <a:rPr lang="en-US" b="1" dirty="0" err="1"/>
              <a:t>dùng</a:t>
            </a:r>
            <a:r>
              <a:rPr lang="en-US" b="1" dirty="0"/>
              <a:t> </a:t>
            </a:r>
            <a:r>
              <a:rPr lang="en-US" b="1" dirty="0" err="1"/>
              <a:t>cho</a:t>
            </a:r>
            <a:r>
              <a:rPr lang="en-US" b="1" dirty="0"/>
              <a:t> </a:t>
            </a:r>
            <a:r>
              <a:rPr lang="en-US" b="1" dirty="0" err="1"/>
              <a:t>chủ</a:t>
            </a:r>
            <a:r>
              <a:rPr lang="en-US" b="1" dirty="0"/>
              <a:t> </a:t>
            </a:r>
            <a:r>
              <a:rPr lang="en-US" b="1" dirty="0" err="1"/>
              <a:t>đề</a:t>
            </a:r>
            <a:r>
              <a:rPr lang="en-US" b="1" dirty="0"/>
              <a:t> 2: </a:t>
            </a:r>
            <a:r>
              <a:rPr lang="en-US" b="1" i="1" dirty="0" err="1">
                <a:solidFill>
                  <a:srgbClr val="FF0000"/>
                </a:solidFill>
              </a:rPr>
              <a:t>Sự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thú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vị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của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nét</a:t>
            </a:r>
            <a:r>
              <a:rPr lang="en-US" b="1" dirty="0"/>
              <a:t>.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85" y="1392573"/>
            <a:ext cx="8379912" cy="2348918"/>
          </a:xfrm>
        </p:spPr>
        <p:txBody>
          <a:bodyPr>
            <a:normAutofit/>
          </a:bodyPr>
          <a:lstStyle/>
          <a:p>
            <a:r>
              <a:rPr lang="vi-VN" b="1" dirty="0"/>
              <a:t>Trò chơi</a:t>
            </a:r>
            <a:r>
              <a:rPr lang="en-US" b="1" dirty="0"/>
              <a:t>:</a:t>
            </a:r>
            <a:br>
              <a:rPr lang="en-US" b="1" dirty="0"/>
            </a:br>
            <a:r>
              <a:rPr lang="en-US" b="1" dirty="0"/>
              <a:t>     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TRANH HAY TƯỢNG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25" y="523221"/>
            <a:ext cx="1912688" cy="33663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0" r="15528"/>
          <a:stretch>
            <a:fillRect/>
          </a:stretch>
        </p:blipFill>
        <p:spPr>
          <a:xfrm>
            <a:off x="3794754" y="504439"/>
            <a:ext cx="1563015" cy="2280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245" y="5050172"/>
            <a:ext cx="2982752" cy="1677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29" y="2910982"/>
            <a:ext cx="1979800" cy="197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8" r="28842"/>
          <a:stretch>
            <a:fillRect/>
          </a:stretch>
        </p:blipFill>
        <p:spPr>
          <a:xfrm>
            <a:off x="5887488" y="3022529"/>
            <a:ext cx="1797760" cy="2558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0" r="17716" b="11418"/>
          <a:stretch>
            <a:fillRect/>
          </a:stretch>
        </p:blipFill>
        <p:spPr>
          <a:xfrm>
            <a:off x="5525077" y="412027"/>
            <a:ext cx="1740952" cy="23731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89" y="611346"/>
            <a:ext cx="2885553" cy="21641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188" y="2988432"/>
            <a:ext cx="2362085" cy="3804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l="-7000" t="-5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701" y="100670"/>
            <a:ext cx="2466888" cy="61239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Chủ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đề</a:t>
            </a:r>
            <a:r>
              <a:rPr lang="en-US" b="1" dirty="0">
                <a:solidFill>
                  <a:srgbClr val="00B0F0"/>
                </a:solidFill>
              </a:rPr>
              <a:t> 1: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783" y="810557"/>
            <a:ext cx="9446003" cy="13202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sz="6000" dirty="0">
                <a:solidFill>
                  <a:schemeClr val="bg1"/>
                </a:solidFill>
              </a:rPr>
              <a:t>MĨ THUẬT  TRONG 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6000" dirty="0">
                <a:solidFill>
                  <a:schemeClr val="bg1"/>
                </a:solidFill>
              </a:rPr>
              <a:t> SỐNG</a:t>
            </a:r>
            <a:endParaRPr lang="en-US" sz="6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sz="6000" dirty="0">
                <a:solidFill>
                  <a:srgbClr val="FF0000"/>
                </a:solidFill>
              </a:rPr>
              <a:t>                                  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Thời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lượng</a:t>
            </a:r>
            <a:r>
              <a:rPr lang="en-US" dirty="0">
                <a:solidFill>
                  <a:schemeClr val="bg1"/>
                </a:solidFill>
              </a:rPr>
              <a:t>: 1 </a:t>
            </a:r>
            <a:r>
              <a:rPr lang="en-US" dirty="0" err="1">
                <a:solidFill>
                  <a:schemeClr val="bg1"/>
                </a:solidFill>
              </a:rPr>
              <a:t>tiết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4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25" y="3593465"/>
            <a:ext cx="11952605" cy="31292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en-US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b="1" u="sng" dirty="0">
                <a:solidFill>
                  <a:srgbClr val="FF0000"/>
                </a:solidFill>
              </a:rPr>
              <a:t>MỤC TIÊU CỦA EM</a:t>
            </a:r>
            <a:endParaRPr lang="en-US" sz="3600" b="1" u="sng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Biết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được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sự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đa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dạng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và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gọi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tên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được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các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tác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phẩm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sản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phẩm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mĩ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thuật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trong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cuộc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sống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5000" t="-2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78" y="1006680"/>
            <a:ext cx="4077050" cy="654341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hỏi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thảo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luận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4100" y="1825625"/>
            <a:ext cx="9646277" cy="21925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</a:t>
            </a:r>
            <a:r>
              <a:rPr lang="en-US" b="1" dirty="0">
                <a:solidFill>
                  <a:schemeClr val="accent5"/>
                </a:solidFill>
              </a:rPr>
              <a:t>1. Qua </a:t>
            </a:r>
            <a:r>
              <a:rPr lang="en-US" b="1" dirty="0" err="1">
                <a:solidFill>
                  <a:schemeClr val="accent5"/>
                </a:solidFill>
              </a:rPr>
              <a:t>trò</a:t>
            </a:r>
            <a:r>
              <a:rPr lang="en-US" b="1" dirty="0">
                <a:solidFill>
                  <a:schemeClr val="accent5"/>
                </a:solidFill>
              </a:rPr>
              <a:t> </a:t>
            </a:r>
            <a:r>
              <a:rPr lang="en-US" b="1" dirty="0" err="1">
                <a:solidFill>
                  <a:schemeClr val="accent5"/>
                </a:solidFill>
              </a:rPr>
              <a:t>chơi</a:t>
            </a:r>
            <a:r>
              <a:rPr lang="en-US" b="1" dirty="0">
                <a:solidFill>
                  <a:schemeClr val="accent5"/>
                </a:solidFill>
              </a:rPr>
              <a:t> </a:t>
            </a:r>
            <a:r>
              <a:rPr lang="en-US" b="1" dirty="0" err="1">
                <a:solidFill>
                  <a:schemeClr val="accent5"/>
                </a:solidFill>
              </a:rPr>
              <a:t>khởi</a:t>
            </a:r>
            <a:r>
              <a:rPr lang="en-US" b="1" dirty="0">
                <a:solidFill>
                  <a:schemeClr val="accent5"/>
                </a:solidFill>
              </a:rPr>
              <a:t> </a:t>
            </a:r>
            <a:r>
              <a:rPr lang="en-US" b="1" dirty="0" err="1">
                <a:solidFill>
                  <a:schemeClr val="accent5"/>
                </a:solidFill>
              </a:rPr>
              <a:t>động</a:t>
            </a:r>
            <a:r>
              <a:rPr lang="en-US" b="1" dirty="0">
                <a:solidFill>
                  <a:schemeClr val="accent5"/>
                </a:solidFill>
              </a:rPr>
              <a:t>, </a:t>
            </a:r>
            <a:r>
              <a:rPr lang="en-US" b="1" dirty="0" err="1">
                <a:solidFill>
                  <a:schemeClr val="accent5"/>
                </a:solidFill>
              </a:rPr>
              <a:t>hãy</a:t>
            </a:r>
            <a:r>
              <a:rPr lang="en-US" b="1" dirty="0">
                <a:solidFill>
                  <a:schemeClr val="accent5"/>
                </a:solidFill>
              </a:rPr>
              <a:t> </a:t>
            </a:r>
            <a:r>
              <a:rPr lang="en-US" b="1" dirty="0" err="1">
                <a:solidFill>
                  <a:schemeClr val="accent5"/>
                </a:solidFill>
              </a:rPr>
              <a:t>cho</a:t>
            </a:r>
            <a:r>
              <a:rPr lang="en-US" b="1" dirty="0">
                <a:solidFill>
                  <a:schemeClr val="accent5"/>
                </a:solidFill>
              </a:rPr>
              <a:t> </a:t>
            </a:r>
            <a:r>
              <a:rPr lang="en-US" b="1" dirty="0" err="1">
                <a:solidFill>
                  <a:schemeClr val="accent5"/>
                </a:solidFill>
              </a:rPr>
              <a:t>biết</a:t>
            </a:r>
            <a:r>
              <a:rPr lang="en-US" b="1" dirty="0">
                <a:solidFill>
                  <a:schemeClr val="accent5"/>
                </a:solidFill>
              </a:rPr>
              <a:t> </a:t>
            </a:r>
            <a:r>
              <a:rPr lang="en-US" b="1" dirty="0" err="1">
                <a:solidFill>
                  <a:schemeClr val="accent5"/>
                </a:solidFill>
              </a:rPr>
              <a:t>những</a:t>
            </a:r>
            <a:r>
              <a:rPr lang="en-US" b="1" dirty="0">
                <a:solidFill>
                  <a:schemeClr val="accent5"/>
                </a:solidFill>
              </a:rPr>
              <a:t> </a:t>
            </a:r>
            <a:r>
              <a:rPr lang="en-US" b="1" dirty="0" err="1">
                <a:solidFill>
                  <a:schemeClr val="accent5"/>
                </a:solidFill>
              </a:rPr>
              <a:t>tác</a:t>
            </a:r>
            <a:r>
              <a:rPr lang="en-US" b="1" dirty="0">
                <a:solidFill>
                  <a:schemeClr val="accent5"/>
                </a:solidFill>
              </a:rPr>
              <a:t> </a:t>
            </a:r>
            <a:r>
              <a:rPr lang="en-US" b="1" dirty="0" err="1">
                <a:solidFill>
                  <a:schemeClr val="accent5"/>
                </a:solidFill>
              </a:rPr>
              <a:t>phẩm</a:t>
            </a:r>
            <a:r>
              <a:rPr lang="en-US" b="1" dirty="0">
                <a:solidFill>
                  <a:schemeClr val="accent5"/>
                </a:solidFill>
              </a:rPr>
              <a:t> </a:t>
            </a:r>
            <a:r>
              <a:rPr lang="en-US" b="1" dirty="0" err="1">
                <a:solidFill>
                  <a:schemeClr val="accent5"/>
                </a:solidFill>
              </a:rPr>
              <a:t>mĩ</a:t>
            </a:r>
            <a:r>
              <a:rPr lang="en-US" b="1" dirty="0">
                <a:solidFill>
                  <a:schemeClr val="accent5"/>
                </a:solidFill>
              </a:rPr>
              <a:t> </a:t>
            </a:r>
            <a:r>
              <a:rPr lang="en-US" b="1" dirty="0" err="1">
                <a:solidFill>
                  <a:schemeClr val="accent5"/>
                </a:solidFill>
              </a:rPr>
              <a:t>thuật</a:t>
            </a:r>
            <a:r>
              <a:rPr lang="en-US" b="1" dirty="0">
                <a:solidFill>
                  <a:schemeClr val="accent5"/>
                </a:solidFill>
              </a:rPr>
              <a:t> </a:t>
            </a:r>
            <a:r>
              <a:rPr lang="en-US" b="1" dirty="0" err="1">
                <a:solidFill>
                  <a:schemeClr val="accent5"/>
                </a:solidFill>
              </a:rPr>
              <a:t>gồm</a:t>
            </a:r>
            <a:r>
              <a:rPr lang="en-US" b="1" dirty="0">
                <a:solidFill>
                  <a:schemeClr val="accent5"/>
                </a:solidFill>
              </a:rPr>
              <a:t> </a:t>
            </a:r>
            <a:r>
              <a:rPr lang="en-US" b="1" dirty="0" err="1">
                <a:solidFill>
                  <a:schemeClr val="accent5"/>
                </a:solidFill>
              </a:rPr>
              <a:t>những</a:t>
            </a:r>
            <a:r>
              <a:rPr lang="en-US" b="1" dirty="0">
                <a:solidFill>
                  <a:schemeClr val="accent5"/>
                </a:solidFill>
              </a:rPr>
              <a:t> </a:t>
            </a:r>
            <a:r>
              <a:rPr lang="en-US" b="1" dirty="0" err="1">
                <a:solidFill>
                  <a:schemeClr val="accent5"/>
                </a:solidFill>
              </a:rPr>
              <a:t>gì</a:t>
            </a:r>
            <a:r>
              <a:rPr lang="en-US" b="1" dirty="0">
                <a:solidFill>
                  <a:schemeClr val="accent5"/>
                </a:solidFill>
              </a:rPr>
              <a:t>?</a:t>
            </a:r>
            <a:endParaRPr lang="en-US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2. </a:t>
            </a:r>
            <a:r>
              <a:rPr lang="en-US" b="1" dirty="0" err="1">
                <a:solidFill>
                  <a:srgbClr val="00B050"/>
                </a:solidFill>
              </a:rPr>
              <a:t>Ngoài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tranh</a:t>
            </a:r>
            <a:r>
              <a:rPr lang="en-US" b="1" dirty="0">
                <a:solidFill>
                  <a:srgbClr val="00B050"/>
                </a:solidFill>
              </a:rPr>
              <a:t>, </a:t>
            </a:r>
            <a:r>
              <a:rPr lang="en-US" b="1" dirty="0" err="1">
                <a:solidFill>
                  <a:srgbClr val="00B050"/>
                </a:solidFill>
              </a:rPr>
              <a:t>tượng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thì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mĩ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thuật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còn</a:t>
            </a:r>
            <a:r>
              <a:rPr lang="en-US" b="1" dirty="0">
                <a:solidFill>
                  <a:srgbClr val="00B050"/>
                </a:solidFill>
              </a:rPr>
              <a:t>  </a:t>
            </a:r>
            <a:r>
              <a:rPr lang="en-US" b="1" dirty="0" err="1">
                <a:solidFill>
                  <a:srgbClr val="00B050"/>
                </a:solidFill>
              </a:rPr>
              <a:t>có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những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sản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phẩm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gì</a:t>
            </a:r>
            <a:r>
              <a:rPr lang="en-US" b="1" dirty="0">
                <a:solidFill>
                  <a:srgbClr val="00B050"/>
                </a:solidFill>
              </a:rPr>
              <a:t>?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>
                <a:solidFill>
                  <a:schemeClr val="accent2"/>
                </a:solidFill>
              </a:rPr>
              <a:t>3. </a:t>
            </a:r>
            <a:r>
              <a:rPr lang="en-US" b="1" dirty="0" err="1">
                <a:solidFill>
                  <a:schemeClr val="accent2"/>
                </a:solidFill>
              </a:rPr>
              <a:t>Những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sản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phẩm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liên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quan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đến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mĩ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thuật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xuất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hiện</a:t>
            </a:r>
            <a:r>
              <a:rPr lang="en-US" b="1" dirty="0">
                <a:solidFill>
                  <a:schemeClr val="accent2"/>
                </a:solidFill>
              </a:rPr>
              <a:t> ở </a:t>
            </a:r>
            <a:r>
              <a:rPr lang="en-US" b="1" dirty="0" err="1">
                <a:solidFill>
                  <a:schemeClr val="accent2"/>
                </a:solidFill>
              </a:rPr>
              <a:t>đâu</a:t>
            </a:r>
            <a:r>
              <a:rPr lang="en-US" b="1" dirty="0">
                <a:solidFill>
                  <a:schemeClr val="accent2"/>
                </a:solidFill>
              </a:rPr>
              <a:t>?</a:t>
            </a:r>
            <a:endParaRPr lang="en-US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003" y="306404"/>
            <a:ext cx="8833607" cy="415050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Mĩ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thuật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chỉ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bao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gồm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bức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tượng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phù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điêu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tranh</a:t>
            </a:r>
            <a:br>
              <a:rPr lang="en-US" sz="2400" b="1" dirty="0">
                <a:solidFill>
                  <a:schemeClr val="tx2"/>
                </a:solidFill>
              </a:rPr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84360" y="1103917"/>
            <a:ext cx="4022613" cy="4650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856" y="1159869"/>
            <a:ext cx="3574490" cy="2451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104" y="3814347"/>
            <a:ext cx="3555937" cy="25067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55178" y="5844922"/>
            <a:ext cx="1937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Tượng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9414483" y="2875002"/>
            <a:ext cx="7862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/>
              <a:t>Tranh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9436078" y="5257692"/>
            <a:ext cx="1130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/>
              <a:t>Phù</a:t>
            </a:r>
            <a:r>
              <a:rPr lang="en-US" sz="2000" b="1" dirty="0"/>
              <a:t> </a:t>
            </a:r>
            <a:r>
              <a:rPr lang="en-US" sz="2000" b="1" dirty="0" err="1"/>
              <a:t>điêu</a:t>
            </a:r>
            <a:endParaRPr lang="en-US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1713" y="459825"/>
            <a:ext cx="8414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mà</a:t>
            </a:r>
            <a:r>
              <a:rPr lang="en-US" sz="2400" b="1" dirty="0"/>
              <a:t> </a:t>
            </a:r>
            <a:r>
              <a:rPr lang="en-US" sz="2400" b="1" dirty="0" err="1"/>
              <a:t>Mĩ</a:t>
            </a:r>
            <a:r>
              <a:rPr lang="en-US" sz="2400" b="1" dirty="0"/>
              <a:t> </a:t>
            </a:r>
            <a:r>
              <a:rPr lang="en-US" sz="2400" b="1" dirty="0" err="1"/>
              <a:t>thuật</a:t>
            </a:r>
            <a:r>
              <a:rPr lang="en-US" sz="2400" b="1" dirty="0"/>
              <a:t> </a:t>
            </a:r>
            <a:r>
              <a:rPr lang="en-US" sz="2400" b="1" dirty="0" err="1"/>
              <a:t>còn</a:t>
            </a:r>
            <a:r>
              <a:rPr lang="en-US" sz="2400" b="1" dirty="0"/>
              <a:t> </a:t>
            </a:r>
            <a:r>
              <a:rPr lang="en-US" sz="2400" b="1" dirty="0" err="1"/>
              <a:t>rất</a:t>
            </a:r>
            <a:r>
              <a:rPr lang="en-US" sz="2400" b="1" dirty="0"/>
              <a:t> </a:t>
            </a:r>
            <a:r>
              <a:rPr lang="en-US" sz="2400" b="1" dirty="0" err="1"/>
              <a:t>nhiều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thức</a:t>
            </a:r>
            <a:r>
              <a:rPr lang="en-US" sz="2400" b="1" dirty="0"/>
              <a:t> </a:t>
            </a:r>
            <a:r>
              <a:rPr lang="en-US" sz="2400" b="1" dirty="0" err="1"/>
              <a:t>khác</a:t>
            </a:r>
            <a:r>
              <a:rPr lang="en-US" sz="2400" b="1" dirty="0"/>
              <a:t>, </a:t>
            </a:r>
            <a:r>
              <a:rPr lang="en-US" sz="2400" b="1" dirty="0" err="1"/>
              <a:t>phong</a:t>
            </a:r>
            <a:r>
              <a:rPr lang="en-US" sz="2400" b="1" dirty="0"/>
              <a:t> </a:t>
            </a:r>
            <a:r>
              <a:rPr lang="en-US" sz="2400" b="1" dirty="0" err="1"/>
              <a:t>phú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đa</a:t>
            </a:r>
            <a:r>
              <a:rPr lang="en-US" sz="2400" b="1" dirty="0"/>
              <a:t> </a:t>
            </a:r>
            <a:r>
              <a:rPr lang="en-US" sz="2400" b="1" dirty="0" err="1"/>
              <a:t>dạng</a:t>
            </a:r>
            <a:r>
              <a:rPr lang="en-US" sz="2400" b="1" dirty="0"/>
              <a:t> 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4359" y="1405969"/>
            <a:ext cx="3313190" cy="18640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37877" y="3320874"/>
            <a:ext cx="2501376" cy="306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Chạm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gỗ</a:t>
            </a:r>
            <a:r>
              <a:rPr lang="en-US" dirty="0">
                <a:solidFill>
                  <a:schemeClr val="tx1"/>
                </a:solidFill>
              </a:rPr>
              <a:t> ở </a:t>
            </a:r>
            <a:r>
              <a:rPr lang="en-US" dirty="0" err="1">
                <a:solidFill>
                  <a:schemeClr val="tx1"/>
                </a:solidFill>
              </a:rPr>
              <a:t>đình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39" y="1405969"/>
            <a:ext cx="2877028" cy="19149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10708" y="3330869"/>
            <a:ext cx="2501376" cy="306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Trang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trên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đường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phố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531" y="3736393"/>
            <a:ext cx="5579892" cy="26629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79406" y="6409319"/>
            <a:ext cx="3417035" cy="306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Tranh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cổ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động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trên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đường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phố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5666" y="6206863"/>
            <a:ext cx="2501376" cy="306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Sản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phẩm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thuật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của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thiếu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9079" y="2773727"/>
            <a:ext cx="3241969" cy="306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Tượng</a:t>
            </a:r>
            <a:r>
              <a:rPr lang="en-US" dirty="0">
                <a:solidFill>
                  <a:schemeClr val="tx1"/>
                </a:solidFill>
              </a:rPr>
              <a:t> ở </a:t>
            </a:r>
            <a:r>
              <a:rPr lang="en-US" dirty="0" err="1">
                <a:solidFill>
                  <a:schemeClr val="tx1"/>
                </a:solidFill>
              </a:rPr>
              <a:t>công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viên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vườn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hoa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2383" y="317299"/>
            <a:ext cx="3208665" cy="24456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343" y="3252393"/>
            <a:ext cx="1911928" cy="28976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62382" y="6206863"/>
            <a:ext cx="3538222" cy="306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Sản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phẩm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một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cái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chậu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cây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728" y="255669"/>
            <a:ext cx="3839111" cy="56491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916</Words>
  <Application>WPS Presentation</Application>
  <PresentationFormat>Màn hình rộng</PresentationFormat>
  <Paragraphs>49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SimSun</vt:lpstr>
      <vt:lpstr>Wingdings</vt:lpstr>
      <vt:lpstr>Times New Roman</vt:lpstr>
      <vt:lpstr>Calibri Light</vt:lpstr>
      <vt:lpstr>Microsoft YaHei</vt:lpstr>
      <vt:lpstr>Arial Unicode MS</vt:lpstr>
      <vt:lpstr>Calibri</vt:lpstr>
      <vt:lpstr>Office Theme</vt:lpstr>
      <vt:lpstr>     UBND HUYỆN AN LÃO TRƯỜNG TH &amp;THCS LÊ KHẮC CẨN </vt:lpstr>
      <vt:lpstr>Trò chơi:      TRANH HAY TƯỢNG</vt:lpstr>
      <vt:lpstr>PowerPoint 演示文稿</vt:lpstr>
      <vt:lpstr> Chủ đề 1:</vt:lpstr>
      <vt:lpstr>PowerPoint 演示文稿</vt:lpstr>
      <vt:lpstr>Câu hỏi thảo luận:</vt:lpstr>
      <vt:lpstr>Mĩ thuật không chỉ bao gồm những bức tượng, phù điêu, tranh </vt:lpstr>
      <vt:lpstr>PowerPoint 演示文稿</vt:lpstr>
      <vt:lpstr>PowerPoint 演示文稿</vt:lpstr>
      <vt:lpstr>Dặn dò: Chuẩn bị đồ dùng cho chủ đề 2: Sự thú vị của nét.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Thơm Phạm Thị</cp:lastModifiedBy>
  <cp:revision>116</cp:revision>
  <dcterms:created xsi:type="dcterms:W3CDTF">2021-01-29T04:19:00Z</dcterms:created>
  <dcterms:modified xsi:type="dcterms:W3CDTF">2024-12-12T03:46:44Z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FADFB22F5C4440AA9F054CED843980DC_12</vt:lpwstr>
  </property>
  <property fmtid="{D5CDD505-2E9C-101B-9397-08002B2CF9AE}" pid="3" name="KSOProductBuildVer">
    <vt:lpwstr>1033-12.2.0.19307</vt:lpwstr>
  </property>
</Properties>
</file>