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373" r:id="rId4"/>
    <p:sldId id="385" r:id="rId5"/>
    <p:sldId id="384" r:id="rId6"/>
    <p:sldId id="382" r:id="rId7"/>
    <p:sldId id="381" r:id="rId8"/>
    <p:sldId id="379" r:id="rId9"/>
    <p:sldId id="37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94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58160" y="1848485"/>
            <a:ext cx="5938520" cy="371919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US" sz="2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19095" cy="3820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" y="714375"/>
            <a:ext cx="8615045" cy="2446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" y="3159760"/>
            <a:ext cx="7722870" cy="2804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" y="234"/>
            <a:ext cx="1552792" cy="1219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137" y="967300"/>
            <a:ext cx="3876252" cy="5512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0135" y="325120"/>
            <a:ext cx="6793865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 dirty="0" err="1" smtClean="0">
                <a:solidFill>
                  <a:schemeClr val="tx1"/>
                </a:solidFill>
              </a:rPr>
              <a:t>N</a:t>
            </a:r>
            <a:r>
              <a:rPr lang="en-US" sz="3600" b="1" dirty="0" err="1" smtClean="0">
                <a:solidFill>
                  <a:schemeClr val="tx1"/>
                </a:solidFill>
              </a:rPr>
              <a:t>ét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trang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trí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trên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một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số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vật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dụng</a:t>
            </a:r>
            <a:endParaRPr lang="en-US" sz="3600" b="1" dirty="0" err="1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" y="1931035"/>
            <a:ext cx="4919980" cy="3721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045" y="238125"/>
            <a:ext cx="728345" cy="649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1540" y="100330"/>
            <a:ext cx="624332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Nét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trên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sản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phẩm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mĩ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thuật</a:t>
            </a:r>
            <a:endParaRPr lang="en-US" sz="3600" b="1" dirty="0" err="1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0"/>
            <a:ext cx="888365" cy="706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345" y="4057015"/>
            <a:ext cx="4069080" cy="2572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345" y="1156970"/>
            <a:ext cx="4069080" cy="2664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560" y="2195644"/>
            <a:ext cx="4047387" cy="3366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33"/>
            <a:ext cx="3372321" cy="752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10" y="1059180"/>
            <a:ext cx="8650605" cy="739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1868170"/>
            <a:ext cx="9142730" cy="4989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635" cy="3242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22370"/>
            <a:ext cx="8980170" cy="286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024"/>
            <a:ext cx="2534004" cy="523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75030"/>
            <a:ext cx="8662670" cy="855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612" y="2052903"/>
            <a:ext cx="5067616" cy="47106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730" y="254000"/>
            <a:ext cx="6315075" cy="694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0882" y="4039598"/>
            <a:ext cx="3835967" cy="2648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844" y="1439420"/>
            <a:ext cx="3742673" cy="5256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9369" y="1228600"/>
            <a:ext cx="2724194" cy="2530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97</Words>
  <Application>WPS Presentation</Application>
  <PresentationFormat>Trình chiếu trên màn hình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Thơm Phạm Thị</cp:lastModifiedBy>
  <cp:revision>110</cp:revision>
  <dcterms:created xsi:type="dcterms:W3CDTF">2021-01-29T04:19:00Z</dcterms:created>
  <dcterms:modified xsi:type="dcterms:W3CDTF">2024-12-12T04:02:10Z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F44E2953C1344C19892464200AEA5A76_12</vt:lpwstr>
  </property>
  <property fmtid="{D5CDD505-2E9C-101B-9397-08002B2CF9AE}" pid="3" name="KSOProductBuildVer">
    <vt:lpwstr>1033-12.2.0.19307</vt:lpwstr>
  </property>
</Properties>
</file>