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95" r:id="rId3"/>
    <p:sldId id="398" r:id="rId4"/>
    <p:sldId id="399" r:id="rId5"/>
    <p:sldId id="402" r:id="rId6"/>
    <p:sldId id="412" r:id="rId7"/>
    <p:sldId id="377" r:id="rId8"/>
    <p:sldId id="376" r:id="rId9"/>
    <p:sldId id="375" r:id="rId10"/>
    <p:sldId id="407" r:id="rId11"/>
    <p:sldId id="408" r:id="rId12"/>
    <p:sldId id="410" r:id="rId13"/>
    <p:sldId id="413" r:id="rId14"/>
    <p:sldId id="414" r:id="rId15"/>
    <p:sldId id="415" r:id="rId16"/>
    <p:sldId id="418" r:id="rId17"/>
    <p:sldId id="416" r:id="rId18"/>
    <p:sldId id="417" r:id="rId19"/>
    <p:sldId id="392" r:id="rId20"/>
    <p:sldId id="391" r:id="rId21"/>
    <p:sldId id="390" r:id="rId22"/>
    <p:sldId id="393" r:id="rId23"/>
    <p:sldId id="41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4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-1134" y="-264"/>
      </p:cViewPr>
      <p:guideLst>
        <p:guide orient="horz" pos="2160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365" y="1976120"/>
            <a:ext cx="8890635" cy="37153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sz="6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55165" y="4387850"/>
            <a:ext cx="61468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GV: PHẠM THỊ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THƠM</a:t>
            </a:r>
            <a:endParaRPr lang="vi-VN" sz="2800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055370" y="398780"/>
            <a:ext cx="731012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spcBef>
                <a:spcPct val="50000"/>
              </a:spcBef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UBND HUYỆN AN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LÃO</a:t>
            </a:r>
            <a:endParaRPr 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TRƯỜNG TH VÀ THCS LÊ KHẮC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CẨN</a:t>
            </a:r>
            <a:endParaRPr 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7798" y="3200753"/>
            <a:ext cx="58177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</a:rPr>
              <a:t>Các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hình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cơ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bản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kết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hợp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với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nhau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giúp</a:t>
            </a:r>
            <a:r>
              <a:rPr lang="en-US" sz="3600" b="1" i="1" dirty="0">
                <a:solidFill>
                  <a:srgbClr val="FF0000"/>
                </a:solidFill>
              </a:rPr>
              <a:t> ta </a:t>
            </a:r>
            <a:r>
              <a:rPr lang="en-US" sz="3600" b="1" i="1" dirty="0" err="1">
                <a:solidFill>
                  <a:srgbClr val="FF0000"/>
                </a:solidFill>
              </a:rPr>
              <a:t>có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thể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liên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tưởng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rất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nhiều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vật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trong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cuộc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sống</a:t>
            </a:r>
            <a:r>
              <a:rPr lang="en-US" sz="3600" b="1" i="1" dirty="0">
                <a:solidFill>
                  <a:srgbClr val="FF0000"/>
                </a:solidFill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</a:rPr>
              <a:t>Có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thể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dụng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nhiều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hình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thức</a:t>
            </a:r>
            <a:r>
              <a:rPr lang="en-US" sz="3600" b="1" i="1" dirty="0">
                <a:solidFill>
                  <a:srgbClr val="FF0000"/>
                </a:solidFill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</a:rPr>
              <a:t>chất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liệu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để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thể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sản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phẩm</a:t>
            </a:r>
            <a:r>
              <a:rPr lang="en-US" sz="3600" b="1" i="1" dirty="0">
                <a:solidFill>
                  <a:srgbClr val="FF0000"/>
                </a:solidFill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1287" y="1979801"/>
            <a:ext cx="3280808" cy="4563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09" y="2788400"/>
            <a:ext cx="4641203" cy="3104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9143365" cy="1814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80" y="2055495"/>
            <a:ext cx="3740785" cy="463931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" y="2788285"/>
            <a:ext cx="4949190" cy="310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4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5" y="1464310"/>
            <a:ext cx="9144635" cy="44672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vi-VN" dirty="0" smtClean="0"/>
              <a:t>   </a:t>
            </a:r>
            <a:br>
              <a:rPr lang="vi-VN" dirty="0" smtClean="0"/>
            </a:br>
            <a:br>
              <a:rPr lang="vi-VN" dirty="0" smtClean="0"/>
            </a:br>
            <a:r>
              <a:rPr lang="vi-VN" dirty="0"/>
              <a:t> </a:t>
            </a:r>
            <a:r>
              <a:rPr lang="vi-VN" dirty="0" smtClean="0"/>
              <a:t>     </a:t>
            </a:r>
            <a:r>
              <a:rPr lang="vi-VN" b="1" dirty="0" smtClean="0"/>
              <a:t>Chủ đề 3:</a:t>
            </a:r>
            <a:br>
              <a:rPr lang="vi-VN" dirty="0" smtClean="0"/>
            </a:br>
            <a:r>
              <a:rPr lang="vi-VN" sz="5300" b="1" dirty="0" smtClean="0">
                <a:solidFill>
                  <a:srgbClr val="FF0000"/>
                </a:solidFill>
              </a:rPr>
              <a:t>SỰ KẾT HỢP CỦA CÁC     </a:t>
            </a:r>
            <a:br>
              <a:rPr lang="vi-VN" sz="5300" b="1" dirty="0" smtClean="0">
                <a:solidFill>
                  <a:srgbClr val="FF0000"/>
                </a:solidFill>
              </a:rPr>
            </a:br>
            <a:r>
              <a:rPr lang="vi-VN" sz="5300" b="1" dirty="0" smtClean="0">
                <a:solidFill>
                  <a:srgbClr val="FF0000"/>
                </a:solidFill>
              </a:rPr>
              <a:t> HÌNH CƠ BẢN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chemeClr val="tx1"/>
                </a:solidFill>
              </a:rPr>
              <a:t>-</a:t>
            </a:r>
            <a:r>
              <a:rPr lang="vi-VN" sz="4000" b="1" dirty="0" smtClean="0">
                <a:solidFill>
                  <a:schemeClr val="tx1"/>
                </a:solidFill>
              </a:rPr>
              <a:t> </a:t>
            </a:r>
            <a:r>
              <a:rPr lang="vi-VN" sz="4000" i="1" dirty="0" smtClean="0"/>
              <a:t>Tiết 2-</a:t>
            </a:r>
            <a:br>
              <a:rPr lang="vi-VN" sz="2800" i="1" dirty="0" smtClean="0"/>
            </a:br>
            <a:br>
              <a:rPr lang="vi-VN" sz="2800" i="1" dirty="0" smtClean="0"/>
            </a:br>
            <a:br>
              <a:rPr lang="vi-VN" sz="3200" i="1" dirty="0" smtClean="0"/>
            </a:b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 smtClean="0"/>
              <a:t>Một số sản phẩm tham khảo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1928532" y="867458"/>
            <a:ext cx="4926721" cy="6899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4" y="1776482"/>
            <a:ext cx="7379856" cy="500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7" y="1823259"/>
            <a:ext cx="6983149" cy="4987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4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310"/>
            <a:ext cx="9144000" cy="44672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vi-VN" dirty="0" smtClean="0"/>
              <a:t>   </a:t>
            </a:r>
            <a:br>
              <a:rPr lang="vi-VN" dirty="0" smtClean="0"/>
            </a:br>
            <a:r>
              <a:rPr lang="vi-VN" dirty="0" smtClean="0"/>
              <a:t> </a:t>
            </a:r>
            <a:br>
              <a:rPr lang="vi-VN" dirty="0" smtClean="0"/>
            </a:br>
            <a:r>
              <a:rPr lang="vi-VN" dirty="0"/>
              <a:t> </a:t>
            </a:r>
            <a:r>
              <a:rPr lang="vi-VN" dirty="0" smtClean="0"/>
              <a:t>     </a:t>
            </a:r>
            <a:r>
              <a:rPr lang="vi-VN" b="1" dirty="0" smtClean="0"/>
              <a:t>Chủ đề 3:</a:t>
            </a:r>
            <a:br>
              <a:rPr lang="vi-VN" dirty="0" smtClean="0"/>
            </a:br>
            <a:r>
              <a:rPr lang="vi-VN" dirty="0" smtClean="0"/>
              <a:t> </a:t>
            </a:r>
            <a:r>
              <a:rPr lang="vi-VN" sz="5300" b="1" dirty="0" smtClean="0">
                <a:solidFill>
                  <a:srgbClr val="FF0000"/>
                </a:solidFill>
              </a:rPr>
              <a:t>SỰ KẾT HỢP CỦA CÁC     </a:t>
            </a:r>
            <a:br>
              <a:rPr lang="vi-VN" sz="5300" b="1" dirty="0" smtClean="0">
                <a:solidFill>
                  <a:srgbClr val="FF0000"/>
                </a:solidFill>
              </a:rPr>
            </a:br>
            <a:r>
              <a:rPr lang="vi-VN" sz="5300" b="1" dirty="0">
                <a:solidFill>
                  <a:srgbClr val="FF0000"/>
                </a:solidFill>
              </a:rPr>
              <a:t> </a:t>
            </a:r>
            <a:r>
              <a:rPr lang="vi-VN" sz="5300" b="1" dirty="0" smtClean="0">
                <a:solidFill>
                  <a:srgbClr val="FF0000"/>
                </a:solidFill>
              </a:rPr>
              <a:t>     HÌNH CƠ BẢN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chemeClr val="tx1"/>
                </a:solidFill>
              </a:rPr>
              <a:t>-</a:t>
            </a:r>
            <a:r>
              <a:rPr lang="vi-VN" sz="2800" b="1" dirty="0" smtClean="0">
                <a:solidFill>
                  <a:srgbClr val="FF0000"/>
                </a:solidFill>
              </a:rPr>
              <a:t> </a:t>
            </a:r>
            <a:r>
              <a:rPr lang="vi-VN" sz="3600" i="1" dirty="0" smtClean="0"/>
              <a:t>Tiết 3-</a:t>
            </a:r>
            <a:br>
              <a:rPr lang="vi-VN" sz="2800" i="1" dirty="0" smtClean="0"/>
            </a:br>
            <a:br>
              <a:rPr lang="vi-VN" sz="2800" i="1" dirty="0" smtClean="0"/>
            </a:br>
            <a:br>
              <a:rPr lang="vi-VN" sz="3200" i="1" dirty="0" smtClean="0"/>
            </a:b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9615" y="3117623"/>
            <a:ext cx="6758608" cy="1325563"/>
          </a:xfrm>
        </p:spPr>
        <p:txBody>
          <a:bodyPr>
            <a:normAutofit/>
          </a:bodyPr>
          <a:lstStyle/>
          <a:p>
            <a:r>
              <a:rPr lang="vi-VN" b="1" dirty="0" smtClean="0"/>
              <a:t>               </a:t>
            </a:r>
            <a:r>
              <a:rPr lang="vi-VN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bài hát - học tên hình dạng - nhac thieu nhi hay nhất - Shape Song - Baby Box Viet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152" y="388951"/>
            <a:ext cx="7839988" cy="48350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89043" y="2173367"/>
            <a:ext cx="5533793" cy="3682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66" y="2173366"/>
            <a:ext cx="5828145" cy="3682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34" y="1191578"/>
            <a:ext cx="6696985" cy="483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t="-7000" r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8741" y="2206304"/>
            <a:ext cx="59226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FFFF00"/>
                </a:solidFill>
              </a:rPr>
              <a:t>Thảo luận nhóm:</a:t>
            </a:r>
            <a:endParaRPr lang="vi-VN" sz="28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i="1" dirty="0" err="1" smtClean="0">
                <a:solidFill>
                  <a:schemeClr val="bg1"/>
                </a:solidFill>
              </a:rPr>
              <a:t>Các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hình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ảnh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trong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bài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thực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hành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gợi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cho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em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liên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tưởng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đến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những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sự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vật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gì</a:t>
            </a:r>
            <a:r>
              <a:rPr lang="en-US" sz="2800" i="1" dirty="0" smtClean="0">
                <a:solidFill>
                  <a:schemeClr val="bg1"/>
                </a:solidFill>
              </a:rPr>
              <a:t>?</a:t>
            </a:r>
            <a:endParaRPr lang="vi-VN" sz="2800" i="1" dirty="0" smtClean="0">
              <a:solidFill>
                <a:schemeClr val="bg1"/>
              </a:solidFill>
            </a:endParaRPr>
          </a:p>
          <a:p>
            <a:pPr algn="just"/>
            <a:endParaRPr lang="en-US" sz="28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i="1" dirty="0" err="1" smtClean="0">
                <a:solidFill>
                  <a:schemeClr val="bg1"/>
                </a:solidFill>
              </a:rPr>
              <a:t>Những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sự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vật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này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được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kết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hợp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từ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các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hình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ảnh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nào</a:t>
            </a:r>
            <a:r>
              <a:rPr lang="en-US" sz="2800" i="1" dirty="0">
                <a:solidFill>
                  <a:schemeClr val="bg1"/>
                </a:solidFill>
              </a:rPr>
              <a:t>? </a:t>
            </a:r>
            <a:r>
              <a:rPr lang="en-US" sz="2800" i="1" dirty="0" err="1">
                <a:solidFill>
                  <a:schemeClr val="bg1"/>
                </a:solidFill>
              </a:rPr>
              <a:t>Hãy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mô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tả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cách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thể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hiện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bài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thực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hành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với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các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bạn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trong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nhóm</a:t>
            </a:r>
            <a:r>
              <a:rPr lang="en-US" sz="2800" i="1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11125"/>
            <a:ext cx="9144000" cy="2045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" y="2426335"/>
            <a:ext cx="4756150" cy="645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6" y="3317079"/>
            <a:ext cx="4485297" cy="3183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433" y="3316749"/>
            <a:ext cx="4456567" cy="3183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2" y="1463751"/>
            <a:ext cx="6194065" cy="1325563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               </a:t>
            </a:r>
            <a:r>
              <a:rPr lang="vi-VN" sz="7200" b="1" dirty="0" smtClean="0">
                <a:solidFill>
                  <a:srgbClr val="FF0000"/>
                </a:solidFill>
              </a:rPr>
              <a:t>Khởi động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CacHinhCoBan-BeKimHong_4eyq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935" y="2126533"/>
            <a:ext cx="2305063" cy="230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5155" y="98666"/>
            <a:ext cx="2974819" cy="597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879" y="696286"/>
            <a:ext cx="5977446" cy="647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83" y="1723857"/>
            <a:ext cx="4328409" cy="4242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5" y="2837308"/>
            <a:ext cx="4171951" cy="3128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85" y="6119982"/>
            <a:ext cx="4212970" cy="472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049" y="6037344"/>
            <a:ext cx="4144043" cy="555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4" y="39943"/>
            <a:ext cx="1886964" cy="2607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1365" y="1056640"/>
            <a:ext cx="4400550" cy="570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" y="1289685"/>
            <a:ext cx="4203700" cy="5568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5" y="109220"/>
            <a:ext cx="9144000" cy="895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Tham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khảo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sử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dụng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mảng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giản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họa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sĩ</a:t>
            </a:r>
            <a:r>
              <a:rPr lang="en-US" sz="2800" b="1" dirty="0" smtClean="0">
                <a:solidFill>
                  <a:schemeClr val="tx1"/>
                </a:solidFill>
              </a:rPr>
              <a:t> Paul Klee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t="-62000" r="-14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924017">
            <a:off x="1578261" y="1437499"/>
            <a:ext cx="5720885" cy="3400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200" b="1" dirty="0" smtClean="0">
                <a:solidFill>
                  <a:srgbClr val="FF0000"/>
                </a:solidFill>
              </a:rPr>
              <a:t>Củng cố- Dặn dò:</a:t>
            </a:r>
            <a:endParaRPr lang="vi-VN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3200" dirty="0" smtClean="0"/>
              <a:t>-Sử dụng sản phẩm  sáng tạo trang trí góc học tập.</a:t>
            </a:r>
            <a:endParaRPr lang="vi-VN" sz="3200" dirty="0" smtClean="0"/>
          </a:p>
          <a:p>
            <a:pPr marL="0" indent="0">
              <a:buNone/>
            </a:pPr>
            <a:r>
              <a:rPr lang="vi-VN" sz="3200" dirty="0" smtClean="0"/>
              <a:t>- Chuẩn bị đồ dùng học tập cho chủ đề 4</a:t>
            </a:r>
            <a:r>
              <a:rPr lang="vi-VN" sz="3200" i="1" dirty="0" smtClean="0"/>
              <a:t>: </a:t>
            </a:r>
            <a:r>
              <a:rPr lang="vi-VN" sz="3200" i="1" dirty="0" smtClean="0">
                <a:solidFill>
                  <a:srgbClr val="FF0000"/>
                </a:solidFill>
              </a:rPr>
              <a:t>Những mảng màu yêu thích</a:t>
            </a:r>
            <a:r>
              <a:rPr lang="vi-VN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4669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vi-VN" dirty="0" smtClean="0"/>
              <a:t>   </a:t>
            </a:r>
            <a:br>
              <a:rPr lang="vi-VN" dirty="0" smtClean="0"/>
            </a:br>
            <a:r>
              <a:rPr lang="vi-VN" dirty="0"/>
              <a:t> </a:t>
            </a:r>
            <a:r>
              <a:rPr lang="vi-VN" dirty="0" smtClean="0"/>
              <a:t>       </a:t>
            </a:r>
            <a:br>
              <a:rPr lang="vi-VN" dirty="0" smtClean="0"/>
            </a:br>
            <a:r>
              <a:rPr lang="vi-VN" dirty="0"/>
              <a:t> </a:t>
            </a:r>
            <a:r>
              <a:rPr lang="vi-VN" dirty="0" smtClean="0"/>
              <a:t>     </a:t>
            </a:r>
            <a:r>
              <a:rPr lang="vi-VN" b="1" dirty="0" smtClean="0"/>
              <a:t>Chủ đề 3:</a:t>
            </a:r>
            <a:br>
              <a:rPr lang="vi-VN" dirty="0" smtClean="0"/>
            </a:br>
            <a:r>
              <a:rPr lang="vi-VN" dirty="0" smtClean="0"/>
              <a:t>      </a:t>
            </a:r>
            <a:r>
              <a:rPr lang="vi-VN" b="1" dirty="0" smtClean="0">
                <a:solidFill>
                  <a:srgbClr val="FF0000"/>
                </a:solidFill>
              </a:rPr>
              <a:t>SỰ KẾT HỢP CỦA CÁC     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             HÌNH CƠ BẢN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sz="2800" b="1" dirty="0" smtClean="0">
                <a:solidFill>
                  <a:srgbClr val="FF0000"/>
                </a:solidFill>
              </a:rPr>
              <a:t>                       </a:t>
            </a:r>
            <a:r>
              <a:rPr lang="vi-VN" sz="2800" i="1" dirty="0" smtClean="0"/>
              <a:t>(Thời lượng: 3 tiết)</a:t>
            </a:r>
            <a:br>
              <a:rPr lang="vi-VN" sz="2800" i="1" dirty="0" smtClean="0"/>
            </a:br>
            <a:br>
              <a:rPr lang="vi-VN" sz="2800" i="1" dirty="0" smtClean="0"/>
            </a:br>
            <a:br>
              <a:rPr lang="vi-VN" sz="3200" i="1" dirty="0" smtClean="0"/>
            </a:b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9065895" cy="4198620"/>
          </a:xfrm>
        </p:spPr>
        <p:txBody>
          <a:bodyPr/>
          <a:lstStyle/>
          <a:p>
            <a:r>
              <a:rPr lang="vi-VN" dirty="0" smtClean="0"/>
              <a:t>   </a:t>
            </a:r>
            <a:r>
              <a:rPr lang="vi-VN" u="sng" dirty="0" smtClean="0">
                <a:solidFill>
                  <a:srgbClr val="FF0000"/>
                </a:solidFill>
              </a:rPr>
              <a:t>YÊU CẦU CẦN ĐẠT</a:t>
            </a:r>
            <a:br>
              <a:rPr lang="vi-VN" u="sng" dirty="0" smtClean="0">
                <a:solidFill>
                  <a:srgbClr val="FF0000"/>
                </a:solidFill>
              </a:rPr>
            </a:br>
            <a:br>
              <a:rPr lang="vi-VN" u="sng" dirty="0" smtClean="0">
                <a:solidFill>
                  <a:srgbClr val="FF0000"/>
                </a:solidFill>
              </a:rPr>
            </a:br>
            <a:r>
              <a:rPr lang="vi-VN" u="sng" dirty="0" smtClean="0">
                <a:solidFill>
                  <a:srgbClr val="FF0000"/>
                </a:solidFill>
              </a:rPr>
              <a:t>   </a:t>
            </a:r>
            <a:r>
              <a:rPr lang="vi-VN" sz="4800" dirty="0" smtClean="0"/>
              <a:t>HS biết kết hợp các hình cơ bản và có kĩ năng thực hành đ</a:t>
            </a:r>
            <a:r>
              <a:rPr lang="vi-VN" sz="4800" dirty="0" smtClean="0"/>
              <a:t>ể tạo nên hình dạng của đồ vật, sự vật.</a:t>
            </a:r>
            <a:endParaRPr lang="vi-VN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" y="1705610"/>
            <a:ext cx="8952230" cy="399542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vi-VN" dirty="0" smtClean="0"/>
              <a:t>   </a:t>
            </a:r>
            <a:br>
              <a:rPr lang="vi-VN" dirty="0" smtClean="0"/>
            </a:br>
            <a:r>
              <a:rPr lang="vi-VN" dirty="0"/>
              <a:t> </a:t>
            </a:r>
            <a:r>
              <a:rPr lang="vi-VN" dirty="0" smtClean="0"/>
              <a:t>     </a:t>
            </a:r>
            <a:br>
              <a:rPr lang="vi-VN" dirty="0" smtClean="0"/>
            </a:br>
            <a:r>
              <a:rPr lang="vi-VN" dirty="0"/>
              <a:t> </a:t>
            </a:r>
            <a:r>
              <a:rPr lang="vi-VN" dirty="0" smtClean="0"/>
              <a:t>     </a:t>
            </a:r>
            <a:r>
              <a:rPr lang="vi-VN" sz="4445" b="1" dirty="0" smtClean="0"/>
              <a:t>Chủ đề 3:</a:t>
            </a:r>
            <a:br>
              <a:rPr lang="vi-VN" sz="4445" dirty="0" smtClean="0"/>
            </a:br>
            <a:r>
              <a:rPr lang="vi-VN" sz="4445" dirty="0" smtClean="0"/>
              <a:t> </a:t>
            </a:r>
            <a:r>
              <a:rPr lang="vi-VN" sz="4445" b="1" dirty="0" smtClean="0">
                <a:solidFill>
                  <a:srgbClr val="FF0000"/>
                </a:solidFill>
              </a:rPr>
              <a:t>SỰ KẾT HỢP CỦA CÁC     </a:t>
            </a:r>
            <a:br>
              <a:rPr lang="vi-VN" sz="4445" b="1" dirty="0" smtClean="0">
                <a:solidFill>
                  <a:srgbClr val="FF0000"/>
                </a:solidFill>
              </a:rPr>
            </a:br>
            <a:r>
              <a:rPr lang="vi-VN" sz="4445" b="1" dirty="0">
                <a:solidFill>
                  <a:srgbClr val="FF0000"/>
                </a:solidFill>
              </a:rPr>
              <a:t> </a:t>
            </a:r>
            <a:r>
              <a:rPr lang="vi-VN" sz="4445" b="1" dirty="0" smtClean="0">
                <a:solidFill>
                  <a:srgbClr val="FF0000"/>
                </a:solidFill>
              </a:rPr>
              <a:t>   HÌNH CƠ BẢN</a:t>
            </a:r>
            <a:br>
              <a:rPr lang="vi-VN" sz="4445" b="1" dirty="0" smtClean="0">
                <a:solidFill>
                  <a:srgbClr val="FF0000"/>
                </a:solidFill>
              </a:rPr>
            </a:br>
            <a:r>
              <a:rPr lang="vi-VN" sz="4445" b="1" dirty="0" smtClean="0">
                <a:solidFill>
                  <a:srgbClr val="FF0000"/>
                </a:solidFill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</a:rPr>
              <a:t> </a:t>
            </a:r>
            <a:r>
              <a:rPr lang="vi-VN" sz="4000" b="1" i="1" dirty="0" smtClean="0">
                <a:solidFill>
                  <a:schemeClr val="tx1"/>
                </a:solidFill>
              </a:rPr>
              <a:t>- </a:t>
            </a:r>
            <a:r>
              <a:rPr lang="vi-VN" sz="4000" i="1" dirty="0" smtClean="0">
                <a:solidFill>
                  <a:schemeClr val="tx1"/>
                </a:solidFill>
              </a:rPr>
              <a:t>TIẾT 1 -</a:t>
            </a:r>
            <a:br>
              <a:rPr lang="vi-VN" sz="4000" i="1" dirty="0" smtClean="0"/>
            </a:br>
            <a:br>
              <a:rPr lang="vi-VN" sz="2800" i="1" dirty="0" smtClean="0"/>
            </a:br>
            <a:br>
              <a:rPr lang="vi-VN" sz="3200" i="1" dirty="0" smtClean="0"/>
            </a:b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" y="-143"/>
            <a:ext cx="1190791" cy="1152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20" y="308610"/>
            <a:ext cx="4816475" cy="674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289560"/>
            <a:ext cx="848995" cy="692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010" y="3800475"/>
            <a:ext cx="6523990" cy="2955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645" y="1098550"/>
            <a:ext cx="6531610" cy="1845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2" y="3042988"/>
            <a:ext cx="2795146" cy="2733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6827520" cy="263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165" y="3027680"/>
            <a:ext cx="2630170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" y="3096895"/>
            <a:ext cx="4746625" cy="3550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394" y="147406"/>
            <a:ext cx="2220939" cy="2489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8215" y="153670"/>
            <a:ext cx="6292850" cy="176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580" y="3234055"/>
            <a:ext cx="3138805" cy="3248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846"/>
            <a:ext cx="2227941" cy="228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84" y="2337538"/>
            <a:ext cx="3558894" cy="3594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9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73" y="-322773"/>
            <a:ext cx="7508671" cy="3242142"/>
          </a:xfrm>
        </p:spPr>
        <p:txBody>
          <a:bodyPr>
            <a:normAutofit/>
          </a:bodyPr>
          <a:lstStyle/>
          <a:p>
            <a:r>
              <a:rPr lang="vi-VN" b="1" dirty="0" smtClean="0"/>
              <a:t>        Trò </a:t>
            </a:r>
            <a:r>
              <a:rPr lang="vi-VN" b="1" dirty="0"/>
              <a:t>chơi</a:t>
            </a:r>
            <a:r>
              <a:rPr lang="en-US" b="1" dirty="0"/>
              <a:t>:</a:t>
            </a:r>
            <a:br>
              <a:rPr lang="en-US" b="1" dirty="0"/>
            </a:br>
            <a:r>
              <a:rPr lang="en-US" b="1" dirty="0"/>
              <a:t>     </a:t>
            </a: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vi-V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ÌNH GÌ-VẬT GÌ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1267</Words>
  <Application>WPS Presentation</Application>
  <PresentationFormat>On-screen Show (4:3)</PresentationFormat>
  <Paragraphs>39</Paragraphs>
  <Slides>22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               Khởi động</vt:lpstr>
      <vt:lpstr>                   Chủ đề 3:       SỰ KẾT HỢP CỦA CÁC                    HÌNH CƠ BẢN                        (Thời lượng: 3 tiết)   </vt:lpstr>
      <vt:lpstr>   YÊU CẦU CẦN ĐẠT     HS biết kết hợp các hình cơ bản và có kĩ năng thực hành để tạo nên hình dạng của đồ vật, sự vật.</vt:lpstr>
      <vt:lpstr>                 Chủ đề 3:  SỰ KẾT HỢP CỦA CÁC          HÌNH CƠ BẢN   - TIẾT 1 -   </vt:lpstr>
      <vt:lpstr>PowerPoint 演示文稿</vt:lpstr>
      <vt:lpstr>PowerPoint 演示文稿</vt:lpstr>
      <vt:lpstr>PowerPoint 演示文稿</vt:lpstr>
      <vt:lpstr>        Trò chơi:      HÌNH GÌ-VẬT GÌ</vt:lpstr>
      <vt:lpstr>PowerPoint 演示文稿</vt:lpstr>
      <vt:lpstr>PowerPoint 演示文稿</vt:lpstr>
      <vt:lpstr>           Chủ đề 3: SỰ KẾT HỢP CỦA CÁC       HÌNH CƠ BẢN - Tiết 2-   </vt:lpstr>
      <vt:lpstr>Một số sản phẩm tham khảo</vt:lpstr>
      <vt:lpstr>            Chủ đề 3:  SỰ KẾT HỢP CỦA CÁC            HÌNH CƠ BẢN - Tiết 3-   </vt:lpstr>
      <vt:lpstr>               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159</cp:revision>
  <dcterms:created xsi:type="dcterms:W3CDTF">2021-01-29T04:19:00Z</dcterms:created>
  <dcterms:modified xsi:type="dcterms:W3CDTF">2024-12-13T00:41:16Z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19744D4566B6435CB6B195C6D3335F1D_12</vt:lpwstr>
  </property>
  <property fmtid="{D5CDD505-2E9C-101B-9397-08002B2CF9AE}" pid="3" name="KSOProductBuildVer">
    <vt:lpwstr>1033-12.2.0.19307</vt:lpwstr>
  </property>
</Properties>
</file>