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362" r:id="rId4"/>
    <p:sldId id="436" r:id="rId5"/>
    <p:sldId id="370" r:id="rId6"/>
    <p:sldId id="372" r:id="rId7"/>
    <p:sldId id="371" r:id="rId8"/>
    <p:sldId id="422" r:id="rId9"/>
    <p:sldId id="423" r:id="rId10"/>
    <p:sldId id="424" r:id="rId11"/>
    <p:sldId id="437" r:id="rId12"/>
    <p:sldId id="425" r:id="rId13"/>
    <p:sldId id="426" r:id="rId14"/>
    <p:sldId id="435" r:id="rId15"/>
    <p:sldId id="373" r:id="rId16"/>
    <p:sldId id="438" r:id="rId17"/>
    <p:sldId id="427" r:id="rId18"/>
    <p:sldId id="429" r:id="rId19"/>
    <p:sldId id="428" r:id="rId20"/>
    <p:sldId id="430" r:id="rId21"/>
    <p:sldId id="431" r:id="rId22"/>
    <p:sldId id="432" r:id="rId23"/>
    <p:sldId id="439" r:id="rId24"/>
    <p:sldId id="44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4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59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85870" y="1848485"/>
            <a:ext cx="6922770" cy="371919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4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03" y="206267"/>
            <a:ext cx="2339053" cy="32225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9324" cy="68862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2725"/>
            <a:ext cx="12191365" cy="14547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63830" y="-141823"/>
            <a:ext cx="4664764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</a:rPr>
              <a:t>Phần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tham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khảo</a:t>
            </a:r>
            <a:endParaRPr lang="en-US" sz="3200" b="1" i="1" dirty="0" err="1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2060"/>
            <a:ext cx="12299950" cy="61093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635"/>
            <a:ext cx="12191365" cy="68859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192635" cy="68865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139" y="3302244"/>
            <a:ext cx="7749726" cy="3555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925" y="0"/>
            <a:ext cx="7749726" cy="308524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643" y="368990"/>
            <a:ext cx="9706206" cy="648900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" y="90152"/>
            <a:ext cx="5876410" cy="67678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241" y="90152"/>
            <a:ext cx="5753213" cy="679607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2" y="0"/>
            <a:ext cx="12192000" cy="6886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5" cy="32994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t="10822"/>
          <a:stretch>
            <a:fillRect/>
          </a:stretch>
        </p:blipFill>
        <p:spPr>
          <a:xfrm>
            <a:off x="0" y="3215640"/>
            <a:ext cx="12192635" cy="366966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8530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-635"/>
            <a:ext cx="12192635" cy="68865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2191365" cy="688530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25078" y="885623"/>
            <a:ext cx="4664764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FF0000"/>
                </a:solidFill>
              </a:rPr>
              <a:t>Phần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tham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khảo</a:t>
            </a:r>
            <a:endParaRPr lang="en-US" sz="3600" b="1" i="1" dirty="0" err="1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96" y="1591089"/>
            <a:ext cx="10637949" cy="497713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1" y="146395"/>
            <a:ext cx="10534918" cy="671160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192635" cy="688594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" y="95885"/>
            <a:ext cx="12196293" cy="6886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670" y="280670"/>
            <a:ext cx="10179050" cy="62966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732"/>
            <a:ext cx="12192000" cy="68862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-549910"/>
            <a:ext cx="12192635" cy="58839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584" y="5328369"/>
            <a:ext cx="8415130" cy="13397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853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12192000" cy="68862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5415"/>
            <a:ext cx="12342495" cy="70034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19263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12203" cy="68862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113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321540" cy="66401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9646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65</Words>
  <Application>WPS Presentation</Application>
  <PresentationFormat>Màn hình rộng</PresentationFormat>
  <Paragraphs>9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Arial</vt:lpstr>
      <vt:lpstr>SimSun</vt:lpstr>
      <vt:lpstr>Wingdings</vt:lpstr>
      <vt:lpstr>Calibri</vt:lpstr>
      <vt:lpstr>Microsoft YaHei</vt:lpstr>
      <vt:lpstr>Arial Unicode MS</vt:lpstr>
      <vt:lpstr>Times New Roman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Thơm Phạm Thị</cp:lastModifiedBy>
  <cp:revision>150</cp:revision>
  <dcterms:created xsi:type="dcterms:W3CDTF">2021-01-29T04:19:00Z</dcterms:created>
  <dcterms:modified xsi:type="dcterms:W3CDTF">2024-12-27T03:53:26Z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422F3FA8B35943BBBC7972D699A1A5B8_12</vt:lpwstr>
  </property>
  <property fmtid="{D5CDD505-2E9C-101B-9397-08002B2CF9AE}" pid="3" name="KSOProductBuildVer">
    <vt:lpwstr>1033-12.2.0.19307</vt:lpwstr>
  </property>
</Properties>
</file>