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5" r:id="rId5"/>
    <p:sldMasterId id="2147483697" r:id="rId6"/>
    <p:sldMasterId id="2147483709" r:id="rId7"/>
    <p:sldMasterId id="2147483721" r:id="rId8"/>
    <p:sldMasterId id="2147483733" r:id="rId9"/>
    <p:sldMasterId id="2147483745" r:id="rId10"/>
    <p:sldMasterId id="2147483757" r:id="rId11"/>
    <p:sldMasterId id="2147483769" r:id="rId12"/>
  </p:sldMasterIdLst>
  <p:notesMasterIdLst>
    <p:notesMasterId r:id="rId15"/>
  </p:notesMasterIdLst>
  <p:handoutMasterIdLst>
    <p:handoutMasterId r:id="rId28"/>
  </p:handoutMasterIdLst>
  <p:sldIdLst>
    <p:sldId id="325" r:id="rId13"/>
    <p:sldId id="333" r:id="rId14"/>
    <p:sldId id="321" r:id="rId16"/>
    <p:sldId id="334" r:id="rId17"/>
    <p:sldId id="336" r:id="rId18"/>
    <p:sldId id="326" r:id="rId19"/>
    <p:sldId id="313" r:id="rId20"/>
    <p:sldId id="338" r:id="rId21"/>
    <p:sldId id="340" r:id="rId22"/>
    <p:sldId id="342" r:id="rId23"/>
    <p:sldId id="344" r:id="rId24"/>
    <p:sldId id="347" r:id="rId25"/>
    <p:sldId id="346" r:id="rId26"/>
    <p:sldId id="34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3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B301B821-A1FF-4177-AEE7-76D212191A09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010" autoAdjust="0"/>
  </p:normalViewPr>
  <p:slideViewPr>
    <p:cSldViewPr snapToGrid="0" showGuides="1">
      <p:cViewPr varScale="1">
        <p:scale>
          <a:sx n="65" d="100"/>
          <a:sy n="65" d="100"/>
        </p:scale>
        <p:origin x="68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14.xml"/><Relationship Id="rId26" Type="http://schemas.openxmlformats.org/officeDocument/2006/relationships/slide" Target="slides/slide13.xml"/><Relationship Id="rId25" Type="http://schemas.openxmlformats.org/officeDocument/2006/relationships/slide" Target="slides/slide12.xml"/><Relationship Id="rId24" Type="http://schemas.openxmlformats.org/officeDocument/2006/relationships/slide" Target="slides/slide11.xml"/><Relationship Id="rId23" Type="http://schemas.openxmlformats.org/officeDocument/2006/relationships/slide" Target="slides/slide10.xml"/><Relationship Id="rId22" Type="http://schemas.openxmlformats.org/officeDocument/2006/relationships/slide" Target="slides/slide9.xml"/><Relationship Id="rId21" Type="http://schemas.openxmlformats.org/officeDocument/2006/relationships/slide" Target="slides/slide8.xml"/><Relationship Id="rId20" Type="http://schemas.openxmlformats.org/officeDocument/2006/relationships/slide" Target="slides/slide7.xml"/><Relationship Id="rId2" Type="http://schemas.openxmlformats.org/officeDocument/2006/relationships/theme" Target="theme/theme1.xml"/><Relationship Id="rId19" Type="http://schemas.openxmlformats.org/officeDocument/2006/relationships/slide" Target="slides/slide6.xml"/><Relationship Id="rId18" Type="http://schemas.openxmlformats.org/officeDocument/2006/relationships/slide" Target="slides/slide5.xml"/><Relationship Id="rId17" Type="http://schemas.openxmlformats.org/officeDocument/2006/relationships/slide" Target="slides/slide4.xml"/><Relationship Id="rId16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2.xml"/><Relationship Id="rId13" Type="http://schemas.openxmlformats.org/officeDocument/2006/relationships/slide" Target="slides/slide1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33BB8-6C7A-4BE0-9B55-9EAC48D52EC6}" type="datetimeFigureOut">
              <a:rPr lang="en-US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7AA83-DE31-4E93-AB07-EF7FB05F6670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1EF64-F73B-4314-BB6F-BC0937BBDF19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E2820-AFE1-45FA-949E-17BDB534E1DC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B2AA4F-B828-4D7C-AFD3-893933DAFCB4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B2AA4F-B828-4D7C-AFD3-893933DAFCB4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B2AA4F-B828-4D7C-AFD3-893933DAFCB4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B2AA4F-B828-4D7C-AFD3-893933DAFCB4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B2AA4F-B828-4D7C-AFD3-893933DAFCB4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9702-7FBF-4720-8670-571C5E7EEDDE}" type="datetime1">
              <a:rPr lang="en-US"/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27AEA-BBBB-4C9B-AB23-214EAA8AB789}" type="datetime1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A30-F5CD-4CA0-B16A-349C6F830700}" type="datetime1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7465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60960" indent="0" algn="r">
              <a:buNone/>
              <a:defRPr>
                <a:solidFill>
                  <a:schemeClr val="tx1"/>
                </a:solidFill>
              </a:defRPr>
            </a:lvl1pPr>
            <a:lvl2pPr marL="609600" indent="0" algn="ctr">
              <a:buNone/>
            </a:lvl2pPr>
            <a:lvl3pPr marL="1219200" indent="0" algn="ctr">
              <a:buNone/>
            </a:lvl3pPr>
            <a:lvl4pPr marL="1828800" indent="0" algn="ctr">
              <a:buNone/>
            </a:lvl4pPr>
            <a:lvl5pPr marL="2438400" indent="0" algn="ctr">
              <a:buNone/>
            </a:lvl5pPr>
            <a:lvl6pPr marL="3048000" indent="0" algn="ctr">
              <a:buNone/>
            </a:lvl6pPr>
            <a:lvl7pPr marL="3657600" indent="0" algn="ctr">
              <a:buNone/>
            </a:lvl7pPr>
            <a:lvl8pPr marL="4267200" indent="0" algn="ctr">
              <a:buNone/>
            </a:lvl8pPr>
            <a:lvl9pPr marL="48768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976CA-8FBC-4AEB-BDE7-A689EB5F9148}" type="datetimeFigureOut">
              <a:rPr lang="en-US"/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17C29-8961-4FB2-A74A-0D768B37D08D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7BEE0-EF4A-4551-BA15-5D86B7F5ACA1}" type="datetimeFigureOut">
              <a:rPr lang="en-US"/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7CDFC-E784-4D27-9E0F-AE96C5352F6A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7465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935">
                <a:solidFill>
                  <a:schemeClr val="tx1"/>
                </a:solidFill>
              </a:defRPr>
            </a:lvl1pPr>
            <a:lvl2pPr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0BBBD-77B8-49FC-B3E4-C6359B694C3B}" type="datetimeFigureOut">
              <a:rPr lang="en-US"/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5612F-E76E-41EA-8CC8-D9B0E635BADE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346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346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0AD94-12AF-400B-905D-C0DB4AA9DAD8}" type="datetimeFigureOut">
              <a:rPr lang="en-US"/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ACB16-42B3-4B28-A90A-7384644A81D4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32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665" b="1"/>
            </a:lvl2pPr>
            <a:lvl3pPr>
              <a:buNone/>
              <a:defRPr sz="2400" b="1"/>
            </a:lvl3pPr>
            <a:lvl4pPr>
              <a:buNone/>
              <a:defRPr sz="2135" b="1"/>
            </a:lvl4pPr>
            <a:lvl5pPr>
              <a:buNone/>
              <a:defRPr sz="2135" b="1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1859757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32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665" b="1"/>
            </a:lvl2pPr>
            <a:lvl3pPr>
              <a:buNone/>
              <a:defRPr sz="2400" b="1"/>
            </a:lvl3pPr>
            <a:lvl4pPr>
              <a:buNone/>
              <a:defRPr sz="2135" b="1"/>
            </a:lvl4pPr>
            <a:lvl5pPr>
              <a:buNone/>
              <a:defRPr sz="2135" b="1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935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514600"/>
            <a:ext cx="5389033" cy="3845720"/>
          </a:xfrm>
        </p:spPr>
        <p:txBody>
          <a:bodyPr tIns="0"/>
          <a:lstStyle>
            <a:lvl1pPr>
              <a:defRPr sz="2935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FC4E0-E23A-4FE7-BEE4-57627500405F}" type="datetimeFigureOut">
              <a:rPr lang="en-US"/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BC850-28F2-45EE-B9F1-9FCFD70AED57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665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56AF2-5E2E-479A-8611-9207EAF73AEB}" type="datetimeFigureOut">
              <a:rPr lang="en-US"/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84616-C217-4ED8-8E7E-681C24619709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994FB-AE36-4B0C-B2FC-76266E405DF9}" type="datetimeFigureOut">
              <a:rPr lang="en-US"/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D42DB-979B-4671-A87D-1369CDA74419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F48E-ABA0-4B58-B562-D1D7408067C4}" type="datetime1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1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3465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865"/>
            </a:lvl1pPr>
            <a:lvl2pPr indent="0" algn="l">
              <a:buNone/>
              <a:defRPr sz="1600"/>
            </a:lvl2pPr>
            <a:lvl3pPr indent="0" algn="l">
              <a:buNone/>
              <a:defRPr sz="1335"/>
            </a:lvl3pPr>
            <a:lvl4pPr indent="0" algn="l">
              <a:buNone/>
              <a:defRPr sz="1200"/>
            </a:lvl4pPr>
            <a:lvl5pPr indent="0" algn="l">
              <a:buNone/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3735"/>
            </a:lvl1pPr>
            <a:lvl2pPr>
              <a:defRPr sz="3465"/>
            </a:lvl2pPr>
            <a:lvl3pPr>
              <a:defRPr sz="3200"/>
            </a:lvl3pPr>
            <a:lvl4pPr>
              <a:defRPr sz="2665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B0FA8-DEBA-4616-AA23-5BF7ADBDE74B}" type="datetimeFigureOut">
              <a:rPr lang="en-US"/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C7D5E-E5BB-4C87-86F7-E9CB7A44B5A7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4220633" y="110701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10672234" y="5359401"/>
            <a:ext cx="207433" cy="156633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4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7"/>
          <p:cNvSpPr/>
          <p:nvPr/>
        </p:nvSpPr>
        <p:spPr bwMode="auto">
          <a:xfrm flipV="1">
            <a:off x="5842000" y="6220885"/>
            <a:ext cx="6350000" cy="63711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4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6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665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335"/>
              </a:spcBef>
              <a:buFontTx/>
              <a:buNone/>
              <a:defRPr sz="173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4265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F5AB1-DE2D-4119-8C10-76A72E42D5C3}" type="datetimeFigureOut">
              <a:rPr lang="en-US"/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61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2C2606-15F0-44CC-8673-BD2721F0FFC7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3FCFD-583B-452E-A5FD-023C96C584A3}" type="datetimeFigureOut">
              <a:rPr lang="en-US"/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B9970-D0E3-4DE3-99CD-104E6A45A087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1"/>
            <a:ext cx="27432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1"/>
            <a:ext cx="80264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47F39-9067-4B8C-895C-95AEF0A3EA46}" type="datetimeFigureOut">
              <a:rPr lang="en-US"/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04503-0419-48E9-8DE1-32368D79A54E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34C-8BD9-4B0C-893B-33834FAB227F}" type="datetime1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7AA-CBCD-47F9-A04C-7106C508CDE4}" type="datetime1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C9DD-75F5-4611-BA0B-CFB1A226639C}" type="datetime1">
              <a:rPr lang="en-US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1F9-2D3D-4243-878F-D000C3F2A1C4}" type="datetime1">
              <a:rPr lang="en-US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BE8-1824-4658-A8BB-BECFAEB7E35A}" type="datetime1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CD17-C377-4DE5-9FCA-CC7471605C58}" type="datetime1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8" name="Rounded Rectangle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E9F02-BE96-4BAE-86A5-1FA60D24CAE2}" type="datetime1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6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9.xml"/><Relationship Id="rId8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02.xml"/><Relationship Id="rId12" Type="http://schemas.openxmlformats.org/officeDocument/2006/relationships/theme" Target="../theme/theme10.xml"/><Relationship Id="rId11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1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0.xml"/><Relationship Id="rId8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13.xml"/><Relationship Id="rId12" Type="http://schemas.openxmlformats.org/officeDocument/2006/relationships/theme" Target="../theme/theme11.xml"/><Relationship Id="rId1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12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4" Type="http://schemas.openxmlformats.org/officeDocument/2006/relationships/theme" Target="../theme/theme4.xml"/><Relationship Id="rId13" Type="http://schemas.openxmlformats.org/officeDocument/2006/relationships/image" Target="../media/image9.png"/><Relationship Id="rId12" Type="http://schemas.openxmlformats.org/officeDocument/2006/relationships/image" Target="../media/image8.png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11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2.xml"/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2" Type="http://schemas.openxmlformats.org/officeDocument/2006/relationships/theme" Target="../theme/theme8.xml"/><Relationship Id="rId11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8.xml"/><Relationship Id="rId1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8.xml"/><Relationship Id="rId8" Type="http://schemas.openxmlformats.org/officeDocument/2006/relationships/slideLayout" Target="../slideLayouts/slideLayout97.xml"/><Relationship Id="rId7" Type="http://schemas.openxmlformats.org/officeDocument/2006/relationships/slideLayout" Target="../slideLayouts/slideLayout96.xml"/><Relationship Id="rId6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3.xml"/><Relationship Id="rId3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1.xml"/><Relationship Id="rId12" Type="http://schemas.openxmlformats.org/officeDocument/2006/relationships/theme" Target="../theme/theme9.xml"/><Relationship Id="rId11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9D3B9702-7FBF-4720-8670-571C5E7EEDDE}" type="datetime1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rgbClr val="AB3C19"/>
                </a:solidFill>
              </a:defRPr>
            </a:lvl1pPr>
          </a:lstStyle>
          <a:p>
            <a:fld id="{8FDBFFB2-86D9-4B8F-A59A-553A60B94BB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-12700" y="-8467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4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5842000" y="-8466"/>
            <a:ext cx="6350000" cy="6392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4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1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/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4634"/>
            <a:ext cx="10972800" cy="438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smtClean="0"/>
              <a:t>Click to edit Master text styles</a:t>
            </a:r>
            <a:endParaRPr lang="en-US" altLang="en-US" smtClean="0"/>
          </a:p>
          <a:p>
            <a:pPr lvl="1"/>
            <a:r>
              <a:rPr lang="en-US" altLang="en-US" smtClean="0"/>
              <a:t>Second level</a:t>
            </a:r>
            <a:endParaRPr lang="en-US" altLang="en-US" smtClean="0"/>
          </a:p>
          <a:p>
            <a:pPr lvl="2"/>
            <a:r>
              <a:rPr lang="en-US" altLang="en-US" smtClean="0"/>
              <a:t>Third level</a:t>
            </a:r>
            <a:endParaRPr lang="en-US" altLang="en-US" smtClean="0"/>
          </a:p>
          <a:p>
            <a:pPr lvl="3"/>
            <a:r>
              <a:rPr lang="en-US" altLang="en-US" smtClean="0"/>
              <a:t>Fourth level</a:t>
            </a:r>
            <a:endParaRPr lang="en-US" altLang="en-US" smtClean="0"/>
          </a:p>
          <a:p>
            <a:pPr lvl="4"/>
            <a:r>
              <a:rPr lang="en-US" altLang="en-US" smtClean="0"/>
              <a:t>Fifth level</a:t>
            </a:r>
            <a:endParaRPr lang="en-US" altLang="en-US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9EDF520-50BC-4BBB-8F19-CA890832F752}" type="datetimeFigureOut">
              <a:rPr lang="en-US"/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618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6183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lstStyle>
            <a:lvl1pPr algn="r" eaLnBrk="1" hangingPunct="1">
              <a:defRPr sz="1600">
                <a:solidFill>
                  <a:srgbClr val="045C75"/>
                </a:solidFill>
                <a:latin typeface="Palatino Linotype" panose="0204050205050503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F8EFE1-E055-45EE-926E-4FC61B60F10A}" type="slidenum">
              <a:rPr lang="en-US" altLang="en-US"/>
            </a:fld>
            <a:endParaRPr lang="en-US" altLang="en-US"/>
          </a:p>
        </p:txBody>
      </p:sp>
      <p:grpSp>
        <p:nvGrpSpPr>
          <p:cNvPr id="1033" name="Group 1"/>
          <p:cNvGrpSpPr/>
          <p:nvPr/>
        </p:nvGrpSpPr>
        <p:grpSpPr bwMode="auto">
          <a:xfrm>
            <a:off x="-25399" y="203201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/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Freeform 12"/>
            <p:cNvSpPr/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6665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665">
          <a:solidFill>
            <a:schemeClr val="tx2"/>
          </a:solidFill>
          <a:latin typeface="Century Gothic" panose="020B0502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665">
          <a:solidFill>
            <a:schemeClr val="tx2"/>
          </a:solidFill>
          <a:latin typeface="Century Gothic" panose="020B0502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665">
          <a:solidFill>
            <a:schemeClr val="tx2"/>
          </a:solidFill>
          <a:latin typeface="Century Gothic" panose="020B0502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665">
          <a:solidFill>
            <a:schemeClr val="tx2"/>
          </a:solidFill>
          <a:latin typeface="Century Gothic" panose="020B0502020202020204" pitchFamily="34" charset="0"/>
        </a:defRPr>
      </a:lvl5pPr>
      <a:lvl6pPr marL="609600" algn="l" rtl="0" fontAlgn="base">
        <a:spcBef>
          <a:spcPct val="0"/>
        </a:spcBef>
        <a:spcAft>
          <a:spcPct val="0"/>
        </a:spcAft>
        <a:defRPr sz="6665">
          <a:solidFill>
            <a:schemeClr val="tx2"/>
          </a:solidFill>
          <a:latin typeface="Century Gothic" panose="020B0502020202020204" pitchFamily="34" charset="0"/>
        </a:defRPr>
      </a:lvl6pPr>
      <a:lvl7pPr marL="1219200" algn="l" rtl="0" fontAlgn="base">
        <a:spcBef>
          <a:spcPct val="0"/>
        </a:spcBef>
        <a:spcAft>
          <a:spcPct val="0"/>
        </a:spcAft>
        <a:defRPr sz="6665">
          <a:solidFill>
            <a:schemeClr val="tx2"/>
          </a:solidFill>
          <a:latin typeface="Century Gothic" panose="020B0502020202020204" pitchFamily="34" charset="0"/>
        </a:defRPr>
      </a:lvl7pPr>
      <a:lvl8pPr marL="1828800" algn="l" rtl="0" fontAlgn="base">
        <a:spcBef>
          <a:spcPct val="0"/>
        </a:spcBef>
        <a:spcAft>
          <a:spcPct val="0"/>
        </a:spcAft>
        <a:defRPr sz="6665">
          <a:solidFill>
            <a:schemeClr val="tx2"/>
          </a:solidFill>
          <a:latin typeface="Century Gothic" panose="020B0502020202020204" pitchFamily="34" charset="0"/>
        </a:defRPr>
      </a:lvl8pPr>
      <a:lvl9pPr marL="2438400" algn="l" rtl="0" fontAlgn="base">
        <a:spcBef>
          <a:spcPct val="0"/>
        </a:spcBef>
        <a:spcAft>
          <a:spcPct val="0"/>
        </a:spcAft>
        <a:defRPr sz="6665">
          <a:solidFill>
            <a:schemeClr val="tx2"/>
          </a:solidFill>
          <a:latin typeface="Century Gothic" panose="020B0502020202020204" pitchFamily="34" charset="0"/>
        </a:defRPr>
      </a:lvl9pPr>
    </p:titleStyle>
    <p:bodyStyle>
      <a:lvl1pPr marL="363855" indent="-363855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3465" kern="1200">
          <a:solidFill>
            <a:schemeClr val="tx1"/>
          </a:solidFill>
          <a:latin typeface="+mn-lt"/>
          <a:ea typeface="+mn-ea"/>
          <a:cs typeface="+mn-cs"/>
        </a:defRPr>
      </a:lvl1pPr>
      <a:lvl2pPr marL="852805" indent="-32829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indent="-32829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3055" indent="-27940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1949450" indent="-27940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2316480" indent="-280670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 panose="05020102010507070707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560320" indent="-24384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 panose="05020102010507070707"/>
        <a:buChar char=""/>
        <a:defRPr kumimoji="0" sz="2135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926080" indent="-243840" algn="l" rtl="0" eaLnBrk="1" latinLnBrk="0" hangingPunct="1">
        <a:spcBef>
          <a:spcPct val="20000"/>
        </a:spcBef>
        <a:buClr>
          <a:schemeClr val="tx2"/>
        </a:buClr>
        <a:buChar char="•"/>
        <a:defRPr kumimoji="0" sz="2135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indent="-24384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865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6.xml"/><Relationship Id="rId3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69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80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7.xml"/><Relationship Id="rId1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91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3.xml"/><Relationship Id="rId2" Type="http://schemas.openxmlformats.org/officeDocument/2006/relationships/image" Target="../media/image23.png"/><Relationship Id="rId1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5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5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7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2.xml"/><Relationship Id="rId1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8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675" y="951230"/>
            <a:ext cx="11918848" cy="5446395"/>
          </a:xfrm>
        </p:spPr>
        <p:txBody>
          <a:bodyPr/>
          <a:lstStyle/>
          <a:p>
            <a:r>
              <a:rPr lang="en-US" sz="5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1.Nếu người thân mệt, em có thể làm gì để giúp đỡ, động viên?</a:t>
            </a:r>
            <a:endParaRPr lang="en-US" sz="5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Đồng hồ đếm ngược 1 phút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807200" y="3829050"/>
            <a:ext cx="5384800" cy="30289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4028" y="0"/>
            <a:ext cx="10972800" cy="1143000"/>
          </a:xfrm>
        </p:spPr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839787"/>
            <a:ext cx="8724900" cy="2695575"/>
          </a:xfr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3535362"/>
            <a:ext cx="8839200" cy="3048000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808074" y="5747058"/>
            <a:ext cx="10972799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2. Ê-đi-xơn đã làm cách nào để mẹ được phẫu thuật kịp thời?</a:t>
            </a:r>
            <a:endParaRPr lang="en-US" sz="3200" dirty="0">
              <a:solidFill>
                <a:prstClr val="white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7158496" y="4607695"/>
            <a:ext cx="307407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013856" y="4959788"/>
            <a:ext cx="806631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062842" y="5329902"/>
            <a:ext cx="314052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4028" y="0"/>
            <a:ext cx="10972800" cy="1143000"/>
          </a:xfrm>
        </p:spPr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839787"/>
            <a:ext cx="8724900" cy="2695575"/>
          </a:xfr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3535362"/>
            <a:ext cx="8839200" cy="3048000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808075" y="5747058"/>
            <a:ext cx="9314120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3. Những việc làm của Ê-đi-xơn cho thấy tình cảm của cậu dành cho mẹ như thế nào?</a:t>
            </a:r>
            <a:endParaRPr lang="en-US" sz="2800" dirty="0">
              <a:solidFill>
                <a:prstClr val="white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83227" y="1906270"/>
            <a:ext cx="1046152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Luyện tập theo văn bản đọc</a:t>
            </a:r>
            <a:endParaRPr lang="en-US" sz="9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4028" y="0"/>
            <a:ext cx="10972800" cy="1143000"/>
          </a:xfrm>
        </p:spPr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839787"/>
            <a:ext cx="8724900" cy="2695575"/>
          </a:xfr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3535362"/>
            <a:ext cx="8839200" cy="3048000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808075" y="5747058"/>
            <a:ext cx="9314120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1. Những chi tiết nào cho thấy Ê-đi-xơn rất lo cho sức khỏe của mẹ?</a:t>
            </a:r>
            <a:endParaRPr lang="en-US" sz="2800" dirty="0">
              <a:solidFill>
                <a:prstClr val="white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898571" y="1240971"/>
            <a:ext cx="535577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883228" y="1654629"/>
            <a:ext cx="81642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77542" y="2797628"/>
            <a:ext cx="463731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970313" y="3145970"/>
            <a:ext cx="195943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929743" y="3897085"/>
            <a:ext cx="63246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58815"/>
            <a:ext cx="10972800" cy="440929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892056" y="5082363"/>
            <a:ext cx="6198781" cy="8718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"Thương mẹ, Ê-đi-xơn ôm đầu suy nghĩ: Làm sao để cứu mẹ bây giờ?"</a:t>
            </a:r>
            <a:endParaRPr lang="en-US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4028" y="0"/>
            <a:ext cx="10972800" cy="1143000"/>
          </a:xfrm>
        </p:spPr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839787"/>
            <a:ext cx="8724900" cy="2695575"/>
          </a:xfr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3535362"/>
            <a:ext cx="8839200" cy="304800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402" y="476748"/>
            <a:ext cx="527050" cy="128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933" y="1543445"/>
            <a:ext cx="527050" cy="1853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230520"/>
            <a:ext cx="527050" cy="1979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097" y="5085405"/>
            <a:ext cx="527050" cy="132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523132" y="1096279"/>
            <a:ext cx="236538" cy="369887"/>
          </a:xfrm>
          <a:prstGeom prst="rect">
            <a:avLst/>
          </a:prstGeom>
          <a:solidFill>
            <a:srgbClr val="FF0000"/>
          </a:solidFill>
          <a:ln w="9525">
            <a:solidFill>
              <a:schemeClr val="accent1"/>
            </a:solidFill>
            <a:miter lim="800000"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b="1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530404" y="2442327"/>
            <a:ext cx="258763" cy="3683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b="1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517553" y="4074460"/>
            <a:ext cx="303213" cy="3698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b="1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492972" y="5635545"/>
            <a:ext cx="303213" cy="3698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b="1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8060" y="354330"/>
            <a:ext cx="10501630" cy="34899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ctr" defTabSz="913765">
              <a:defRPr/>
            </a:pPr>
            <a:r>
              <a:rPr lang="en-US" sz="4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N4 </a:t>
            </a:r>
            <a:endParaRPr lang="en-US" sz="4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3765">
              <a:defRPr/>
            </a:pPr>
            <a:r>
              <a:rPr lang="en-US" sz="4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Tìm và giải nghĩa từ khó hiểu</a:t>
            </a:r>
            <a:endParaRPr lang="en-US" sz="4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3765">
              <a:defRPr/>
            </a:pPr>
            <a:r>
              <a:rPr lang="en-US" sz="4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Tìm và luyện đọc từ khó phát </a:t>
            </a:r>
            <a:r>
              <a:rPr lang="en-US" sz="48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480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3765">
              <a:defRPr/>
            </a:pPr>
            <a:r>
              <a:rPr lang="en-US" sz="48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Tìm câu dài và cách ngắt câu dài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Đồng Hồ Đếm Ngược 3 Phút - Countdown timer 3 minutes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477125" y="3844290"/>
            <a:ext cx="4572000" cy="2571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4065" y="1600200"/>
            <a:ext cx="10646748" cy="4114800"/>
          </a:xfrm>
        </p:spPr>
        <p:txBody>
          <a:bodyPr>
            <a:normAutofit/>
          </a:bodyPr>
          <a:lstStyle/>
          <a:p>
            <a:r>
              <a:rPr 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Ái ngại: thương cảm, có phần lo lắng và không đành lòng</a:t>
            </a:r>
            <a:endParaRPr lang="en-US" sz="4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hắt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2910548" y="1838149"/>
            <a:ext cx="126085" cy="4629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5805913" y="1825625"/>
            <a:ext cx="126085" cy="4629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429513" y="2301064"/>
            <a:ext cx="126085" cy="4629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090568" y="2301063"/>
            <a:ext cx="126085" cy="4629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969915" y="2301064"/>
            <a:ext cx="126085" cy="4629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Đồng hồ đếm ngược 3 phút gây sốc 3 Minutes">
            <a:hlinkClick r:id="" action="ppaction://media"/>
          </p:cNvPr>
          <p:cNvPicPr>
            <a:picLocks noGrp="1"/>
          </p:cNvPicPr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-635"/>
            <a:ext cx="12091670" cy="6307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" y="0"/>
            <a:ext cx="12187592" cy="6855520"/>
          </a:xfrm>
          <a:prstGeom prst="rect">
            <a:avLst/>
          </a:prstGeom>
        </p:spPr>
      </p:pic>
      <p:pic>
        <p:nvPicPr>
          <p:cNvPr id="7" name="图片 9" descr="e6a655ed09bc757151afabca7ab85c5c"/>
          <p:cNvPicPr/>
          <p:nvPr/>
        </p:nvPicPr>
        <p:blipFill>
          <a:blip r:embed="rId2" cstate="screen"/>
          <a:stretch>
            <a:fillRect/>
          </a:stretch>
        </p:blipFill>
        <p:spPr>
          <a:xfrm rot="1426081">
            <a:off x="10064496" y="238990"/>
            <a:ext cx="1868552" cy="2438914"/>
          </a:xfrm>
          <a:prstGeom prst="rect">
            <a:avLst/>
          </a:prstGeom>
        </p:spPr>
      </p:pic>
      <p:pic>
        <p:nvPicPr>
          <p:cNvPr id="8" name="图片 10" descr="d1ca708a87c9b39e9bdf39142e09b55e"/>
          <p:cNvPicPr/>
          <p:nvPr/>
        </p:nvPicPr>
        <p:blipFill>
          <a:blip r:embed="rId3" cstate="print"/>
          <a:stretch>
            <a:fillRect/>
          </a:stretch>
        </p:blipFill>
        <p:spPr>
          <a:xfrm rot="20487199">
            <a:off x="174787" y="-289269"/>
            <a:ext cx="3495431" cy="34954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64" y="1180516"/>
            <a:ext cx="8806672" cy="294711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4028" y="0"/>
            <a:ext cx="10972800" cy="1143000"/>
          </a:xfrm>
        </p:spPr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839787"/>
            <a:ext cx="8724900" cy="2695575"/>
          </a:xfr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3535362"/>
            <a:ext cx="8839200" cy="3048000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808075" y="5747058"/>
            <a:ext cx="9314120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1. Khi thấy mẹ đau bụng dữ dội, Ê-đi-xơn đã làm gì?</a:t>
            </a:r>
            <a:endParaRPr lang="en-US" sz="3200" dirty="0">
              <a:solidFill>
                <a:prstClr val="white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7495953" y="1244009"/>
            <a:ext cx="269003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828799" y="1552560"/>
            <a:ext cx="94629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Children Playing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Children playing education presentation design (cartoon illustration, widescreen)</Template>
  <TotalTime>0</TotalTime>
  <Words>808</Words>
  <Application>WPS Presentation</Application>
  <PresentationFormat>Widescreen</PresentationFormat>
  <Paragraphs>46</Paragraphs>
  <Slides>14</Slides>
  <Notes>6</Notes>
  <HiddenSlides>0</HiddenSlides>
  <MMClips>3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11</vt:i4>
      </vt:variant>
      <vt:variant>
        <vt:lpstr>幻灯片标题</vt:lpstr>
      </vt:variant>
      <vt:variant>
        <vt:i4>14</vt:i4>
      </vt:variant>
    </vt:vector>
  </HeadingPairs>
  <TitlesOfParts>
    <vt:vector size="44" baseType="lpstr">
      <vt:lpstr>Arial</vt:lpstr>
      <vt:lpstr>SimSun</vt:lpstr>
      <vt:lpstr>Wingdings</vt:lpstr>
      <vt:lpstr>Palatino Linotype</vt:lpstr>
      <vt:lpstr>Century Gothic</vt:lpstr>
      <vt:lpstr>Wingdings 2</vt:lpstr>
      <vt:lpstr>Wingdings 2</vt:lpstr>
      <vt:lpstr>Times New Roman</vt:lpstr>
      <vt:lpstr>Arial-Rounded</vt:lpstr>
      <vt:lpstr>VNI 27 Bendigo</vt:lpstr>
      <vt:lpstr>Calibri</vt:lpstr>
      <vt:lpstr>Calibri</vt:lpstr>
      <vt:lpstr>等线</vt:lpstr>
      <vt:lpstr>等线</vt:lpstr>
      <vt:lpstr>Verdana</vt:lpstr>
      <vt:lpstr>Microsoft YaHei</vt:lpstr>
      <vt:lpstr>Arial Unicode MS</vt:lpstr>
      <vt:lpstr>Euphemia</vt:lpstr>
      <vt:lpstr>Segoe Print</vt:lpstr>
      <vt:lpstr>Children Playing 16x9</vt:lpstr>
      <vt:lpstr>1_Flow</vt:lpstr>
      <vt:lpstr>3_Office Theme</vt:lpstr>
      <vt:lpstr>4_Office Theme</vt:lpstr>
      <vt:lpstr>9_Office Theme</vt:lpstr>
      <vt:lpstr>2_Office Theme</vt:lpstr>
      <vt:lpstr>5_Office Theme</vt:lpstr>
      <vt:lpstr>6_Office Theme</vt:lpstr>
      <vt:lpstr>7_Office Theme</vt:lpstr>
      <vt:lpstr>10_Office Theme</vt:lpstr>
      <vt:lpstr>8_Office Theme</vt:lpstr>
      <vt:lpstr>PowerPoint 演示文稿</vt:lpstr>
      <vt:lpstr>Ánh sáng của yêu thương</vt:lpstr>
      <vt:lpstr>PowerPoint 演示文稿</vt:lpstr>
      <vt:lpstr>PowerPoint 演示文稿</vt:lpstr>
      <vt:lpstr>Luyện đọc câu dài</vt:lpstr>
      <vt:lpstr>PowerPoint 演示文稿</vt:lpstr>
      <vt:lpstr>PowerPoint 演示文稿</vt:lpstr>
      <vt:lpstr>PowerPoint 演示文稿</vt:lpstr>
      <vt:lpstr>Ánh sáng của yêu thương</vt:lpstr>
      <vt:lpstr>Ánh sáng của yêu thương</vt:lpstr>
      <vt:lpstr>Ánh sáng của yêu thương</vt:lpstr>
      <vt:lpstr>PowerPoint 演示文稿</vt:lpstr>
      <vt:lpstr>Ánh sáng của yêu thương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asus</dc:creator>
  <cp:lastModifiedBy>Phạm Thảo</cp:lastModifiedBy>
  <cp:revision>155</cp:revision>
  <dcterms:created xsi:type="dcterms:W3CDTF">2021-11-01T02:37:00Z</dcterms:created>
  <dcterms:modified xsi:type="dcterms:W3CDTF">2024-12-30T14:31:46Z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2EAAA060DE9E48CE8B3AD7C1B728075F_13</vt:lpwstr>
  </property>
  <property fmtid="{D5CDD505-2E9C-101B-9397-08002B2CF9AE}" pid="3" name="KSOProductBuildVer">
    <vt:lpwstr>1033-12.2.0.19307</vt:lpwstr>
  </property>
</Properties>
</file>