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5" r:id="rId5"/>
    <p:sldMasterId id="2147483697" r:id="rId6"/>
    <p:sldMasterId id="2147483709" r:id="rId7"/>
    <p:sldMasterId id="2147483721" r:id="rId8"/>
    <p:sldMasterId id="2147483733" r:id="rId9"/>
    <p:sldMasterId id="2147483745" r:id="rId10"/>
    <p:sldMasterId id="2147483757" r:id="rId11"/>
    <p:sldMasterId id="2147483769" r:id="rId12"/>
    <p:sldMasterId id="2147483781" r:id="rId13"/>
    <p:sldMasterId id="2147483793" r:id="rId14"/>
    <p:sldMasterId id="2147483805" r:id="rId15"/>
  </p:sldMasterIdLst>
  <p:notesMasterIdLst>
    <p:notesMasterId r:id="rId18"/>
  </p:notesMasterIdLst>
  <p:handoutMasterIdLst>
    <p:handoutMasterId r:id="rId33"/>
  </p:handoutMasterIdLst>
  <p:sldIdLst>
    <p:sldId id="350" r:id="rId16"/>
    <p:sldId id="352" r:id="rId17"/>
    <p:sldId id="333" r:id="rId19"/>
    <p:sldId id="321" r:id="rId20"/>
    <p:sldId id="356" r:id="rId21"/>
    <p:sldId id="354" r:id="rId22"/>
    <p:sldId id="326" r:id="rId23"/>
    <p:sldId id="313" r:id="rId24"/>
    <p:sldId id="338" r:id="rId25"/>
    <p:sldId id="358" r:id="rId26"/>
    <p:sldId id="360" r:id="rId27"/>
    <p:sldId id="362" r:id="rId28"/>
    <p:sldId id="364" r:id="rId29"/>
    <p:sldId id="347" r:id="rId30"/>
    <p:sldId id="366" r:id="rId31"/>
    <p:sldId id="36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3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B301B821-A1FF-4177-AEE7-76D212191A09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010" autoAdjust="0"/>
  </p:normalViewPr>
  <p:slideViewPr>
    <p:cSldViewPr snapToGrid="0" showGuides="1">
      <p:cViewPr varScale="1">
        <p:scale>
          <a:sx n="65" d="100"/>
          <a:sy n="65" d="100"/>
        </p:scale>
        <p:origin x="68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handoutMaster" Target="handoutMasters/handoutMaster1.xml"/><Relationship Id="rId32" Type="http://schemas.openxmlformats.org/officeDocument/2006/relationships/slide" Target="slides/slide16.xml"/><Relationship Id="rId31" Type="http://schemas.openxmlformats.org/officeDocument/2006/relationships/slide" Target="slides/slide15.xml"/><Relationship Id="rId30" Type="http://schemas.openxmlformats.org/officeDocument/2006/relationships/slide" Target="slides/slide1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8" Type="http://schemas.openxmlformats.org/officeDocument/2006/relationships/slide" Target="slides/slide12.xml"/><Relationship Id="rId27" Type="http://schemas.openxmlformats.org/officeDocument/2006/relationships/slide" Target="slides/slide11.xml"/><Relationship Id="rId26" Type="http://schemas.openxmlformats.org/officeDocument/2006/relationships/slide" Target="slides/slide10.xml"/><Relationship Id="rId25" Type="http://schemas.openxmlformats.org/officeDocument/2006/relationships/slide" Target="slides/slide9.xml"/><Relationship Id="rId24" Type="http://schemas.openxmlformats.org/officeDocument/2006/relationships/slide" Target="slides/slide8.xml"/><Relationship Id="rId23" Type="http://schemas.openxmlformats.org/officeDocument/2006/relationships/slide" Target="slides/slide7.xml"/><Relationship Id="rId22" Type="http://schemas.openxmlformats.org/officeDocument/2006/relationships/slide" Target="slides/slide6.xml"/><Relationship Id="rId21" Type="http://schemas.openxmlformats.org/officeDocument/2006/relationships/slide" Target="slides/slide5.xml"/><Relationship Id="rId20" Type="http://schemas.openxmlformats.org/officeDocument/2006/relationships/slide" Target="slides/slide4.xml"/><Relationship Id="rId2" Type="http://schemas.openxmlformats.org/officeDocument/2006/relationships/theme" Target="theme/theme1.xml"/><Relationship Id="rId19" Type="http://schemas.openxmlformats.org/officeDocument/2006/relationships/slide" Target="slides/slide3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2.xml"/><Relationship Id="rId16" Type="http://schemas.openxmlformats.org/officeDocument/2006/relationships/slide" Target="slides/slide1.xml"/><Relationship Id="rId15" Type="http://schemas.openxmlformats.org/officeDocument/2006/relationships/slideMaster" Target="slideMasters/slideMaster14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33BB8-6C7A-4BE0-9B55-9EAC48D52EC6}" type="datetimeFigureOut">
              <a:rPr lang="en-US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7AA83-DE31-4E93-AB07-EF7FB05F6670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1EF64-F73B-4314-BB6F-BC0937BBDF19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E2820-AFE1-45FA-949E-17BDB534E1DC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97F697-5284-4A62-9B07-370CE14EBE5B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B2AA4F-B828-4D7C-AFD3-893933DAFCB4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 Thảo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56B7D7-24F9-4490-B2DA-DD66701C2C20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97F697-5284-4A62-9B07-370CE14EBE5B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97F697-5284-4A62-9B07-370CE14EBE5B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97F697-5284-4A62-9B07-370CE14EBE5B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97F697-5284-4A62-9B07-370CE14EBE5B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97F697-5284-4A62-9B07-370CE14EBE5B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9702-7FBF-4720-8670-571C5E7EEDDE}" type="datetime1">
              <a:rPr lang="en-US"/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27AEA-BBBB-4C9B-AB23-214EAA8AB789}" type="datetime1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A30-F5CD-4CA0-B16A-349C6F830700}" type="datetime1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F48E-ABA0-4B58-B562-D1D7408067C4}" type="datetime1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34C-8BD9-4B0C-893B-33834FAB227F}" type="datetime1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7AA-CBCD-47F9-A04C-7106C508CDE4}" type="datetime1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C9DD-75F5-4611-BA0B-CFB1A226639C}" type="datetime1">
              <a:rPr lang="en-US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1F9-2D3D-4243-878F-D000C3F2A1C4}" type="datetime1">
              <a:rPr lang="en-US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BE8-1824-4658-A8BB-BECFAEB7E35A}" type="datetime1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CD17-C377-4DE5-9FCA-CC7471605C58}" type="datetime1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8" name="Rounded Rectangle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E9F02-BE96-4BAE-86A5-1FA60D24CAE2}" type="datetime1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6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9.xml"/><Relationship Id="rId8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02.xml"/><Relationship Id="rId12" Type="http://schemas.openxmlformats.org/officeDocument/2006/relationships/theme" Target="../theme/theme10.xml"/><Relationship Id="rId11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1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0.xml"/><Relationship Id="rId8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13.xml"/><Relationship Id="rId12" Type="http://schemas.openxmlformats.org/officeDocument/2006/relationships/theme" Target="../theme/theme11.xml"/><Relationship Id="rId1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12.xml"/></Relationships>
</file>

<file path=ppt/slideMasters/_rels/slideMaster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1.xml"/><Relationship Id="rId8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24.xml"/><Relationship Id="rId12" Type="http://schemas.openxmlformats.org/officeDocument/2006/relationships/theme" Target="../theme/theme12.xml"/><Relationship Id="rId11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23.xml"/></Relationships>
</file>

<file path=ppt/slideMasters/_rels/slideMaster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2.xml"/><Relationship Id="rId8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35.xml"/><Relationship Id="rId12" Type="http://schemas.openxmlformats.org/officeDocument/2006/relationships/theme" Target="../theme/theme13.xml"/><Relationship Id="rId11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34.xml"/></Relationships>
</file>

<file path=ppt/slideMasters/_rels/slideMaster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3.xml"/><Relationship Id="rId8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46.xml"/><Relationship Id="rId12" Type="http://schemas.openxmlformats.org/officeDocument/2006/relationships/theme" Target="../theme/theme14.xml"/><Relationship Id="rId11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45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11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2.xml"/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4" Type="http://schemas.openxmlformats.org/officeDocument/2006/relationships/theme" Target="../theme/theme8.xml"/><Relationship Id="rId13" Type="http://schemas.openxmlformats.org/officeDocument/2006/relationships/image" Target="../media/image8.png"/><Relationship Id="rId12" Type="http://schemas.openxmlformats.org/officeDocument/2006/relationships/image" Target="../media/image7.png"/><Relationship Id="rId11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8.xml"/><Relationship Id="rId1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8.xml"/><Relationship Id="rId8" Type="http://schemas.openxmlformats.org/officeDocument/2006/relationships/slideLayout" Target="../slideLayouts/slideLayout97.xml"/><Relationship Id="rId7" Type="http://schemas.openxmlformats.org/officeDocument/2006/relationships/slideLayout" Target="../slideLayouts/slideLayout96.xml"/><Relationship Id="rId6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3.xml"/><Relationship Id="rId3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1.xml"/><Relationship Id="rId12" Type="http://schemas.openxmlformats.org/officeDocument/2006/relationships/theme" Target="../theme/theme9.xml"/><Relationship Id="rId11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9D3B9702-7FBF-4720-8670-571C5E7EEDDE}" type="datetime1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rgbClr val="AB3C19"/>
                </a:solidFill>
              </a:defRPr>
            </a:lvl1pPr>
          </a:lstStyle>
          <a:p>
            <a:fld id="{8FDBFFB2-86D9-4B8F-A59A-553A60B94BB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C616C-8299-4076-8D87-B2DE533463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C64DD-8407-4FEB-8D26-3F636BF0C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7.xml"/><Relationship Id="rId4" Type="http://schemas.openxmlformats.org/officeDocument/2006/relationships/image" Target="../media/image10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91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02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13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24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1.xml"/><Relationship Id="rId1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35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6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8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13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7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7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3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424" y="855354"/>
            <a:ext cx="12205491" cy="364782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318431" y="256789"/>
            <a:ext cx="57321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Đồng hồ đếm ngược 1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 bwMode="auto">
          <a:xfrm>
            <a:off x="8504902" y="4503174"/>
            <a:ext cx="3687097" cy="204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4294967295"/>
          </p:nvPr>
        </p:nvPicPr>
        <p:blipFill>
          <a:blip r:embed="rId1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830955" y="239395"/>
            <a:ext cx="45923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endParaRPr lang="en-US" sz="4000" b="1" dirty="0">
              <a:solidFill>
                <a:prstClr val="black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234" y="2838719"/>
            <a:ext cx="7752612" cy="3267075"/>
          </a:xfrm>
        </p:spPr>
      </p:pic>
      <p:sp>
        <p:nvSpPr>
          <p:cNvPr id="6" name="Rectangle 5"/>
          <p:cNvSpPr/>
          <p:nvPr/>
        </p:nvSpPr>
        <p:spPr>
          <a:xfrm>
            <a:off x="701748" y="1044700"/>
            <a:ext cx="10196623" cy="176818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mỏng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quay,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háo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hức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Anh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ngừng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u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1469" y="2812880"/>
            <a:ext cx="3787944" cy="2693939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808075" y="5747058"/>
            <a:ext cx="9314120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1. Tìm chi tiết cho thấy An rất thích chơi chong chóng.</a:t>
            </a:r>
            <a:endParaRPr lang="en-US" sz="3200" dirty="0">
              <a:solidFill>
                <a:prstClr val="white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808075" y="1643605"/>
            <a:ext cx="464360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830955" y="239395"/>
            <a:ext cx="45923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endParaRPr lang="en-US" sz="4000" b="1" dirty="0">
              <a:solidFill>
                <a:prstClr val="black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96234" y="2838719"/>
            <a:ext cx="7752612" cy="3267075"/>
          </a:xfrm>
        </p:spPr>
      </p:pic>
      <p:sp>
        <p:nvSpPr>
          <p:cNvPr id="6" name="Rectangle 5"/>
          <p:cNvSpPr/>
          <p:nvPr/>
        </p:nvSpPr>
        <p:spPr>
          <a:xfrm>
            <a:off x="701748" y="1044700"/>
            <a:ext cx="10196623" cy="176818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mỏng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quay,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háo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hức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Anh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ngừng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u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1469" y="2812880"/>
            <a:ext cx="3787944" cy="2693939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808075" y="5747058"/>
            <a:ext cx="9314120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2. Vì sao An luôn thắng khi thi chơi chong chóng cùng bé Mai?</a:t>
            </a:r>
            <a:endParaRPr lang="en-US" sz="3000" dirty="0">
              <a:solidFill>
                <a:prstClr val="white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808075" y="4398379"/>
            <a:ext cx="569689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4294967295"/>
          </p:nvPr>
        </p:nvPicPr>
        <p:blipFill>
          <a:blip r:embed="rId1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830955" y="239395"/>
            <a:ext cx="45923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endParaRPr lang="en-US" sz="4000" b="1" dirty="0">
              <a:solidFill>
                <a:prstClr val="black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234" y="2838719"/>
            <a:ext cx="7752612" cy="3267075"/>
          </a:xfrm>
        </p:spPr>
      </p:pic>
      <p:sp>
        <p:nvSpPr>
          <p:cNvPr id="6" name="Rectangle 5"/>
          <p:cNvSpPr/>
          <p:nvPr/>
        </p:nvSpPr>
        <p:spPr>
          <a:xfrm>
            <a:off x="701748" y="1044700"/>
            <a:ext cx="10196623" cy="176818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mỏng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quay,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háo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hức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Anh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ngừng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u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1469" y="2812880"/>
            <a:ext cx="3787944" cy="2693939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808075" y="5747058"/>
            <a:ext cx="6889090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3. An nghĩ ra cách gì để bé Mai vui?</a:t>
            </a:r>
            <a:endParaRPr lang="en-US" sz="3000" dirty="0">
              <a:solidFill>
                <a:prstClr val="white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351949" y="4734045"/>
            <a:ext cx="534521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01748" y="5023412"/>
            <a:ext cx="699541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830955" y="239395"/>
            <a:ext cx="45923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endParaRPr lang="en-US" sz="4000" b="1" dirty="0">
              <a:solidFill>
                <a:prstClr val="black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96234" y="2838719"/>
            <a:ext cx="7752612" cy="3267075"/>
          </a:xfrm>
        </p:spPr>
      </p:pic>
      <p:sp>
        <p:nvSpPr>
          <p:cNvPr id="6" name="Rectangle 5"/>
          <p:cNvSpPr/>
          <p:nvPr/>
        </p:nvSpPr>
        <p:spPr>
          <a:xfrm>
            <a:off x="701748" y="1044700"/>
            <a:ext cx="10196623" cy="176818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mỏng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quay,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háo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hức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Anh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ngừng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u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1469" y="2812880"/>
            <a:ext cx="3787944" cy="2693939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808075" y="5747058"/>
            <a:ext cx="6889090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4. Qua câu chuyện, em thấy tình cảm anh em của Mai và An như thế nào?</a:t>
            </a:r>
            <a:endParaRPr lang="en-US" sz="3000" dirty="0">
              <a:solidFill>
                <a:prstClr val="white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41175" y="5625296"/>
            <a:ext cx="3654591" cy="9326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khăng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khít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83227" y="1906270"/>
            <a:ext cx="1046152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Luyện tập theo văn bản đọc</a:t>
            </a:r>
            <a:endParaRPr lang="en-US" sz="9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830955" y="239395"/>
            <a:ext cx="45923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endParaRPr lang="en-US" sz="4000" b="1" dirty="0">
              <a:solidFill>
                <a:prstClr val="black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96234" y="2838719"/>
            <a:ext cx="7752612" cy="3267075"/>
          </a:xfrm>
        </p:spPr>
      </p:pic>
      <p:sp>
        <p:nvSpPr>
          <p:cNvPr id="6" name="Rectangle 5"/>
          <p:cNvSpPr/>
          <p:nvPr/>
        </p:nvSpPr>
        <p:spPr>
          <a:xfrm>
            <a:off x="701748" y="1044700"/>
            <a:ext cx="10196623" cy="176818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mỏng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quay,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háo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hức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Anh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ngừng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u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1469" y="2812880"/>
            <a:ext cx="3787944" cy="2693939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808075" y="5747058"/>
            <a:ext cx="6889090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1. Tìm từ ngữ trong bài đặc tả chiếc chong chóng.</a:t>
            </a:r>
            <a:endParaRPr lang="en-US" sz="3000" dirty="0">
              <a:solidFill>
                <a:prstClr val="white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9734309" y="1655180"/>
            <a:ext cx="116406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01748" y="1932973"/>
            <a:ext cx="52516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831490" y="1944548"/>
            <a:ext cx="51203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vi-VN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Nếu em là Mai, em sẽ nói với anh An sau khi chơi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314699" y="2164466"/>
            <a:ext cx="6273479" cy="20718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 anh vì đã nhường nhịn để em vui.</a:t>
            </a:r>
            <a:endParaRPr lang="en-US" sz="3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830955" y="239395"/>
            <a:ext cx="45923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endParaRPr lang="en-US" sz="4000" b="1" dirty="0">
              <a:solidFill>
                <a:prstClr val="black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97526" y="2911430"/>
            <a:ext cx="7051319" cy="3267075"/>
          </a:xfrm>
        </p:spPr>
      </p:pic>
      <p:sp>
        <p:nvSpPr>
          <p:cNvPr id="6" name="Rectangle 5"/>
          <p:cNvSpPr/>
          <p:nvPr/>
        </p:nvSpPr>
        <p:spPr>
          <a:xfrm>
            <a:off x="701748" y="1044700"/>
            <a:ext cx="10196623" cy="176818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mỏng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quay,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háo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hức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Anh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ngừng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u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1469" y="2812880"/>
            <a:ext cx="3787944" cy="2693939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78" y="876727"/>
            <a:ext cx="527050" cy="1580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7" y="2289268"/>
            <a:ext cx="527050" cy="3168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10475" y="1666984"/>
            <a:ext cx="236538" cy="369887"/>
          </a:xfrm>
          <a:prstGeom prst="rect">
            <a:avLst/>
          </a:prstGeom>
          <a:solidFill>
            <a:srgbClr val="FF0000"/>
          </a:solidFill>
          <a:ln w="9525">
            <a:solidFill>
              <a:schemeClr val="accent1"/>
            </a:solidFill>
            <a:miter lim="800000"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b="1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99362" y="3975699"/>
            <a:ext cx="258763" cy="3683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b="1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4028" y="0"/>
            <a:ext cx="10972800" cy="1143000"/>
          </a:xfrm>
        </p:spPr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839787"/>
            <a:ext cx="8724900" cy="2695575"/>
          </a:xfr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3535362"/>
            <a:ext cx="8839200" cy="304800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402" y="476748"/>
            <a:ext cx="527050" cy="128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933" y="1543445"/>
            <a:ext cx="527050" cy="1853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230520"/>
            <a:ext cx="527050" cy="1979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097" y="5085405"/>
            <a:ext cx="527050" cy="132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523132" y="1096279"/>
            <a:ext cx="236538" cy="369887"/>
          </a:xfrm>
          <a:prstGeom prst="rect">
            <a:avLst/>
          </a:prstGeom>
          <a:solidFill>
            <a:srgbClr val="FF0000"/>
          </a:solidFill>
          <a:ln w="9525">
            <a:solidFill>
              <a:schemeClr val="accent1"/>
            </a:solidFill>
            <a:miter lim="800000"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b="1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530404" y="2442327"/>
            <a:ext cx="258763" cy="3683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b="1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517553" y="4074460"/>
            <a:ext cx="303213" cy="3698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b="1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492972" y="5635545"/>
            <a:ext cx="303213" cy="3698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b="1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8060" y="354330"/>
            <a:ext cx="10501630" cy="34899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ctr" defTabSz="913765">
              <a:defRPr/>
            </a:pPr>
            <a:r>
              <a:rPr lang="en-US" sz="4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N4 </a:t>
            </a:r>
            <a:endParaRPr lang="en-US" sz="4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3765">
              <a:defRPr/>
            </a:pPr>
            <a:r>
              <a:rPr lang="en-US" sz="4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Tìm và giải nghĩa từ khó hiểu</a:t>
            </a:r>
            <a:endParaRPr lang="en-US" sz="4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3765">
              <a:defRPr/>
            </a:pPr>
            <a:r>
              <a:rPr lang="en-US" sz="4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Tìm và luyện đọc từ khó phát </a:t>
            </a:r>
            <a:r>
              <a:rPr lang="en-US" sz="48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480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3765">
              <a:defRPr/>
            </a:pPr>
            <a:r>
              <a:rPr lang="en-US" sz="48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Tìm câu dài và cách ngắt câu dài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Đồng Hồ Đếm Ngược 3 Phút - Countdown timer 3 minutes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477125" y="3844290"/>
            <a:ext cx="4572000" cy="2571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1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842836" y="2307822"/>
            <a:ext cx="6916420" cy="2098675"/>
            <a:chOff x="172324" y="1157225"/>
            <a:chExt cx="2109019" cy="1406784"/>
          </a:xfrm>
        </p:grpSpPr>
        <p:sp>
          <p:nvSpPr>
            <p:cNvPr id="43" name="Hexagon 42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8889" y="1370052"/>
              <a:ext cx="1954115" cy="1010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Cười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toe</a:t>
              </a:r>
              <a:endPara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Cười</a:t>
              </a:r>
              <a:r>
                <a:rPr lang="en-US" altLang="vi-VN" sz="2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8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với</a:t>
              </a:r>
              <a:r>
                <a:rPr lang="en-US" altLang="vi-VN" sz="2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8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khuôn</a:t>
              </a:r>
              <a:r>
                <a:rPr lang="en-US" altLang="vi-VN" sz="2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8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miệng</a:t>
              </a:r>
              <a:r>
                <a:rPr lang="en-US" altLang="vi-VN" sz="2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8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mở</a:t>
              </a:r>
              <a:r>
                <a:rPr lang="en-US" altLang="vi-VN" sz="2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8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rộng</a:t>
              </a:r>
              <a:r>
                <a:rPr lang="en-US" altLang="vi-VN" sz="2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sang 2 </a:t>
              </a:r>
              <a:r>
                <a:rPr lang="en-US" altLang="vi-VN" sz="28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bên</a:t>
              </a:r>
              <a:r>
                <a:rPr lang="en-US" altLang="vi-VN" sz="2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lang="en-US" altLang="vi-VN" sz="28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thể</a:t>
              </a:r>
              <a:r>
                <a:rPr lang="en-US" altLang="vi-VN" sz="2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8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hiện</a:t>
              </a:r>
              <a:r>
                <a:rPr lang="en-US" altLang="vi-VN" sz="2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8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sự</a:t>
              </a:r>
              <a:r>
                <a:rPr lang="en-US" altLang="vi-VN" sz="2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8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thích</a:t>
              </a:r>
              <a:r>
                <a:rPr lang="en-US" altLang="vi-VN" sz="2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8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thú</a:t>
              </a:r>
              <a:r>
                <a:rPr lang="en-US" altLang="vi-VN" sz="2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  <a:endParaRPr lang="en-US" altLang="vi-VN" sz="28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chiếc chong chóng chỉ có một cái cán nhỏ và dài, một đầu gắn bốn cánh giấy mỏng, xinh như một bông hoa. 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356502" y="182562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8740886" y="177881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4023820" y="222573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7699757" y="212372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7618322" y="212372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Đồng hồ đếm ngược 3 phút gây sốc 3 Minutes">
            <a:hlinkClick r:id="" action="ppaction://media"/>
          </p:cNvPr>
          <p:cNvPicPr>
            <a:picLocks noGrp="1"/>
          </p:cNvPicPr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-635"/>
            <a:ext cx="12091670" cy="6307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" y="0"/>
            <a:ext cx="12187592" cy="6855520"/>
          </a:xfrm>
          <a:prstGeom prst="rect">
            <a:avLst/>
          </a:prstGeom>
        </p:spPr>
      </p:pic>
      <p:pic>
        <p:nvPicPr>
          <p:cNvPr id="7" name="图片 9" descr="e6a655ed09bc757151afabca7ab85c5c"/>
          <p:cNvPicPr/>
          <p:nvPr/>
        </p:nvPicPr>
        <p:blipFill>
          <a:blip r:embed="rId2" cstate="screen"/>
          <a:stretch>
            <a:fillRect/>
          </a:stretch>
        </p:blipFill>
        <p:spPr>
          <a:xfrm rot="1426081">
            <a:off x="10064496" y="238990"/>
            <a:ext cx="1868552" cy="2438914"/>
          </a:xfrm>
          <a:prstGeom prst="rect">
            <a:avLst/>
          </a:prstGeom>
        </p:spPr>
      </p:pic>
      <p:pic>
        <p:nvPicPr>
          <p:cNvPr id="8" name="图片 10" descr="d1ca708a87c9b39e9bdf39142e09b55e"/>
          <p:cNvPicPr/>
          <p:nvPr/>
        </p:nvPicPr>
        <p:blipFill>
          <a:blip r:embed="rId3" cstate="print"/>
          <a:stretch>
            <a:fillRect/>
          </a:stretch>
        </p:blipFill>
        <p:spPr>
          <a:xfrm rot="20487199">
            <a:off x="174787" y="-289269"/>
            <a:ext cx="3495431" cy="34954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64" y="1180516"/>
            <a:ext cx="8806672" cy="294711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ildren Playing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9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Children playing education presentation design (cartoon illustration, widescreen)</Template>
  <TotalTime>0</TotalTime>
  <Words>3009</Words>
  <Application>WPS Presentation</Application>
  <PresentationFormat>Widescreen</PresentationFormat>
  <Paragraphs>74</Paragraphs>
  <Slides>16</Slides>
  <Notes>10</Notes>
  <HiddenSlides>0</HiddenSlides>
  <MMClips>3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14</vt:i4>
      </vt:variant>
      <vt:variant>
        <vt:lpstr>幻灯片标题</vt:lpstr>
      </vt:variant>
      <vt:variant>
        <vt:i4>16</vt:i4>
      </vt:variant>
    </vt:vector>
  </HeadingPairs>
  <TitlesOfParts>
    <vt:vector size="45" baseType="lpstr">
      <vt:lpstr>Arial</vt:lpstr>
      <vt:lpstr>SimSun</vt:lpstr>
      <vt:lpstr>Wingdings</vt:lpstr>
      <vt:lpstr>Arial-Rounded</vt:lpstr>
      <vt:lpstr>VNI 27 Bendigo</vt:lpstr>
      <vt:lpstr>Calibri</vt:lpstr>
      <vt:lpstr>Times New Roman</vt:lpstr>
      <vt:lpstr>Calibri</vt:lpstr>
      <vt:lpstr>等线</vt:lpstr>
      <vt:lpstr>等线</vt:lpstr>
      <vt:lpstr>Verdana</vt:lpstr>
      <vt:lpstr>Microsoft YaHei</vt:lpstr>
      <vt:lpstr>Arial Unicode MS</vt:lpstr>
      <vt:lpstr>Euphemia</vt:lpstr>
      <vt:lpstr>Segoe Print</vt:lpstr>
      <vt:lpstr>Children Playing 16x9</vt:lpstr>
      <vt:lpstr>3_Office Theme</vt:lpstr>
      <vt:lpstr>9_Office Theme</vt:lpstr>
      <vt:lpstr>10_Office Theme</vt:lpstr>
      <vt:lpstr>1_Office Theme</vt:lpstr>
      <vt:lpstr>2_Office 主题​​</vt:lpstr>
      <vt:lpstr>3_Office 主题​​</vt:lpstr>
      <vt:lpstr>11_Office Theme</vt:lpstr>
      <vt:lpstr>4_Office 主题​​</vt:lpstr>
      <vt:lpstr>5_Office 主题​​</vt:lpstr>
      <vt:lpstr>6_Office 主题​​</vt:lpstr>
      <vt:lpstr>7_Office 主题​​</vt:lpstr>
      <vt:lpstr>8_Office 主题​​</vt:lpstr>
      <vt:lpstr>9_Office 主题​​</vt:lpstr>
      <vt:lpstr>PowerPoint 演示文稿</vt:lpstr>
      <vt:lpstr>PowerPoint 演示文稿</vt:lpstr>
      <vt:lpstr>Ánh sáng của yêu thương</vt:lpstr>
      <vt:lpstr>PowerPoint 演示文稿</vt:lpstr>
      <vt:lpstr>PowerPoint 演示文稿</vt:lpstr>
      <vt:lpstr>Luyện đọc câu dài: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2. Nếu em là Mai, em sẽ nói với anh An sau khi chơi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asus</dc:creator>
  <cp:lastModifiedBy>Phạm Thảo</cp:lastModifiedBy>
  <cp:revision>158</cp:revision>
  <dcterms:created xsi:type="dcterms:W3CDTF">2021-11-01T02:37:00Z</dcterms:created>
  <dcterms:modified xsi:type="dcterms:W3CDTF">2024-12-30T14:57:12Z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C8194BFDCD5E46CCB2FF5BD0A00C9208_13</vt:lpwstr>
  </property>
  <property fmtid="{D5CDD505-2E9C-101B-9397-08002B2CF9AE}" pid="3" name="KSOProductBuildVer">
    <vt:lpwstr>1033-12.2.0.19307</vt:lpwstr>
  </property>
</Properties>
</file>