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5" r:id="rId5"/>
  </p:sldMasterIdLst>
  <p:notesMasterIdLst>
    <p:notesMasterId r:id="rId10"/>
  </p:notesMasterIdLst>
  <p:sldIdLst>
    <p:sldId id="286" r:id="rId6"/>
    <p:sldId id="519" r:id="rId7"/>
    <p:sldId id="530" r:id="rId8"/>
    <p:sldId id="29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0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CA7C-7520-48DD-88FB-177E84F3E8E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6EAAE-8BA9-4EFF-BE4A-1A4A43290CE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4" Type="http://schemas.openxmlformats.org/officeDocument/2006/relationships/theme" Target="../theme/theme4.xml"/><Relationship Id="rId13" Type="http://schemas.openxmlformats.org/officeDocument/2006/relationships/image" Target="../media/image6.png"/><Relationship Id="rId12" Type="http://schemas.openxmlformats.org/officeDocument/2006/relationships/image" Target="../media/image5.png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0776" y="968197"/>
            <a:ext cx="792865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Từ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ngữ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về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tình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cảm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gia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đình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:</a:t>
            </a:r>
            <a:endParaRPr lang="en-US" sz="4000" dirty="0">
              <a:latin typeface="Times New Roman" panose="02020603050405020304" charset="0"/>
              <a:ea typeface="Arial-Rounded" panose="020B0500000000000000" pitchFamily="34" charset="0"/>
              <a:cs typeface="Times New Roman" panose="020206030504050203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36372" y="2303362"/>
            <a:ext cx="9066727" cy="21528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0" i="0" dirty="0">
                <a:solidFill>
                  <a:srgbClr val="002060"/>
                </a:solidFill>
                <a:effectLst/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che chở, đùm bọc, yêu thương, đầm ấm, hạnh phúc, bình yên,..</a:t>
            </a:r>
            <a:endParaRPr lang="vi-VN" sz="3600" b="0" i="0" dirty="0">
              <a:solidFill>
                <a:srgbClr val="002060"/>
              </a:solidFill>
              <a:effectLst/>
              <a:latin typeface="Times New Roman" panose="02020603050405020304" charset="0"/>
              <a:ea typeface="Arial-Rounded" panose="020B0500000000000000" pitchFamily="34" charset="0"/>
              <a:cs typeface="Times New Roman" panose="0202060305040502030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835564" y="1676083"/>
            <a:ext cx="561570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9854"/>
            <a:ext cx="10515600" cy="691958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2800" dirty="0" err="1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Những</a:t>
            </a:r>
            <a:r>
              <a:rPr lang="en-US" sz="2800" dirty="0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câu</a:t>
            </a:r>
            <a:r>
              <a:rPr lang="en-US" sz="2800" dirty="0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nói</a:t>
            </a:r>
            <a:r>
              <a:rPr lang="en-US" sz="2800" dirty="0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về</a:t>
            </a:r>
            <a:r>
              <a:rPr lang="en-US" sz="2800" dirty="0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tình</a:t>
            </a:r>
            <a:r>
              <a:rPr lang="en-US" sz="2800" dirty="0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cảm</a:t>
            </a:r>
            <a:r>
              <a:rPr lang="en-US" sz="2800" dirty="0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anh</a:t>
            </a:r>
            <a:r>
              <a:rPr lang="en-US" sz="2800" dirty="0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chị</a:t>
            </a:r>
            <a:r>
              <a:rPr lang="en-US" sz="2800" dirty="0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em</a:t>
            </a:r>
            <a:r>
              <a:rPr lang="en-US" sz="2800" dirty="0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:</a:t>
            </a:r>
            <a:endParaRPr lang="en-US" sz="2800" dirty="0">
              <a:latin typeface="Times New Roman" panose="02020603050405020304" charset="0"/>
              <a:ea typeface="Arial-Rounded" panose="020B0500000000000000" pitchFamily="3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60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825" y="2133045"/>
            <a:ext cx="5887233" cy="315414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043825" y="1916482"/>
            <a:ext cx="3052175" cy="8768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56767" y="3257974"/>
            <a:ext cx="5185775" cy="8768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56767" y="4275996"/>
            <a:ext cx="5185775" cy="11461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528291" y="1340975"/>
            <a:ext cx="33620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701" y="476518"/>
            <a:ext cx="10908405" cy="5280337"/>
          </a:xfrm>
        </p:spPr>
        <p:txBody>
          <a:bodyPr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vi-VN" sz="3200" b="1" i="0" dirty="0">
                <a:solidFill>
                  <a:srgbClr val="000000"/>
                </a:solidFill>
                <a:effectLst/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3.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 Có thể đặt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dấu phẩy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 vào chỗ nào trong các đoạn văn sau:</a:t>
            </a:r>
            <a:endParaRPr lang="vi-VN" sz="3200" b="0" i="0" dirty="0">
              <a:solidFill>
                <a:srgbClr val="000000"/>
              </a:solidFill>
              <a:effectLst/>
              <a:latin typeface="Times New Roman" panose="02020603050405020304" charset="0"/>
              <a:ea typeface="Arial-Rounded" panose="020B0500000000000000" pitchFamily="34" charset="0"/>
              <a:cs typeface="Times New Roman" panose="02020603050405020304" charset="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a. Sóc anh 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  </a:t>
            </a:r>
            <a:r>
              <a:rPr lang="vi-VN" sz="3200" b="0" i="0" dirty="0" smtClean="0">
                <a:solidFill>
                  <a:srgbClr val="000000"/>
                </a:solidFill>
                <a:effectLst/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sóc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em kiếm được rất nhiều hạt dẻ. Hai anh em để dành hạt lớn cho bố mẹ. Hạt vừa 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  </a:t>
            </a:r>
            <a:r>
              <a:rPr lang="vi-VN" sz="3200" b="0" i="0" dirty="0" smtClean="0">
                <a:solidFill>
                  <a:srgbClr val="000000"/>
                </a:solidFill>
                <a:effectLst/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hạt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nhỏ để hai anh em ăn.</a:t>
            </a:r>
            <a:endParaRPr lang="vi-VN" sz="3200" b="0" i="0" dirty="0">
              <a:solidFill>
                <a:srgbClr val="000000"/>
              </a:solidFill>
              <a:effectLst/>
              <a:latin typeface="Times New Roman" panose="02020603050405020304" charset="0"/>
              <a:ea typeface="Arial-Rounded" panose="020B0500000000000000" pitchFamily="34" charset="0"/>
              <a:cs typeface="Times New Roman" panose="02020603050405020304" charset="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b. Chị tớ </a:t>
            </a:r>
            <a:r>
              <a:rPr lang="en-US" sz="3200" err="1" smtClean="0">
                <a:solidFill>
                  <a:srgbClr val="000000"/>
                </a:solidFill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luôn</a:t>
            </a:r>
            <a:r>
              <a:rPr lang="en-US" sz="3200" smtClean="0">
                <a:solidFill>
                  <a:srgbClr val="000000"/>
                </a:solidFill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 yêu thương</a:t>
            </a:r>
            <a:r>
              <a:rPr lang="vi-VN" sz="3200" b="0" i="0" smtClean="0">
                <a:solidFill>
                  <a:srgbClr val="000000"/>
                </a:solidFill>
                <a:effectLst/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 </a:t>
            </a:r>
            <a:r>
              <a:rPr lang="en-US" sz="3200" b="0" i="0" smtClean="0">
                <a:solidFill>
                  <a:srgbClr val="000000"/>
                </a:solidFill>
                <a:effectLst/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  </a:t>
            </a:r>
            <a:r>
              <a:rPr lang="vi-VN" sz="3200" b="0" i="0" dirty="0" smtClean="0">
                <a:solidFill>
                  <a:srgbClr val="000000"/>
                </a:solidFill>
                <a:effectLst/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chăm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sóc tớ. Chị thường hướng dẫn tớ </a:t>
            </a:r>
            <a:r>
              <a:rPr lang="vi-VN" sz="3200" b="0" i="0" dirty="0" smtClean="0">
                <a:solidFill>
                  <a:srgbClr val="000000"/>
                </a:solidFill>
                <a:effectLst/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làm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bài tập 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  </a:t>
            </a:r>
            <a:r>
              <a:rPr lang="vi-VN" sz="3200" b="0" i="0" dirty="0" smtClean="0">
                <a:solidFill>
                  <a:srgbClr val="000000"/>
                </a:solidFill>
                <a:effectLst/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chơi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với tớ 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  </a:t>
            </a:r>
            <a:r>
              <a:rPr lang="vi-VN" sz="3200" b="0" i="0" dirty="0" smtClean="0">
                <a:solidFill>
                  <a:srgbClr val="000000"/>
                </a:solidFill>
                <a:effectLst/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cùng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tớ làm việc nhà. Tớ yêu chị </a:t>
            </a:r>
            <a:r>
              <a:rPr lang="vi-VN" sz="3200" b="0" i="0" dirty="0" smtClean="0">
                <a:solidFill>
                  <a:srgbClr val="000000"/>
                </a:solidFill>
                <a:effectLst/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lắm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!</a:t>
            </a:r>
            <a:endParaRPr lang="vi-VN" sz="3200" b="0" i="0" dirty="0">
              <a:solidFill>
                <a:srgbClr val="000000"/>
              </a:solidFill>
              <a:effectLst/>
              <a:latin typeface="Times New Roman" panose="02020603050405020304" charset="0"/>
              <a:ea typeface="Arial-Rounded" panose="020B0500000000000000" pitchFamily="34" charset="0"/>
              <a:cs typeface="Times New Roman" panose="020206030504050203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68581" y="1423961"/>
            <a:ext cx="283335" cy="5666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,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4109" y="2175651"/>
            <a:ext cx="212110" cy="5666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,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18923" y="3034407"/>
            <a:ext cx="227331" cy="5666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,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29195" y="3762014"/>
            <a:ext cx="255430" cy="5666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,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40332" y="3781966"/>
            <a:ext cx="226424" cy="5666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,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964873" y="1163782"/>
            <a:ext cx="1523999" cy="92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 bldLvl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/>
              </a:rPr>
              <a:t>CỦNG CỐ BÀI HỌC</a:t>
            </a:r>
            <a:endParaRPr kumimoji="0" lang="en-US" sz="8000" b="1" i="0" u="none" strike="noStrike" kern="1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Times New Roman" panose="02020603050405020304"/>
            </a:endParaRP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461</Words>
  <Application>WPS Presentation</Application>
  <PresentationFormat>Widescreen</PresentationFormat>
  <Paragraphs>24</Paragraphs>
  <Slides>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4</vt:i4>
      </vt:variant>
    </vt:vector>
  </HeadingPairs>
  <TitlesOfParts>
    <vt:vector size="20" baseType="lpstr">
      <vt:lpstr>Arial</vt:lpstr>
      <vt:lpstr>SimSun</vt:lpstr>
      <vt:lpstr>Wingdings</vt:lpstr>
      <vt:lpstr>Microsoft YaHei</vt:lpstr>
      <vt:lpstr>Calibri Light</vt:lpstr>
      <vt:lpstr>Calibri</vt:lpstr>
      <vt:lpstr>Arial-Rounded</vt:lpstr>
      <vt:lpstr>VNI 27 Bendigo</vt:lpstr>
      <vt:lpstr>Calibri</vt:lpstr>
      <vt:lpstr>Times New Roman</vt:lpstr>
      <vt:lpstr>Arial Unicode MS</vt:lpstr>
      <vt:lpstr>Times New Roman</vt:lpstr>
      <vt:lpstr>2_Office Theme</vt:lpstr>
      <vt:lpstr>3_Office Theme</vt:lpstr>
      <vt:lpstr>6_Office Theme</vt:lpstr>
      <vt:lpstr>5_Office Theme</vt:lpstr>
      <vt:lpstr>PowerPoint 演示文稿</vt:lpstr>
      <vt:lpstr>2. Những câu nói về tình cảm anh chị em: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Phạm Thảo</cp:lastModifiedBy>
  <cp:revision>27</cp:revision>
  <dcterms:created xsi:type="dcterms:W3CDTF">2021-05-27T10:44:00Z</dcterms:created>
  <dcterms:modified xsi:type="dcterms:W3CDTF">2024-12-30T15:24:21Z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27F3A3D87E8E418D834B2437363A5DF8_13</vt:lpwstr>
  </property>
  <property fmtid="{D5CDD505-2E9C-101B-9397-08002B2CF9AE}" pid="3" name="KSOProductBuildVer">
    <vt:lpwstr>1033-12.2.0.19307</vt:lpwstr>
  </property>
</Properties>
</file>