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62" r:id="rId4"/>
    <p:sldMasterId id="2147483674" r:id="rId5"/>
    <p:sldMasterId id="2147483686" r:id="rId6"/>
  </p:sldMasterIdLst>
  <p:notesMasterIdLst>
    <p:notesMasterId r:id="rId9"/>
  </p:notesMasterIdLst>
  <p:sldIdLst>
    <p:sldId id="279" r:id="rId7"/>
    <p:sldId id="311" r:id="rId8"/>
    <p:sldId id="517" r:id="rId10"/>
    <p:sldId id="518"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5" autoAdjust="0"/>
    <p:restoredTop sz="94660"/>
  </p:normalViewPr>
  <p:slideViewPr>
    <p:cSldViewPr snapToGrid="0">
      <p:cViewPr varScale="1">
        <p:scale>
          <a:sx n="69" d="100"/>
          <a:sy n="69" d="100"/>
        </p:scale>
        <p:origin x="4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3C39D9B-1707-4BC2-A8DF-A9A95A2D1DD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C39D9B-1707-4BC2-A8DF-A9A95A2D1DD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4.xml"/><Relationship Id="rId13" Type="http://schemas.openxmlformats.org/officeDocument/2006/relationships/image" Target="../media/image4.png"/><Relationship Id="rId12" Type="http://schemas.openxmlformats.org/officeDocument/2006/relationships/image" Target="../media/image3.pn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5.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fld>
            <a:endParaRPr lang="en-US"/>
          </a:p>
        </p:txBody>
      </p:sp>
      <p:pic>
        <p:nvPicPr>
          <p:cNvPr id="7" name="Picture 6" descr="A picture containing flower, plant, bouque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image" Target="../media/image12.pn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nvGrpSpPr>
          <p:cNvPr id="6" name="14"/>
          <p:cNvGrpSpPr/>
          <p:nvPr/>
        </p:nvGrpSpPr>
        <p:grpSpPr>
          <a:xfrm>
            <a:off x="1040975" y="404198"/>
            <a:ext cx="3787783" cy="2016125"/>
            <a:chOff x="2118480" y="1316166"/>
            <a:chExt cx="1512168" cy="1512168"/>
          </a:xfrm>
        </p:grpSpPr>
        <p:sp>
          <p:nvSpPr>
            <p:cNvPr id="7"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9" name="TextBox 67"/>
            <p:cNvSpPr txBox="1"/>
            <p:nvPr/>
          </p:nvSpPr>
          <p:spPr>
            <a:xfrm>
              <a:off x="2208337" y="1556684"/>
              <a:ext cx="1378326" cy="991601"/>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10"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2" name="13"/>
            <p:cNvPicPr>
              <a:picLocks noChangeAspect="1"/>
            </p:cNvPicPr>
            <p:nvPr/>
          </p:nvPicPr>
          <p:blipFill>
            <a:blip r:embed="rId4"/>
            <a:stretch>
              <a:fillRect/>
            </a:stretch>
          </p:blipFill>
          <p:spPr>
            <a:xfrm>
              <a:off x="5936016" y="2190760"/>
              <a:ext cx="3208926" cy="2720031"/>
            </a:xfrm>
            <a:prstGeom prst="rect">
              <a:avLst/>
            </a:prstGeom>
          </p:spPr>
        </p:pic>
        <p:pic>
          <p:nvPicPr>
            <p:cNvPr id="13"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1815882"/>
          </a:xfrm>
          <a:prstGeom prst="rect">
            <a:avLst/>
          </a:prstGeom>
          <a:noFill/>
        </p:spPr>
        <p:txBody>
          <a:bodyPr wrap="square" rtlCol="0">
            <a:spAutoFit/>
          </a:bodyPr>
          <a:lstStyle/>
          <a:p>
            <a:pPr lvl="0">
              <a:defRPr/>
            </a:pPr>
            <a:r>
              <a:rPr lang="vi-VN" sz="2800">
                <a:solidFill>
                  <a:srgbClr val="000000"/>
                </a:solidFill>
                <a:latin typeface="Times New Roman" panose="02020603050405020304" pitchFamily="18" charset="0"/>
                <a:cs typeface="Times New Roman" panose="02020603050405020304" pitchFamily="18"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183" y="580508"/>
            <a:ext cx="8212482" cy="1077218"/>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thay</a:t>
            </a:r>
            <a:r>
              <a:rPr lang="en-US" sz="32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ô vuông</a:t>
            </a:r>
            <a:r>
              <a:rPr lang="vi-VN" sz="32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p:cNvPicPr>
            <a:picLocks noChangeAspect="1"/>
          </p:cNvPicPr>
          <p:nvPr/>
        </p:nvPicPr>
        <p:blipFill>
          <a:blip r:embed="rId1"/>
          <a:stretch>
            <a:fillRect/>
          </a:stretch>
        </p:blipFill>
        <p:spPr>
          <a:xfrm>
            <a:off x="3483980" y="2118167"/>
            <a:ext cx="5926237" cy="1882333"/>
          </a:xfrm>
          <a:prstGeom prst="rect">
            <a:avLst/>
          </a:prstGeom>
        </p:spPr>
      </p:pic>
      <p:sp>
        <p:nvSpPr>
          <p:cNvPr id="5" name="Rectangle 4"/>
          <p:cNvSpPr/>
          <p:nvPr/>
        </p:nvSpPr>
        <p:spPr>
          <a:xfrm>
            <a:off x="3483980" y="2274503"/>
            <a:ext cx="6759615" cy="1569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tầm</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phụng</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endParaRPr lang="en-US" sz="3600"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ựu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5000" b="-15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7325" y="640262"/>
            <a:ext cx="9277350" cy="5276850"/>
          </a:xfrm>
          <a:prstGeom prst="rect">
            <a:avLst/>
          </a:prstGeom>
        </p:spPr>
      </p:pic>
      <p:sp>
        <p:nvSpPr>
          <p:cNvPr id="4" name="Rectangle 3"/>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CỦNG CỐ BÀI HỌC</a:t>
            </a:r>
            <a:endPar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p:cNvPicPr>
            <a:picLocks noChangeAspect="1"/>
          </p:cNvPicPr>
          <p:nvPr/>
        </p:nvPicPr>
        <p:blipFill rotWithShape="1">
          <a:blip r:embed="rId3"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Words>
  <Application>WPS Presentation</Application>
  <PresentationFormat>Widescreen</PresentationFormat>
  <Paragraphs>24</Paragraphs>
  <Slides>5</Slides>
  <Notes>2</Notes>
  <HiddenSlides>0</HiddenSlides>
  <MMClips>1</MMClips>
  <ScaleCrop>false</ScaleCrop>
  <HeadingPairs>
    <vt:vector size="6" baseType="variant">
      <vt:variant>
        <vt:lpstr>已用的字体</vt:lpstr>
      </vt:variant>
      <vt:variant>
        <vt:i4>14</vt:i4>
      </vt:variant>
      <vt:variant>
        <vt:lpstr>主题</vt:lpstr>
      </vt:variant>
      <vt:variant>
        <vt:i4>5</vt:i4>
      </vt:variant>
      <vt:variant>
        <vt:lpstr>幻灯片标题</vt:lpstr>
      </vt:variant>
      <vt:variant>
        <vt:i4>5</vt:i4>
      </vt:variant>
    </vt:vector>
  </HeadingPairs>
  <TitlesOfParts>
    <vt:vector size="24" baseType="lpstr">
      <vt:lpstr>Arial</vt:lpstr>
      <vt:lpstr>SimSun</vt:lpstr>
      <vt:lpstr>Wingdings</vt:lpstr>
      <vt:lpstr>Calibri Light</vt:lpstr>
      <vt:lpstr>Calibri</vt:lpstr>
      <vt:lpstr>Calibri</vt:lpstr>
      <vt:lpstr>Arial</vt:lpstr>
      <vt:lpstr>Times New Roman</vt:lpstr>
      <vt:lpstr>Arial Rounded MT Bold</vt:lpstr>
      <vt:lpstr>Microsoft YaHei</vt:lpstr>
      <vt:lpstr>Arial-Rounded</vt:lpstr>
      <vt:lpstr>VNI 27 Bendigo</vt:lpstr>
      <vt:lpstr>Times New Roman</vt:lpstr>
      <vt:lpstr>Arial Unicode MS</vt:lpstr>
      <vt:lpstr>4_Office Theme</vt:lpstr>
      <vt:lpstr>3_Office Theme</vt:lpstr>
      <vt:lpstr>6_Office Theme</vt:lpstr>
      <vt:lpstr>5_Office Theme</vt:lpstr>
      <vt:lpstr>1_Default Design</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Phạm Thảo</cp:lastModifiedBy>
  <cp:revision>27</cp:revision>
  <dcterms:created xsi:type="dcterms:W3CDTF">2021-05-27T10:44:00Z</dcterms:created>
  <dcterms:modified xsi:type="dcterms:W3CDTF">2024-12-30T15:16:56Z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D4ECD9BECAF947D4AF944E384850EF8A_13</vt:lpwstr>
  </property>
  <property fmtid="{D5CDD505-2E9C-101B-9397-08002B2CF9AE}" pid="3" name="KSOProductBuildVer">
    <vt:lpwstr>1033-12.2.0.19307</vt:lpwstr>
  </property>
</Properties>
</file>