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27"/>
  </p:notesMasterIdLst>
  <p:sldIdLst>
    <p:sldId id="258" r:id="rId4"/>
    <p:sldId id="260" r:id="rId5"/>
    <p:sldId id="261" r:id="rId6"/>
    <p:sldId id="262" r:id="rId7"/>
    <p:sldId id="263" r:id="rId8"/>
    <p:sldId id="264" r:id="rId9"/>
    <p:sldId id="265" r:id="rId10"/>
    <p:sldId id="256" r:id="rId11"/>
    <p:sldId id="418" r:id="rId12"/>
    <p:sldId id="465" r:id="rId13"/>
    <p:sldId id="270" r:id="rId14"/>
    <p:sldId id="466" r:id="rId15"/>
    <p:sldId id="479" r:id="rId16"/>
    <p:sldId id="274" r:id="rId17"/>
    <p:sldId id="275" r:id="rId18"/>
    <p:sldId id="276" r:id="rId19"/>
    <p:sldId id="278" r:id="rId20"/>
    <p:sldId id="496" r:id="rId21"/>
    <p:sldId id="405" r:id="rId22"/>
    <p:sldId id="495" r:id="rId23"/>
    <p:sldId id="494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52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05895-B1DB-43AF-8ACF-79D4FE9FDF62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324C3-B40A-46D2-9A59-81E0B075F2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8841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93C88-7765-301F-0E6D-B28F8164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EC6F1-7015-AD3E-DC4C-0B3D82034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A616F-3D24-9D2F-0ED0-4A65A2F69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A55BE-8A04-D850-22FF-D5F6E0E48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42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5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7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09B5-FBD6-49B1-96E4-7C2EC8A5F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3E266-0BA2-4E4F-8D87-CB418A6A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3B0D4-C49A-4BEA-B65B-359AB48C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C843-E9D0-4713-8950-3E3C191B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F00B-B40A-4523-99BF-5D6A7EA7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460E-3769-4FB5-9B53-F61D128B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E1FE2-AEF6-4EEE-B8AB-347D6506D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3FC67-5DA8-4EE2-BD4F-F32D0084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CD5D-6C56-4CAD-9BF6-128FCF9D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629C4-BF3D-4E05-94B1-D28DD1B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EED3-B444-4B1C-B22F-A6698C32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BB28F-3209-4B85-8718-F6F2860A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EE623-3561-4288-B21D-0C79282C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F4FF7-C03A-4507-BBC8-A967E3A4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82EB5-E68E-438A-AC80-FB045D14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97C5-2097-4779-81F3-A2195881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7B506-1AAF-4799-B498-EB808768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7A37A-424A-4CFA-8B74-D3F8B147C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E4AB3-974E-41FF-BAB1-1B0C7CA3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DB718-EBB4-4267-90AD-6BDA84A1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DBC1A-C4EC-4D74-8E7F-008027A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27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77B5-267D-42CE-B342-A16D2181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369A4-5775-44FD-AA86-3300B38FC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08832-D87F-4148-B385-898D1FDB3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7A756-7B39-418C-8DF1-D5D151C37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F30AF-21A2-473D-9D58-7D454B93F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B153E-D412-4123-859E-5508A556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5B671-31C2-4D0C-9A28-AE2DBBF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FDB47-2A76-40A7-B5BC-581E641F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3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C3A7-0C93-4CDC-9DDF-26E8BAEC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4E922-C4B2-492A-BB6B-8A78212D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DD137-53B5-4069-A08C-A6C2A219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346B0-AE1B-4E31-8985-BC47270D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20F1E-7342-415D-951D-D625B9F6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88F7A-950E-4DE0-9AA4-547B7D71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25AE-DF24-4CD4-A471-9D279E17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2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CDBA-95A4-4F07-B564-7749C7B1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C72A-55C4-48BE-910D-C9974B234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69E68-8138-4769-B00C-F640D3C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7E789-F92E-4267-9FB3-45664651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02DA1-07B2-4732-B760-08280F6D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61E5-C501-42DC-A27E-FD63E250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92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06DF-7B04-4D90-B3FE-CA55349D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7F132-3421-466E-89F9-CDE98F472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199A7-ED92-4BAB-8BBE-27C217D7F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6BC31-EE0D-4F6A-9E77-E3C04B69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E2E2-974A-4B52-A296-1D979DF1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F96A6-9C24-4F79-AA56-B27978B3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2770-2563-4B0C-9E9D-672E7FBF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061D6-91C0-403C-9B7B-4F147B3F2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3FF3F-DDAB-4B47-8A15-B969B825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143A-7054-4024-A2F2-C120B961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102-7E87-4E02-8DAE-57170CDC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5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2BD6AF-40E0-44E6-84AA-94EFF2AB8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29289-FB11-4693-9D9F-AEFDFC81B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608CB-BDB1-4509-B34E-FBD5B91C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D767F-4AC3-4B6C-9790-1F4CEBDE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4BC8-5A35-4D67-9463-02815BF2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20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03011"/>
      </p:ext>
    </p:extLst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97725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31861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8279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32527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63859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76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12482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9547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07944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3728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7777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6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6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6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2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63BCD-3FDB-48CA-91BE-DECE1CCF8A0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49969-4654-4968-A5D3-264F82D5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CFC8F-5205-448A-B5E3-EF969E78C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0066-E51F-4EEE-9BC9-F60868E80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01E2-4D21-414E-A874-CB050379D89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C9604-7CD0-4968-8CBA-A2E6669EE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0D2EE-0356-43EA-BAC9-C7723CB8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1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3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626680" y="1293188"/>
            <a:ext cx="4937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608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5239" r="8922" b="5999"/>
          <a:stretch/>
        </p:blipFill>
        <p:spPr bwMode="auto">
          <a:xfrm>
            <a:off x="1600200" y="1252604"/>
            <a:ext cx="8839200" cy="56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9610" y="3276600"/>
            <a:ext cx="8203565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296139" y="3962400"/>
            <a:ext cx="762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  <p:pic>
        <p:nvPicPr>
          <p:cNvPr id="2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55FD06C1-6321-FE0D-50ED-8C3448E22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7492" y="0"/>
            <a:ext cx="241130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Góc tròn 6"/>
          <p:cNvSpPr/>
          <p:nvPr/>
        </p:nvSpPr>
        <p:spPr>
          <a:xfrm>
            <a:off x="635726" y="104502"/>
            <a:ext cx="1863634" cy="775063"/>
          </a:xfrm>
          <a:prstGeom prst="roundRect">
            <a:avLst/>
          </a:prstGeom>
          <a:solidFill>
            <a:srgbClr val="0070C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Hình Bầu dục 7"/>
          <p:cNvSpPr/>
          <p:nvPr/>
        </p:nvSpPr>
        <p:spPr>
          <a:xfrm>
            <a:off x="121920" y="104502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101DB3-43B9-B8AA-B9A0-7B8194BBD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256360"/>
            <a:ext cx="4114800" cy="27285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D8638B-0762-2530-4054-ABFA84102943}"/>
              </a:ext>
            </a:extLst>
          </p:cNvPr>
          <p:cNvSpPr/>
          <p:nvPr/>
        </p:nvSpPr>
        <p:spPr>
          <a:xfrm>
            <a:off x="207350" y="4845848"/>
            <a:ext cx="26244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cuoän chæ</a:t>
            </a:r>
            <a:endParaRPr lang="vi-VN" sz="4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58B2E-CBE5-3DA4-1BFF-741913F10271}"/>
              </a:ext>
            </a:extLst>
          </p:cNvPr>
          <p:cNvSpPr txBox="1"/>
          <p:nvPr/>
        </p:nvSpPr>
        <p:spPr>
          <a:xfrm flipH="1">
            <a:off x="559648" y="4832199"/>
            <a:ext cx="199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08DCD3-40E5-8B22-5738-0DD36C645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60" y="492033"/>
            <a:ext cx="3342640" cy="37914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961821-7DD5-E4EE-E7C3-DCB0DB8F0825}"/>
              </a:ext>
            </a:extLst>
          </p:cNvPr>
          <p:cNvSpPr/>
          <p:nvPr/>
        </p:nvSpPr>
        <p:spPr>
          <a:xfrm>
            <a:off x="4043680" y="4865696"/>
            <a:ext cx="37465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buoàng chuoái</a:t>
            </a:r>
            <a:endParaRPr lang="vi-VN" sz="4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F344D-B703-2EBB-969D-ED031CDF4F98}"/>
              </a:ext>
            </a:extLst>
          </p:cNvPr>
          <p:cNvSpPr txBox="1"/>
          <p:nvPr/>
        </p:nvSpPr>
        <p:spPr>
          <a:xfrm flipH="1">
            <a:off x="4425630" y="4852047"/>
            <a:ext cx="2168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9AFA36-257F-B2BF-7069-41651F6BC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805316"/>
            <a:ext cx="3566160" cy="31648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0EF21E3-45F3-8D8A-5B58-25A6B0039192}"/>
              </a:ext>
            </a:extLst>
          </p:cNvPr>
          <p:cNvSpPr/>
          <p:nvPr/>
        </p:nvSpPr>
        <p:spPr>
          <a:xfrm>
            <a:off x="8491258" y="4759510"/>
            <a:ext cx="36231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quaû chuoâng</a:t>
            </a:r>
            <a:endParaRPr lang="vi-VN" sz="4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4BB5EF-C685-F464-3A71-DF8F75284810}"/>
              </a:ext>
            </a:extLst>
          </p:cNvPr>
          <p:cNvSpPr txBox="1"/>
          <p:nvPr/>
        </p:nvSpPr>
        <p:spPr>
          <a:xfrm flipH="1">
            <a:off x="10471005" y="4759509"/>
            <a:ext cx="2151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  <p:bldP spid="3" grpId="1"/>
      <p:bldP spid="12" grpId="0"/>
      <p:bldP spid="15" grpId="0"/>
      <p:bldP spid="21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2DA71-BDA9-5417-3B0F-282CC9CB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D9C6FE-1EEC-50EB-E3DB-D96DFC8BF6FD}"/>
              </a:ext>
            </a:extLst>
          </p:cNvPr>
          <p:cNvSpPr txBox="1"/>
          <p:nvPr/>
        </p:nvSpPr>
        <p:spPr>
          <a:xfrm flipH="1">
            <a:off x="3121571" y="0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3806D33-8781-5A53-9A4A-3A7849477374}"/>
              </a:ext>
            </a:extLst>
          </p:cNvPr>
          <p:cNvGrpSpPr/>
          <p:nvPr/>
        </p:nvGrpSpPr>
        <p:grpSpPr>
          <a:xfrm>
            <a:off x="319547" y="37531"/>
            <a:ext cx="2332704" cy="838200"/>
            <a:chOff x="228600" y="228600"/>
            <a:chExt cx="2332704" cy="83820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554CB1A5-0CE2-0860-ADF8-6774A2C746A2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4D1C79F-32DE-DF51-E08D-F6907E6DD177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FE9754-9C9E-7EB5-0C47-7574A92A51E3}"/>
              </a:ext>
            </a:extLst>
          </p:cNvPr>
          <p:cNvGrpSpPr/>
          <p:nvPr/>
        </p:nvGrpSpPr>
        <p:grpSpPr>
          <a:xfrm>
            <a:off x="4140200" y="1284564"/>
            <a:ext cx="3936075" cy="2368205"/>
            <a:chOff x="2895600" y="2011740"/>
            <a:chExt cx="3250275" cy="20089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2946D4-99D1-D196-E3A8-ECEB2759E432}"/>
                </a:ext>
              </a:extLst>
            </p:cNvPr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2FC6D7-BC8A-A487-7EB1-90B7C204DB51}"/>
                </a:ext>
              </a:extLst>
            </p:cNvPr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E76B5DC-10E0-7F41-FE9C-56AF2808A29F}"/>
                </a:ext>
              </a:extLst>
            </p:cNvPr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31332C1-F132-5F1D-7DB8-61EE326BB288}"/>
              </a:ext>
            </a:extLst>
          </p:cNvPr>
          <p:cNvSpPr txBox="1"/>
          <p:nvPr/>
        </p:nvSpPr>
        <p:spPr>
          <a:xfrm>
            <a:off x="4795561" y="2512606"/>
            <a:ext cx="2685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03C55F-C7D4-0727-8002-74C4E988F228}"/>
              </a:ext>
            </a:extLst>
          </p:cNvPr>
          <p:cNvSpPr txBox="1"/>
          <p:nvPr/>
        </p:nvSpPr>
        <p:spPr>
          <a:xfrm>
            <a:off x="4639356" y="1453332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647B9C-C664-51F6-9E1E-A5D871E5C32B}"/>
              </a:ext>
            </a:extLst>
          </p:cNvPr>
          <p:cNvSpPr txBox="1"/>
          <p:nvPr/>
        </p:nvSpPr>
        <p:spPr>
          <a:xfrm flipH="1">
            <a:off x="6302613" y="1453332"/>
            <a:ext cx="1923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9D82E-9248-FDC2-FF0A-37E4F3FF75D0}"/>
              </a:ext>
            </a:extLst>
          </p:cNvPr>
          <p:cNvSpPr txBox="1"/>
          <p:nvPr/>
        </p:nvSpPr>
        <p:spPr>
          <a:xfrm flipH="1">
            <a:off x="6846914" y="84235"/>
            <a:ext cx="265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B3248-DD71-266F-66AF-066F2B8CC01F}"/>
              </a:ext>
            </a:extLst>
          </p:cNvPr>
          <p:cNvSpPr txBox="1"/>
          <p:nvPr/>
        </p:nvSpPr>
        <p:spPr>
          <a:xfrm>
            <a:off x="6505543" y="2458086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789FF-C5CF-2FF7-9B7B-91C90B8C7BB9}"/>
              </a:ext>
            </a:extLst>
          </p:cNvPr>
          <p:cNvSpPr txBox="1"/>
          <p:nvPr/>
        </p:nvSpPr>
        <p:spPr>
          <a:xfrm flipH="1">
            <a:off x="859707" y="3866203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khuoân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muoán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muoän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nguoàn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22FDE-3451-AB5C-82D9-93B2741FCAA1}"/>
              </a:ext>
            </a:extLst>
          </p:cNvPr>
          <p:cNvSpPr txBox="1"/>
          <p:nvPr/>
        </p:nvSpPr>
        <p:spPr>
          <a:xfrm flipH="1">
            <a:off x="859707" y="4785683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buoàng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luoáng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thuoång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vuoâng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B342C1-48FD-29FC-9429-9C6C4CD4F4F9}"/>
              </a:ext>
            </a:extLst>
          </p:cNvPr>
          <p:cNvSpPr/>
          <p:nvPr/>
        </p:nvSpPr>
        <p:spPr>
          <a:xfrm>
            <a:off x="329748" y="5843488"/>
            <a:ext cx="26244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cuoän chæ</a:t>
            </a:r>
            <a:endParaRPr lang="vi-VN" sz="4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F63F12-EB30-D11C-D4B8-ABFDCB25C2BE}"/>
              </a:ext>
            </a:extLst>
          </p:cNvPr>
          <p:cNvSpPr/>
          <p:nvPr/>
        </p:nvSpPr>
        <p:spPr>
          <a:xfrm>
            <a:off x="4166078" y="5863336"/>
            <a:ext cx="37465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buoàng chuoái</a:t>
            </a:r>
            <a:endParaRPr lang="vi-VN" sz="4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96F5AA-2CA1-F055-CFD1-15C61FF8EFFD}"/>
              </a:ext>
            </a:extLst>
          </p:cNvPr>
          <p:cNvSpPr/>
          <p:nvPr/>
        </p:nvSpPr>
        <p:spPr>
          <a:xfrm>
            <a:off x="8613656" y="5757150"/>
            <a:ext cx="36231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quaû chuoâng</a:t>
            </a:r>
            <a:endParaRPr lang="vi-VN" sz="4400" b="1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1"/>
            <a:ext cx="9296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1200" y="1454725"/>
            <a:ext cx="214033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ĎŪg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9643" y="1454205"/>
            <a:ext cx="169950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4618" y="3078365"/>
            <a:ext cx="358303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lt-LT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ų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chỉ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00248" y="3075709"/>
            <a:ext cx="5019323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λί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Ŭg </a:t>
            </a:r>
            <a:r>
              <a:rPr lang="el-GR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ε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uĒ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0" name="Rounded Rectangle 1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855" y="7620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1219200"/>
            <a:ext cx="5181600" cy="2772696"/>
          </a:xfrm>
          <a:prstGeom prst="rect">
            <a:avLst/>
          </a:prstGeom>
        </p:spPr>
      </p:pic>
      <p:pic>
        <p:nvPicPr>
          <p:cNvPr id="6" name="uo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1680" y="12192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3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3716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9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0718632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" y="1067052"/>
            <a:ext cx="12118848" cy="57269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79705" y="143722"/>
            <a:ext cx="498726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Thư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giãn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nhé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</a:rPr>
              <a:t>!</a:t>
            </a:r>
            <a:endParaRPr kumimoji="0" lang="vi-VN" sz="5400" b="1" i="0" u="none" strike="noStrike" kern="1200" cap="none" spc="0" normalizeH="0" baseline="0" noProof="0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658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6" y="67935"/>
            <a:ext cx="2209800" cy="715296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13" name="Picture 12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9381744" y="107790"/>
            <a:ext cx="2714850" cy="2498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6" y="1037198"/>
            <a:ext cx="6912408" cy="51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2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6400" b="67778"/>
          <a:stretch/>
        </p:blipFill>
        <p:spPr>
          <a:xfrm>
            <a:off x="1295400" y="0"/>
            <a:ext cx="10134600" cy="34085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2400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29000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saép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thaáp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kòt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thoåi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maïnh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ñaùm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Roài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truùt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xuoáng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</a:p>
          <a:p>
            <a:pPr algn="just"/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taïnh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haït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long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ñoïng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caùc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khí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maùt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meû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000" b="1" kern="600" spc="-34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458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2077720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saép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 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thaáp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  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kòt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 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thoåi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maïnh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ñaùm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 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Roài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truùt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xuoáng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</a:p>
          <a:p>
            <a:pPr algn="just"/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taïnh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haït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long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ñoïng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caùc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 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khí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maùt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meû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000" b="1" kern="600" spc="-34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888717" y="2704017"/>
            <a:ext cx="120728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450185" y="2675394"/>
            <a:ext cx="131797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753700" y="3278100"/>
            <a:ext cx="108937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450185" y="3904888"/>
            <a:ext cx="15805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04800" y="512572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4114782" y="2217724"/>
            <a:ext cx="118806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0303776" y="2246347"/>
            <a:ext cx="118806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2860984" y="2837882"/>
            <a:ext cx="118806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1772164" y="3452298"/>
            <a:ext cx="118806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8030751" y="3394551"/>
            <a:ext cx="118806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2184543" y="4668050"/>
            <a:ext cx="118806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10718779" y="4704493"/>
            <a:ext cx="149959" cy="4576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1905E2-FF3F-2E61-3183-072F307262A4}"/>
              </a:ext>
            </a:extLst>
          </p:cNvPr>
          <p:cNvSpPr txBox="1"/>
          <p:nvPr/>
        </p:nvSpPr>
        <p:spPr>
          <a:xfrm>
            <a:off x="158905" y="2177097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A6BCF-FFC7-5435-D7B3-81E56B5F817C}"/>
              </a:ext>
            </a:extLst>
          </p:cNvPr>
          <p:cNvSpPr txBox="1"/>
          <p:nvPr/>
        </p:nvSpPr>
        <p:spPr>
          <a:xfrm>
            <a:off x="10634321" y="2194479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23FB6-836F-AACE-FA3E-4363B11AFF87}"/>
              </a:ext>
            </a:extLst>
          </p:cNvPr>
          <p:cNvSpPr txBox="1"/>
          <p:nvPr/>
        </p:nvSpPr>
        <p:spPr>
          <a:xfrm>
            <a:off x="4390520" y="2219677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388BCF-AC1F-A472-CBC4-EFAE0FF0C6D3}"/>
              </a:ext>
            </a:extLst>
          </p:cNvPr>
          <p:cNvSpPr txBox="1"/>
          <p:nvPr/>
        </p:nvSpPr>
        <p:spPr>
          <a:xfrm>
            <a:off x="2891154" y="2773397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5F39FB-9CAA-9463-47E4-60E47484D3B7}"/>
              </a:ext>
            </a:extLst>
          </p:cNvPr>
          <p:cNvSpPr txBox="1"/>
          <p:nvPr/>
        </p:nvSpPr>
        <p:spPr>
          <a:xfrm>
            <a:off x="1850330" y="3424065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7CB7D-4E94-6195-6699-D515F5F18F11}"/>
              </a:ext>
            </a:extLst>
          </p:cNvPr>
          <p:cNvSpPr txBox="1"/>
          <p:nvPr/>
        </p:nvSpPr>
        <p:spPr>
          <a:xfrm>
            <a:off x="598631" y="4045425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AA976E-6482-45B1-3226-332B76D1DE07}"/>
              </a:ext>
            </a:extLst>
          </p:cNvPr>
          <p:cNvSpPr txBox="1"/>
          <p:nvPr/>
        </p:nvSpPr>
        <p:spPr>
          <a:xfrm>
            <a:off x="2245503" y="4697546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8F0CBB-4C13-0A97-C6EE-20530507849E}"/>
              </a:ext>
            </a:extLst>
          </p:cNvPr>
          <p:cNvSpPr txBox="1"/>
          <p:nvPr/>
        </p:nvSpPr>
        <p:spPr>
          <a:xfrm>
            <a:off x="738566" y="2346880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BD93A-573F-FE34-6D44-93F598104875}"/>
              </a:ext>
            </a:extLst>
          </p:cNvPr>
          <p:cNvSpPr txBox="1"/>
          <p:nvPr/>
        </p:nvSpPr>
        <p:spPr>
          <a:xfrm>
            <a:off x="0" y="4045424"/>
            <a:ext cx="73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/>
      <p:bldP spid="6" grpId="0"/>
      <p:bldP spid="37" grpId="0"/>
      <p:bldP spid="38" grpId="0"/>
      <p:bldP spid="39" grpId="0"/>
      <p:bldP spid="40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+ hình nền powerpoint cho trẻ mầm mon đẹp, dễ thươ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4132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038829" y="478004"/>
            <a:ext cx="580319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Ô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bí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kumimoji="0" lang="en-US" sz="1800" b="0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2052" name="Picture 4" descr="16 Mẫu cửa sổ đẹp bằng gỗ | Trang trí nội t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83" y="1166318"/>
            <a:ext cx="6638193" cy="33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5044653" y="1859970"/>
            <a:ext cx="958362" cy="6504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Hình chữ nhật 7"/>
          <p:cNvSpPr/>
          <p:nvPr/>
        </p:nvSpPr>
        <p:spPr>
          <a:xfrm>
            <a:off x="6260257" y="1874204"/>
            <a:ext cx="914400" cy="6504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Hình chữ nhật 8"/>
          <p:cNvSpPr/>
          <p:nvPr/>
        </p:nvSpPr>
        <p:spPr>
          <a:xfrm>
            <a:off x="5044653" y="2510389"/>
            <a:ext cx="958362" cy="613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6260257" y="2524623"/>
            <a:ext cx="914400" cy="61321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963844" y="4484340"/>
            <a:ext cx="1017601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4C7D1-8070-7F79-4178-39CBC30DC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1786B-8E50-25F9-971A-DFEE4770B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6400" b="67778"/>
          <a:stretch/>
        </p:blipFill>
        <p:spPr>
          <a:xfrm>
            <a:off x="609600" y="0"/>
            <a:ext cx="10820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5396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dấu hiệu nào báo hiệu trời sắp mưa?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342061" y="762000"/>
            <a:ext cx="647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881404" y="2133600"/>
            <a:ext cx="30319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4800" y="2806648"/>
            <a:ext cx="1600200" cy="8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57908" y="4120753"/>
            <a:ext cx="11583787" cy="47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14741" y="5188869"/>
            <a:ext cx="11209917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 nào miêu tả tiếng mưa rơi xuống rất mạnh</a:t>
            </a:r>
            <a:r>
              <a:rPr lang="en-US" sz="41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4741" y="5190679"/>
            <a:ext cx="11126954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 vật sau cơn mưa được miêu tả như thế nào?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33875" y="3479660"/>
            <a:ext cx="10307820" cy="6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4800" y="4800600"/>
            <a:ext cx="670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120908"/>
            <a:ext cx="1181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saép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thaáp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kòt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thoåi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ñaùm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Roài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truùt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xuoáng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</a:p>
          <a:p>
            <a:pPr algn="just"/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taïnh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haït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long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ñoïng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caùc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khí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maùt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meû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400" b="1" kern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5692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4037"/>
            <a:ext cx="1905000" cy="662467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9931" r="48095"/>
          <a:stretch/>
        </p:blipFill>
        <p:spPr>
          <a:xfrm>
            <a:off x="603504" y="1066801"/>
            <a:ext cx="5280149" cy="3352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19931" r="5028" b="-726"/>
          <a:stretch/>
        </p:blipFill>
        <p:spPr>
          <a:xfrm>
            <a:off x="6324601" y="1066801"/>
            <a:ext cx="5772911" cy="33528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386991" y="168165"/>
            <a:ext cx="3323527" cy="646331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nắng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0" y="5480226"/>
            <a:ext cx="12097511" cy="1187569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Các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em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nhìn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thấy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ai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và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gì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trong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bức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Times New Roman"/>
                <a:cs typeface="Times New Roman"/>
              </a:rPr>
              <a:t>tranh</a:t>
            </a:r>
            <a:r>
              <a:rPr lang="en-US" sz="3200" b="1" dirty="0">
                <a:latin typeface="UTM Avo" panose="02040603050506020204" pitchFamily="18" charset="0"/>
                <a:ea typeface="Times New Roman"/>
                <a:cs typeface="Times New Roman"/>
              </a:rPr>
              <a:t>? </a:t>
            </a:r>
            <a:endParaRPr lang="vi-VN" sz="24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2281" y="5227508"/>
            <a:ext cx="12139792" cy="1366528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- 2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Bức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tranh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thể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nào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? </a:t>
            </a:r>
            <a:endParaRPr lang="vi-VN" sz="28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82" y="5235577"/>
            <a:ext cx="12097510" cy="1366528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Em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có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thích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những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hiện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tượng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thời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tiết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đó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không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?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Vì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Times New Roman"/>
                <a:cs typeface="Times New Roman"/>
              </a:rPr>
              <a:t>sao</a:t>
            </a: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?</a:t>
            </a:r>
            <a:endParaRPr lang="vi-VN" sz="2800" b="1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9029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850032" y="411480"/>
            <a:ext cx="4491935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VẬN DỤNG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1120730" y="1427143"/>
            <a:ext cx="8860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Thi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tìm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ngữ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chứa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tiếng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vần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uôn</a:t>
            </a:r>
            <a:r>
              <a:rPr lang="en-US" sz="4000" b="1" dirty="0">
                <a:solidFill>
                  <a:srgbClr val="CC00CC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CC00CC"/>
                </a:solidFill>
                <a:latin typeface="UTM Avo" panose="02040603050506020204" pitchFamily="18" charset="0"/>
              </a:rPr>
              <a:t>uông</a:t>
            </a:r>
            <a:endParaRPr lang="en-US" sz="4000" b="1" dirty="0">
              <a:solidFill>
                <a:srgbClr val="CC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883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ao 5-Cánh 9">
            <a:hlinkClick r:id="rId2" action="ppaction://hlinksldjump"/>
          </p:cNvPr>
          <p:cNvSpPr/>
          <p:nvPr/>
        </p:nvSpPr>
        <p:spPr>
          <a:xfrm>
            <a:off x="11183112" y="5802923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988" y="2101170"/>
            <a:ext cx="7086600" cy="2838450"/>
          </a:xfrm>
          <a:prstGeom prst="rect">
            <a:avLst/>
          </a:prstGeom>
        </p:spPr>
      </p:pic>
      <p:sp>
        <p:nvSpPr>
          <p:cNvPr id="14" name="Hình chữ nhật 13">
            <a:hlinkClick r:id="rId4" action="ppaction://hlinksldjump"/>
          </p:cNvPr>
          <p:cNvSpPr/>
          <p:nvPr/>
        </p:nvSpPr>
        <p:spPr>
          <a:xfrm>
            <a:off x="1666725" y="861646"/>
            <a:ext cx="4370956" cy="23387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Hình chữ nhật 14">
            <a:hlinkClick r:id="rId5" action="ppaction://hlinksldjump"/>
          </p:cNvPr>
          <p:cNvSpPr/>
          <p:nvPr/>
        </p:nvSpPr>
        <p:spPr>
          <a:xfrm>
            <a:off x="6037680" y="861647"/>
            <a:ext cx="4530673" cy="23387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Hình chữ nhật 15">
            <a:hlinkClick r:id="rId6" action="ppaction://hlinksldjump"/>
          </p:cNvPr>
          <p:cNvSpPr/>
          <p:nvPr/>
        </p:nvSpPr>
        <p:spPr>
          <a:xfrm>
            <a:off x="1666725" y="3200400"/>
            <a:ext cx="4318201" cy="2602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Hình chữ nhật 16">
            <a:hlinkClick r:id="rId7" action="ppaction://hlinksldjump"/>
          </p:cNvPr>
          <p:cNvSpPr/>
          <p:nvPr/>
        </p:nvSpPr>
        <p:spPr>
          <a:xfrm>
            <a:off x="5984925" y="3200400"/>
            <a:ext cx="4583427" cy="2602523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671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o 5-Cánh 5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ộn Ngang 3"/>
          <p:cNvSpPr/>
          <p:nvPr/>
        </p:nvSpPr>
        <p:spPr>
          <a:xfrm>
            <a:off x="3566160" y="2057400"/>
            <a:ext cx="5102352" cy="10332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uôc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uôt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19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11" y="-703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o 5-Cánh 5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ộn Ngang 6"/>
          <p:cNvSpPr/>
          <p:nvPr/>
        </p:nvSpPr>
        <p:spPr>
          <a:xfrm>
            <a:off x="3544824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thuốc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ngọn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đuốc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7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ao 5-Cánh 3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ộn Ngang 5"/>
          <p:cNvSpPr/>
          <p:nvPr/>
        </p:nvSpPr>
        <p:spPr>
          <a:xfrm>
            <a:off x="3544824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chuột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túi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vuốt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9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ao 5-Cánh 3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ộn Ngang 5"/>
          <p:cNvSpPr/>
          <p:nvPr/>
        </p:nvSpPr>
        <p:spPr>
          <a:xfrm>
            <a:off x="2873619" y="1336431"/>
            <a:ext cx="6444762" cy="465992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1828801"/>
            <a:ext cx="9848087" cy="35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55360"/>
          </a:xfrm>
          <a:prstGeom prst="rect">
            <a:avLst/>
          </a:prstGeom>
        </p:spPr>
      </p:pic>
      <p:sp>
        <p:nvSpPr>
          <p:cNvPr id="6" name="Text Box 2"/>
          <p:cNvSpPr txBox="1"/>
          <p:nvPr/>
        </p:nvSpPr>
        <p:spPr>
          <a:xfrm>
            <a:off x="1462398" y="6055360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Chuån</a:t>
            </a:r>
            <a:r>
              <a:rPr lang="en-US" sz="4000" dirty="0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chuån</a:t>
            </a:r>
            <a:r>
              <a:rPr lang="en-US" sz="4000" dirty="0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 bay qua </a:t>
            </a:r>
            <a:r>
              <a:rPr lang="en-US" sz="4000" dirty="0" err="1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c¸c</a:t>
            </a:r>
            <a:r>
              <a:rPr lang="en-US" sz="4000" dirty="0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luèng</a:t>
            </a:r>
            <a:r>
              <a:rPr lang="en-US" sz="4000" dirty="0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rau</a:t>
            </a:r>
            <a:r>
              <a:rPr lang="en-US" sz="4000" dirty="0">
                <a:solidFill>
                  <a:srgbClr val="000000"/>
                </a:solidFill>
                <a:latin typeface=".VnAvant" panose="020B7200000000000000" pitchFamily="34" charset="0"/>
                <a:cs typeface="UTM Avo" panose="02040603050506020204" pitchFamily="18" charset="0"/>
              </a:rPr>
              <a:t>.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3918689" y="6055360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8506968" y="6055360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Hộp Văn bản 6">
            <a:extLst>
              <a:ext uri="{FF2B5EF4-FFF2-40B4-BE49-F238E27FC236}">
                <a16:creationId xmlns:a16="http://schemas.microsoft.com/office/drawing/2014/main" id="{4142AE3B-35C6-0B92-0923-8ADDB3565D6E}"/>
              </a:ext>
            </a:extLst>
          </p:cNvPr>
          <p:cNvSpPr txBox="1"/>
          <p:nvPr/>
        </p:nvSpPr>
        <p:spPr>
          <a:xfrm>
            <a:off x="2193918" y="6055360"/>
            <a:ext cx="114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1571" y="0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19547" y="37531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40200" y="1284564"/>
            <a:ext cx="3936075" cy="2368205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795561" y="2512606"/>
            <a:ext cx="2685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39356" y="1453332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6302613" y="1453332"/>
            <a:ext cx="1923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846914" y="84235"/>
            <a:ext cx="265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5543" y="2458086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27BCA-CB66-D69F-B896-7E6ECF7CAEE1}"/>
              </a:ext>
            </a:extLst>
          </p:cNvPr>
          <p:cNvSpPr txBox="1"/>
          <p:nvPr/>
        </p:nvSpPr>
        <p:spPr>
          <a:xfrm flipH="1">
            <a:off x="859707" y="3866203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khuoân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muoán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muoän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nguoàn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56BE-149E-5F60-1F22-4EB1F49F1C42}"/>
              </a:ext>
            </a:extLst>
          </p:cNvPr>
          <p:cNvSpPr txBox="1"/>
          <p:nvPr/>
        </p:nvSpPr>
        <p:spPr>
          <a:xfrm flipH="1">
            <a:off x="859707" y="5161603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buoàng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luoáng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thuoång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vuoâng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E85F1-498F-020B-0FDA-DF7771AF1C5A}"/>
              </a:ext>
            </a:extLst>
          </p:cNvPr>
          <p:cNvSpPr txBox="1"/>
          <p:nvPr/>
        </p:nvSpPr>
        <p:spPr>
          <a:xfrm flipH="1">
            <a:off x="1590110" y="3857579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F5022-7E2F-0B1A-4C15-C983A428AB17}"/>
              </a:ext>
            </a:extLst>
          </p:cNvPr>
          <p:cNvSpPr txBox="1"/>
          <p:nvPr/>
        </p:nvSpPr>
        <p:spPr>
          <a:xfrm flipH="1">
            <a:off x="4203587" y="3869869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2970E-E4EC-8611-8234-397A74395B77}"/>
              </a:ext>
            </a:extLst>
          </p:cNvPr>
          <p:cNvSpPr txBox="1"/>
          <p:nvPr/>
        </p:nvSpPr>
        <p:spPr>
          <a:xfrm flipH="1">
            <a:off x="6817064" y="3867301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8A8984-ABE8-9BB1-D65E-5F2734F8B8CF}"/>
              </a:ext>
            </a:extLst>
          </p:cNvPr>
          <p:cNvSpPr txBox="1"/>
          <p:nvPr/>
        </p:nvSpPr>
        <p:spPr>
          <a:xfrm flipH="1">
            <a:off x="9976411" y="3857342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6E95E-3B62-6BB9-0B71-10910C19E15F}"/>
              </a:ext>
            </a:extLst>
          </p:cNvPr>
          <p:cNvSpPr txBox="1"/>
          <p:nvPr/>
        </p:nvSpPr>
        <p:spPr>
          <a:xfrm flipH="1">
            <a:off x="1265159" y="5162360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97CDC-670A-A93B-59CB-E7C866C0AF5E}"/>
              </a:ext>
            </a:extLst>
          </p:cNvPr>
          <p:cNvSpPr txBox="1"/>
          <p:nvPr/>
        </p:nvSpPr>
        <p:spPr>
          <a:xfrm flipH="1">
            <a:off x="3856303" y="5161251"/>
            <a:ext cx="1893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C9154-1997-502F-F202-B43493D5393F}"/>
              </a:ext>
            </a:extLst>
          </p:cNvPr>
          <p:cNvSpPr txBox="1"/>
          <p:nvPr/>
        </p:nvSpPr>
        <p:spPr>
          <a:xfrm flipH="1">
            <a:off x="6846914" y="5157937"/>
            <a:ext cx="1932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6ADF6A-6130-242E-3BF9-4F36713AC5DF}"/>
              </a:ext>
            </a:extLst>
          </p:cNvPr>
          <p:cNvSpPr txBox="1"/>
          <p:nvPr/>
        </p:nvSpPr>
        <p:spPr>
          <a:xfrm flipH="1">
            <a:off x="9623916" y="5162121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6" grpId="0"/>
      <p:bldP spid="15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491</Words>
  <Application>Microsoft Office PowerPoint</Application>
  <PresentationFormat>Widescreen</PresentationFormat>
  <Paragraphs>111</Paragraphs>
  <Slides>23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Arial-Rounded</vt:lpstr>
      <vt:lpstr>AvantGarde</vt:lpstr>
      <vt:lpstr>UTM Avo</vt:lpstr>
      <vt:lpstr>.VnAvant</vt:lpstr>
      <vt:lpstr>Aptos</vt:lpstr>
      <vt:lpstr>Arial</vt:lpstr>
      <vt:lpstr>Calibri</vt:lpstr>
      <vt:lpstr>Calibri Light</vt:lpstr>
      <vt:lpstr>HP001</vt:lpstr>
      <vt:lpstr>HP001 4 hàng</vt:lpstr>
      <vt:lpstr>Times New Roman</vt:lpstr>
      <vt:lpstr>VNI-Avo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</cp:lastModifiedBy>
  <cp:revision>16</cp:revision>
  <dcterms:created xsi:type="dcterms:W3CDTF">2022-12-13T08:42:52Z</dcterms:created>
  <dcterms:modified xsi:type="dcterms:W3CDTF">2024-12-24T00:34:13Z</dcterms:modified>
</cp:coreProperties>
</file>