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89" r:id="rId4"/>
    <p:sldId id="297" r:id="rId5"/>
    <p:sldId id="306" r:id="rId6"/>
    <p:sldId id="262" r:id="rId7"/>
    <p:sldId id="286" r:id="rId8"/>
    <p:sldId id="302" r:id="rId9"/>
    <p:sldId id="268" r:id="rId10"/>
    <p:sldId id="272" r:id="rId11"/>
    <p:sldId id="281" r:id="rId12"/>
    <p:sldId id="282" r:id="rId13"/>
    <p:sldId id="284" r:id="rId14"/>
    <p:sldId id="305" r:id="rId15"/>
    <p:sldId id="285" r:id="rId16"/>
    <p:sldId id="308" r:id="rId17"/>
    <p:sldId id="275" r:id="rId18"/>
    <p:sldId id="277"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302"/>
    <a:srgbClr val="006BBC"/>
    <a:srgbClr val="FF19AD"/>
    <a:srgbClr val="FAE460"/>
    <a:srgbClr val="0083E6"/>
    <a:srgbClr val="FBE879"/>
    <a:srgbClr val="FFFF85"/>
    <a:srgbClr val="BD196F"/>
    <a:srgbClr val="FDF4BF"/>
    <a:srgbClr val="FAE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6" autoAdjust="0"/>
    <p:restoredTop sz="90747" autoAdjust="0"/>
  </p:normalViewPr>
  <p:slideViewPr>
    <p:cSldViewPr>
      <p:cViewPr varScale="1">
        <p:scale>
          <a:sx n="53" d="100"/>
          <a:sy n="53" d="100"/>
        </p:scale>
        <p:origin x="884" y="5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12/29/2024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465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19433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giải thích cho HS hiểu tác dụng của dấu ngoặc kép.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00898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có thể sửa, thêm thắt nội dung nếu thấy chưa phù hợp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44203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12/29/2024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H"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aphic 14">
            <a:extLst>
              <a:ext uri="{FF2B5EF4-FFF2-40B4-BE49-F238E27FC236}">
                <a16:creationId xmlns:a16="http://schemas.microsoft.com/office/drawing/2014/main" id="{FE321B6A-AE05-42F1-BF68-60EA5CECEF77}"/>
              </a:ext>
            </a:extLst>
          </p:cNvPr>
          <p:cNvGrpSpPr/>
          <p:nvPr/>
        </p:nvGrpSpPr>
        <p:grpSpPr>
          <a:xfrm>
            <a:off x="2194719" y="389604"/>
            <a:ext cx="9205993" cy="6524786"/>
            <a:chOff x="2444748" y="555045"/>
            <a:chExt cx="7282048" cy="5727454"/>
          </a:xfrm>
        </p:grpSpPr>
        <p:sp>
          <p:nvSpPr>
            <p:cNvPr id="14" name="Freeform: Shape 10">
              <a:extLst>
                <a:ext uri="{FF2B5EF4-FFF2-40B4-BE49-F238E27FC236}">
                  <a16:creationId xmlns:a16="http://schemas.microsoft.com/office/drawing/2014/main" id="{7500081E-F564-4513-A350-13970AFCAEC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11">
              <a:extLst>
                <a:ext uri="{FF2B5EF4-FFF2-40B4-BE49-F238E27FC236}">
                  <a16:creationId xmlns:a16="http://schemas.microsoft.com/office/drawing/2014/main" id="{61C2E04B-B1F4-4D13-A437-33CC9D134F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Shape 12">
              <a:extLst>
                <a:ext uri="{FF2B5EF4-FFF2-40B4-BE49-F238E27FC236}">
                  <a16:creationId xmlns:a16="http://schemas.microsoft.com/office/drawing/2014/main" id="{C5674F7D-7C5D-4FFB-974D-F31C76A651B2}"/>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3">
              <a:extLst>
                <a:ext uri="{FF2B5EF4-FFF2-40B4-BE49-F238E27FC236}">
                  <a16:creationId xmlns:a16="http://schemas.microsoft.com/office/drawing/2014/main" id="{9CEC8E02-869B-4F10-AE50-0AB2B3880C3C}"/>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4">
              <a:extLst>
                <a:ext uri="{FF2B5EF4-FFF2-40B4-BE49-F238E27FC236}">
                  <a16:creationId xmlns:a16="http://schemas.microsoft.com/office/drawing/2014/main" id="{E39ED037-185D-4496-8224-1006913919B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Shape 15">
              <a:extLst>
                <a:ext uri="{FF2B5EF4-FFF2-40B4-BE49-F238E27FC236}">
                  <a16:creationId xmlns:a16="http://schemas.microsoft.com/office/drawing/2014/main" id="{F3F25A6E-1B55-4E06-BC06-42521BD2727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6">
              <a:extLst>
                <a:ext uri="{FF2B5EF4-FFF2-40B4-BE49-F238E27FC236}">
                  <a16:creationId xmlns:a16="http://schemas.microsoft.com/office/drawing/2014/main" id="{1CB8120A-881D-4445-AE1B-D01327D6FABF}"/>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17">
              <a:extLst>
                <a:ext uri="{FF2B5EF4-FFF2-40B4-BE49-F238E27FC236}">
                  <a16:creationId xmlns:a16="http://schemas.microsoft.com/office/drawing/2014/main" id="{9A11AA7F-BDA3-4021-A1C3-18D8F616184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pic>
        <p:nvPicPr>
          <p:cNvPr id="2" name="kể chuyện lớp 1 chuột nhà và chuột đồng sách kết nối tri thức với cuộc 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31117" y="506727"/>
            <a:ext cx="8531704" cy="4799160"/>
          </a:xfrm>
          <a:prstGeom prst="rect">
            <a:avLst/>
          </a:prstGeom>
        </p:spPr>
      </p:pic>
      <p:grpSp>
        <p:nvGrpSpPr>
          <p:cNvPr id="7" name="Group 6"/>
          <p:cNvGrpSpPr/>
          <p:nvPr/>
        </p:nvGrpSpPr>
        <p:grpSpPr>
          <a:xfrm>
            <a:off x="215396" y="203422"/>
            <a:ext cx="4036722" cy="941185"/>
            <a:chOff x="63500" y="1429216"/>
            <a:chExt cx="3035050" cy="705889"/>
          </a:xfrm>
        </p:grpSpPr>
        <p:sp>
          <p:nvSpPr>
            <p:cNvPr id="8" name="Rounded Rectangle 7"/>
            <p:cNvSpPr/>
            <p:nvPr/>
          </p:nvSpPr>
          <p:spPr>
            <a:xfrm>
              <a:off x="498941" y="1429216"/>
              <a:ext cx="259960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Kể chuyện</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1805" y="327016"/>
            <a:ext cx="10934429" cy="1015663"/>
          </a:xfrm>
          <a:prstGeom prst="rect">
            <a:avLst/>
          </a:prstGeom>
          <a:noFill/>
        </p:spPr>
        <p:txBody>
          <a:bodyPr wrap="square" rtlCol="0">
            <a:spAutoFit/>
          </a:bodyPr>
          <a:lstStyle/>
          <a:p>
            <a:pPr algn="ctr"/>
            <a:r>
              <a:rPr lang="en-US" sz="6000" b="1">
                <a:latin typeface="Arial-Rounded" pitchFamily="34" charset="0"/>
                <a:ea typeface="Arial-Rounded" pitchFamily="34" charset="0"/>
                <a:cs typeface="Arial-Rounded" pitchFamily="34" charset="0"/>
              </a:rPr>
              <a:t>Chuột nhà và chuột đồng</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80" t="26396" r="52040" b="39926"/>
          <a:stretch/>
        </p:blipFill>
        <p:spPr>
          <a:xfrm>
            <a:off x="3454017" y="1600200"/>
            <a:ext cx="4608102" cy="4920817"/>
          </a:xfrm>
          <a:prstGeom prst="rect">
            <a:avLst/>
          </a:prstGeom>
        </p:spPr>
      </p:pic>
    </p:spTree>
    <p:extLst>
      <p:ext uri="{BB962C8B-B14F-4D97-AF65-F5344CB8AC3E}">
        <p14:creationId xmlns:p14="http://schemas.microsoft.com/office/powerpoint/2010/main" val="247644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566" t="26092" r="1272" b="40230"/>
          <a:stretch/>
        </p:blipFill>
        <p:spPr>
          <a:xfrm>
            <a:off x="2880519" y="470338"/>
            <a:ext cx="6131417" cy="5858718"/>
          </a:xfrm>
          <a:prstGeom prst="rect">
            <a:avLst/>
          </a:prstGeom>
        </p:spPr>
      </p:pic>
    </p:spTree>
    <p:extLst>
      <p:ext uri="{BB962C8B-B14F-4D97-AF65-F5344CB8AC3E}">
        <p14:creationId xmlns:p14="http://schemas.microsoft.com/office/powerpoint/2010/main" val="112141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18" t="60200" r="52302" b="6122"/>
          <a:stretch/>
        </p:blipFill>
        <p:spPr>
          <a:xfrm>
            <a:off x="3454017" y="457200"/>
            <a:ext cx="5486400" cy="5858718"/>
          </a:xfrm>
          <a:prstGeom prst="rect">
            <a:avLst/>
          </a:prstGeom>
        </p:spPr>
      </p:pic>
    </p:spTree>
    <p:extLst>
      <p:ext uri="{BB962C8B-B14F-4D97-AF65-F5344CB8AC3E}">
        <p14:creationId xmlns:p14="http://schemas.microsoft.com/office/powerpoint/2010/main" val="23407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434" t="59656" r="6786" b="6666"/>
          <a:stretch/>
        </p:blipFill>
        <p:spPr>
          <a:xfrm>
            <a:off x="3454017" y="457200"/>
            <a:ext cx="5486400" cy="5858718"/>
          </a:xfrm>
          <a:prstGeom prst="rect">
            <a:avLst/>
          </a:prstGeom>
        </p:spPr>
      </p:pic>
    </p:spTree>
    <p:extLst>
      <p:ext uri="{BB962C8B-B14F-4D97-AF65-F5344CB8AC3E}">
        <p14:creationId xmlns:p14="http://schemas.microsoft.com/office/powerpoint/2010/main" val="252128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42" y="0"/>
            <a:ext cx="12027872" cy="923330"/>
          </a:xfrm>
          <a:prstGeom prst="rect">
            <a:avLst/>
          </a:prstGeom>
          <a:noFill/>
        </p:spPr>
        <p:txBody>
          <a:bodyPr wrap="square" rtlCol="0">
            <a:spAutoFit/>
          </a:bodyPr>
          <a:lstStyle/>
          <a:p>
            <a:pPr algn="ctr"/>
            <a:r>
              <a:rPr lang="en-US" sz="5400" b="1">
                <a:latin typeface="Arial-Rounded" pitchFamily="34" charset="0"/>
                <a:ea typeface="Arial-Rounded" pitchFamily="34" charset="0"/>
                <a:cs typeface="Arial-Rounded" pitchFamily="34" charset="0"/>
              </a:rPr>
              <a:t>Chuột nhà và chuột đồng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977" b="6666"/>
          <a:stretch/>
        </p:blipFill>
        <p:spPr>
          <a:xfrm>
            <a:off x="3168987" y="1117668"/>
            <a:ext cx="5716583" cy="5589351"/>
          </a:xfrm>
          <a:prstGeom prst="rect">
            <a:avLst/>
          </a:prstGeom>
        </p:spPr>
      </p:pic>
    </p:spTree>
    <p:extLst>
      <p:ext uri="{BB962C8B-B14F-4D97-AF65-F5344CB8AC3E}">
        <p14:creationId xmlns:p14="http://schemas.microsoft.com/office/powerpoint/2010/main" val="397655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1000" r="-12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719" y="533400"/>
            <a:ext cx="8686800" cy="3886200"/>
          </a:xfrm>
        </p:spPr>
        <p:txBody>
          <a:bodyPr>
            <a:noAutofit/>
          </a:bodyPr>
          <a:lstStyle/>
          <a:p>
            <a:pPr algn="l"/>
            <a:r>
              <a:rPr lang="en-US" u="sng">
                <a:solidFill>
                  <a:srgbClr val="002060"/>
                </a:solidFill>
                <a:latin typeface="Arial-Rounded" pitchFamily="34" charset="0"/>
                <a:ea typeface="Arial-Rounded" pitchFamily="34" charset="0"/>
                <a:cs typeface="Arial-Rounded" pitchFamily="34" charset="0"/>
              </a:rPr>
              <a:t>Bài học:</a:t>
            </a:r>
            <a:br>
              <a:rPr lang="en-US" u="sng">
                <a:solidFill>
                  <a:srgbClr val="002060"/>
                </a:solidFill>
                <a:latin typeface="Arial-Rounded" pitchFamily="34" charset="0"/>
                <a:ea typeface="Arial-Rounded" pitchFamily="34" charset="0"/>
                <a:cs typeface="Arial-Rounded" pitchFamily="34" charset="0"/>
              </a:rPr>
            </a:br>
            <a:r>
              <a:rPr lang="en-US">
                <a:solidFill>
                  <a:srgbClr val="0070C0"/>
                </a:solidFill>
                <a:latin typeface="Arial-Rounded" pitchFamily="34" charset="0"/>
                <a:ea typeface="Arial-Rounded" pitchFamily="34" charset="0"/>
                <a:cs typeface="Arial-Rounded" pitchFamily="34" charset="0"/>
              </a:rPr>
              <a:t>	Nhiều người chọn cuộc sống giản dị nhưng hạnh phúc và bình yên. </a:t>
            </a:r>
            <a:br>
              <a:rPr lang="en-US">
                <a:solidFill>
                  <a:srgbClr val="0070C0"/>
                </a:solidFill>
                <a:latin typeface="Arial-Rounded" pitchFamily="34" charset="0"/>
                <a:ea typeface="Arial-Rounded" pitchFamily="34" charset="0"/>
                <a:cs typeface="Arial-Rounded" pitchFamily="34" charset="0"/>
              </a:rPr>
            </a:br>
            <a:r>
              <a:rPr lang="en-US">
                <a:solidFill>
                  <a:srgbClr val="0070C0"/>
                </a:solidFill>
                <a:latin typeface="Arial-Rounded" pitchFamily="34" charset="0"/>
                <a:ea typeface="Arial-Rounded" pitchFamily="34" charset="0"/>
                <a:cs typeface="Arial-Rounded" pitchFamily="34" charset="0"/>
              </a:rPr>
              <a:t>	Sống nghèo nhưng thanh thản con hơn giàu có mà luôn phải lo lắng, sợ hãi.</a:t>
            </a:r>
          </a:p>
        </p:txBody>
      </p:sp>
    </p:spTree>
    <p:extLst>
      <p:ext uri="{BB962C8B-B14F-4D97-AF65-F5344CB8AC3E}">
        <p14:creationId xmlns:p14="http://schemas.microsoft.com/office/powerpoint/2010/main" val="335486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844" y="2068731"/>
            <a:ext cx="6116066" cy="233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sp>
        <p:nvSpPr>
          <p:cNvPr id="2" name="TextBox 1"/>
          <p:cNvSpPr txBox="1"/>
          <p:nvPr/>
        </p:nvSpPr>
        <p:spPr>
          <a:xfrm>
            <a:off x="3000058" y="2690812"/>
            <a:ext cx="6534150" cy="1323439"/>
          </a:xfrm>
          <a:prstGeom prst="rect">
            <a:avLst/>
          </a:prstGeom>
          <a:noFill/>
        </p:spPr>
        <p:txBody>
          <a:bodyPr wrap="square" rtlCol="0">
            <a:spAutoFit/>
          </a:bodyPr>
          <a:lstStyle/>
          <a:p>
            <a:pPr algn="ctr"/>
            <a:r>
              <a:rPr lang="en-US" sz="80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457" y="-167309"/>
            <a:ext cx="11739552" cy="194935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219732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114780 h 1320800"/>
              <a:gd name="connsiteX10" fmla="*/ 0 w 8826500"/>
              <a:gd name="connsiteY10" fmla="*/ 1219732 h 1320800"/>
              <a:gd name="connsiteX11" fmla="*/ 63500 w 8826500"/>
              <a:gd name="connsiteY11" fmla="*/ 127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500" h="1320800">
                <a:moveTo>
                  <a:pt x="63500" y="12700"/>
                </a:moveTo>
                <a:lnTo>
                  <a:pt x="8826500" y="0"/>
                </a:lnTo>
                <a:cubicBezTo>
                  <a:pt x="8758767" y="216541"/>
                  <a:pt x="8652933" y="534683"/>
                  <a:pt x="8483600" y="662324"/>
                </a:cubicBezTo>
                <a:cubicBezTo>
                  <a:pt x="8034867" y="1015807"/>
                  <a:pt x="7304617" y="1096754"/>
                  <a:pt x="6781800" y="1206500"/>
                </a:cubicBezTo>
                <a:cubicBezTo>
                  <a:pt x="6462183" y="1278146"/>
                  <a:pt x="6335183" y="1278467"/>
                  <a:pt x="6070600" y="1308100"/>
                </a:cubicBezTo>
                <a:lnTo>
                  <a:pt x="5080000" y="1320800"/>
                </a:lnTo>
                <a:lnTo>
                  <a:pt x="4318000" y="1295400"/>
                </a:lnTo>
                <a:lnTo>
                  <a:pt x="3733800" y="1257300"/>
                </a:lnTo>
                <a:lnTo>
                  <a:pt x="3098800" y="1193800"/>
                </a:lnTo>
                <a:lnTo>
                  <a:pt x="1930400" y="1114780"/>
                </a:lnTo>
                <a:lnTo>
                  <a:pt x="0" y="1219732"/>
                </a:lnTo>
                <a:lnTo>
                  <a:pt x="63500" y="12700"/>
                </a:lnTo>
                <a:close/>
              </a:path>
            </a:pathLst>
          </a:cu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247650"/>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0130" y="295634"/>
            <a:ext cx="1422278" cy="676911"/>
          </a:xfrm>
          <a:prstGeom prst="rect">
            <a:avLst/>
          </a:prstGeom>
          <a:noFill/>
        </p:spPr>
        <p:txBody>
          <a:bodyPr wrap="square" lIns="121725" tIns="60862" rIns="121725" bIns="60862" rtlCol="0">
            <a:spAutoFit/>
          </a:bodyPr>
          <a:lstStyle/>
          <a:p>
            <a:pPr algn="ctr"/>
            <a:r>
              <a:rPr lang="en-US" sz="36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372015" y="742950"/>
            <a:ext cx="1127504" cy="943848"/>
          </a:xfrm>
          <a:prstGeom prst="rect">
            <a:avLst/>
          </a:prstGeom>
          <a:noFill/>
        </p:spPr>
        <p:txBody>
          <a:bodyPr wrap="square" lIns="121725" tIns="60862" rIns="121725" bIns="60862" rtlCol="0">
            <a:spAutoFit/>
          </a:bodyPr>
          <a:lstStyle/>
          <a:p>
            <a:pPr algn="ctr"/>
            <a:r>
              <a:rPr lang="en-US" sz="5300" b="1">
                <a:solidFill>
                  <a:srgbClr val="006BBC"/>
                </a:solidFill>
                <a:latin typeface=".VnCooper" pitchFamily="34" charset="0"/>
                <a:ea typeface="Arial-Rounded" pitchFamily="34" charset="0"/>
                <a:cs typeface="Arial-Rounded" pitchFamily="34" charset="0"/>
              </a:rPr>
              <a:t>70</a:t>
            </a:r>
          </a:p>
        </p:txBody>
      </p:sp>
      <p:grpSp>
        <p:nvGrpSpPr>
          <p:cNvPr id="27" name="Group 26"/>
          <p:cNvGrpSpPr/>
          <p:nvPr/>
        </p:nvGrpSpPr>
        <p:grpSpPr>
          <a:xfrm>
            <a:off x="200450" y="22098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Đọc</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5" name="Title 1"/>
          <p:cNvSpPr txBox="1">
            <a:spLocks/>
          </p:cNvSpPr>
          <p:nvPr/>
        </p:nvSpPr>
        <p:spPr>
          <a:xfrm>
            <a:off x="3212149" y="6960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b="1">
                <a:solidFill>
                  <a:schemeClr val="bg1"/>
                </a:solidFill>
                <a:latin typeface="Arial-Rounded" pitchFamily="34" charset="0"/>
                <a:ea typeface="Arial-Rounded" pitchFamily="34" charset="0"/>
                <a:cs typeface="Arial-Rounded" pitchFamily="34" charset="0"/>
              </a:rPr>
              <a:t>ÔN TẬP</a:t>
            </a:r>
          </a:p>
          <a:p>
            <a:pPr>
              <a:lnSpc>
                <a:spcPct val="120000"/>
              </a:lnSpc>
            </a:pPr>
            <a:r>
              <a:rPr lang="en-US" b="1">
                <a:solidFill>
                  <a:schemeClr val="bg1"/>
                </a:solidFill>
                <a:latin typeface="Arial-Rounded" pitchFamily="34" charset="0"/>
                <a:ea typeface="Arial-Rounded" pitchFamily="34" charset="0"/>
                <a:cs typeface="Arial-Rounded" pitchFamily="34" charset="0"/>
              </a:rPr>
              <a:t>VÀ KỂ CHUYỆN</a:t>
            </a:r>
          </a:p>
        </p:txBody>
      </p:sp>
      <p:graphicFrame>
        <p:nvGraphicFramePr>
          <p:cNvPr id="6" name="Table 5"/>
          <p:cNvGraphicFramePr>
            <a:graphicFrameLocks noGrp="1"/>
          </p:cNvGraphicFramePr>
          <p:nvPr>
            <p:extLst>
              <p:ext uri="{D42A27DB-BD31-4B8C-83A1-F6EECF244321}">
                <p14:modId xmlns:p14="http://schemas.microsoft.com/office/powerpoint/2010/main" val="1628512834"/>
              </p:ext>
            </p:extLst>
          </p:nvPr>
        </p:nvGraphicFramePr>
        <p:xfrm>
          <a:off x="105853" y="4181206"/>
          <a:ext cx="8090268" cy="1762394"/>
        </p:xfrm>
        <a:graphic>
          <a:graphicData uri="http://schemas.openxmlformats.org/drawingml/2006/table">
            <a:tbl>
              <a:tblPr firstRow="1" bandRow="1">
                <a:tableStyleId>{5C22544A-7EE6-4342-B048-85BDC9FD1C3A}</a:tableStyleId>
              </a:tblPr>
              <a:tblGrid>
                <a:gridCol w="1348378">
                  <a:extLst>
                    <a:ext uri="{9D8B030D-6E8A-4147-A177-3AD203B41FA5}">
                      <a16:colId xmlns:a16="http://schemas.microsoft.com/office/drawing/2014/main" val="20000"/>
                    </a:ext>
                  </a:extLst>
                </a:gridCol>
                <a:gridCol w="1348378">
                  <a:extLst>
                    <a:ext uri="{9D8B030D-6E8A-4147-A177-3AD203B41FA5}">
                      <a16:colId xmlns:a16="http://schemas.microsoft.com/office/drawing/2014/main" val="20001"/>
                    </a:ext>
                  </a:extLst>
                </a:gridCol>
                <a:gridCol w="1348378">
                  <a:extLst>
                    <a:ext uri="{9D8B030D-6E8A-4147-A177-3AD203B41FA5}">
                      <a16:colId xmlns:a16="http://schemas.microsoft.com/office/drawing/2014/main" val="20002"/>
                    </a:ext>
                  </a:extLst>
                </a:gridCol>
                <a:gridCol w="1348378">
                  <a:extLst>
                    <a:ext uri="{9D8B030D-6E8A-4147-A177-3AD203B41FA5}">
                      <a16:colId xmlns:a16="http://schemas.microsoft.com/office/drawing/2014/main" val="20003"/>
                    </a:ext>
                  </a:extLst>
                </a:gridCol>
                <a:gridCol w="1348378">
                  <a:extLst>
                    <a:ext uri="{9D8B030D-6E8A-4147-A177-3AD203B41FA5}">
                      <a16:colId xmlns:a16="http://schemas.microsoft.com/office/drawing/2014/main" val="20004"/>
                    </a:ext>
                  </a:extLst>
                </a:gridCol>
                <a:gridCol w="1348378">
                  <a:extLst>
                    <a:ext uri="{9D8B030D-6E8A-4147-A177-3AD203B41FA5}">
                      <a16:colId xmlns:a16="http://schemas.microsoft.com/office/drawing/2014/main" val="20005"/>
                    </a:ext>
                  </a:extLst>
                </a:gridCol>
              </a:tblGrid>
              <a:tr h="88119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0"/>
                  </a:ext>
                </a:extLst>
              </a:tr>
              <a:tr h="88119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bl>
          </a:graphicData>
        </a:graphic>
      </p:graphicFrame>
      <p:sp>
        <p:nvSpPr>
          <p:cNvPr id="29" name="Title 1"/>
          <p:cNvSpPr txBox="1">
            <a:spLocks/>
          </p:cNvSpPr>
          <p:nvPr/>
        </p:nvSpPr>
        <p:spPr>
          <a:xfrm>
            <a:off x="7432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a:t>
            </a:r>
          </a:p>
        </p:txBody>
      </p:sp>
      <p:sp>
        <p:nvSpPr>
          <p:cNvPr id="40" name="Title 1"/>
          <p:cNvSpPr txBox="1">
            <a:spLocks/>
          </p:cNvSpPr>
          <p:nvPr/>
        </p:nvSpPr>
        <p:spPr>
          <a:xfrm>
            <a:off x="1418877"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c</a:t>
            </a:r>
          </a:p>
        </p:txBody>
      </p:sp>
      <p:sp>
        <p:nvSpPr>
          <p:cNvPr id="41" name="Title 1"/>
          <p:cNvSpPr txBox="1">
            <a:spLocks/>
          </p:cNvSpPr>
          <p:nvPr/>
        </p:nvSpPr>
        <p:spPr>
          <a:xfrm>
            <a:off x="2763431"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m</a:t>
            </a:r>
          </a:p>
        </p:txBody>
      </p:sp>
      <p:sp>
        <p:nvSpPr>
          <p:cNvPr id="42" name="Title 1"/>
          <p:cNvSpPr txBox="1">
            <a:spLocks/>
          </p:cNvSpPr>
          <p:nvPr/>
        </p:nvSpPr>
        <p:spPr>
          <a:xfrm>
            <a:off x="4107985"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n</a:t>
            </a:r>
          </a:p>
        </p:txBody>
      </p:sp>
      <p:sp>
        <p:nvSpPr>
          <p:cNvPr id="43" name="Title 1"/>
          <p:cNvSpPr txBox="1">
            <a:spLocks/>
          </p:cNvSpPr>
          <p:nvPr/>
        </p:nvSpPr>
        <p:spPr>
          <a:xfrm>
            <a:off x="5452539"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t</a:t>
            </a:r>
          </a:p>
        </p:txBody>
      </p:sp>
      <p:sp>
        <p:nvSpPr>
          <p:cNvPr id="44" name="Title 1"/>
          <p:cNvSpPr txBox="1">
            <a:spLocks/>
          </p:cNvSpPr>
          <p:nvPr/>
        </p:nvSpPr>
        <p:spPr>
          <a:xfrm>
            <a:off x="6797093"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ng</a:t>
            </a:r>
          </a:p>
        </p:txBody>
      </p:sp>
      <p:sp>
        <p:nvSpPr>
          <p:cNvPr id="45" name="Title 1"/>
          <p:cNvSpPr txBox="1">
            <a:spLocks/>
          </p:cNvSpPr>
          <p:nvPr/>
        </p:nvSpPr>
        <p:spPr>
          <a:xfrm>
            <a:off x="1403110"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uôc</a:t>
            </a:r>
          </a:p>
        </p:txBody>
      </p:sp>
      <p:sp>
        <p:nvSpPr>
          <p:cNvPr id="46" name="Title 1"/>
          <p:cNvSpPr txBox="1">
            <a:spLocks/>
          </p:cNvSpPr>
          <p:nvPr/>
        </p:nvSpPr>
        <p:spPr>
          <a:xfrm>
            <a:off x="2731898"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uôm</a:t>
            </a:r>
          </a:p>
        </p:txBody>
      </p:sp>
      <p:sp>
        <p:nvSpPr>
          <p:cNvPr id="47" name="Title 1"/>
          <p:cNvSpPr txBox="1">
            <a:spLocks/>
          </p:cNvSpPr>
          <p:nvPr/>
        </p:nvSpPr>
        <p:spPr>
          <a:xfrm>
            <a:off x="4107984"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uôn</a:t>
            </a:r>
          </a:p>
        </p:txBody>
      </p:sp>
      <p:sp>
        <p:nvSpPr>
          <p:cNvPr id="48" name="Title 1"/>
          <p:cNvSpPr txBox="1">
            <a:spLocks/>
          </p:cNvSpPr>
          <p:nvPr/>
        </p:nvSpPr>
        <p:spPr>
          <a:xfrm>
            <a:off x="543677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uôt</a:t>
            </a:r>
          </a:p>
        </p:txBody>
      </p:sp>
      <p:sp>
        <p:nvSpPr>
          <p:cNvPr id="49" name="Title 1"/>
          <p:cNvSpPr txBox="1">
            <a:spLocks/>
          </p:cNvSpPr>
          <p:nvPr/>
        </p:nvSpPr>
        <p:spPr>
          <a:xfrm>
            <a:off x="679709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uông</a:t>
            </a:r>
          </a:p>
        </p:txBody>
      </p:sp>
      <p:graphicFrame>
        <p:nvGraphicFramePr>
          <p:cNvPr id="8" name="Table 7"/>
          <p:cNvGraphicFramePr>
            <a:graphicFrameLocks noGrp="1"/>
          </p:cNvGraphicFramePr>
          <p:nvPr>
            <p:extLst>
              <p:ext uri="{D42A27DB-BD31-4B8C-83A1-F6EECF244321}">
                <p14:modId xmlns:p14="http://schemas.microsoft.com/office/powerpoint/2010/main" val="2393844163"/>
              </p:ext>
            </p:extLst>
          </p:nvPr>
        </p:nvGraphicFramePr>
        <p:xfrm>
          <a:off x="8400606" y="3356695"/>
          <a:ext cx="3625965" cy="2550231"/>
        </p:xfrm>
        <a:graphic>
          <a:graphicData uri="http://schemas.openxmlformats.org/drawingml/2006/table">
            <a:tbl>
              <a:tblPr firstRow="1" bandRow="1">
                <a:tableStyleId>{5C22544A-7EE6-4342-B048-85BDC9FD1C3A}</a:tableStyleId>
              </a:tblPr>
              <a:tblGrid>
                <a:gridCol w="1208655">
                  <a:extLst>
                    <a:ext uri="{9D8B030D-6E8A-4147-A177-3AD203B41FA5}">
                      <a16:colId xmlns:a16="http://schemas.microsoft.com/office/drawing/2014/main" val="20000"/>
                    </a:ext>
                  </a:extLst>
                </a:gridCol>
                <a:gridCol w="1208655">
                  <a:extLst>
                    <a:ext uri="{9D8B030D-6E8A-4147-A177-3AD203B41FA5}">
                      <a16:colId xmlns:a16="http://schemas.microsoft.com/office/drawing/2014/main" val="20001"/>
                    </a:ext>
                  </a:extLst>
                </a:gridCol>
                <a:gridCol w="1208655">
                  <a:extLst>
                    <a:ext uri="{9D8B030D-6E8A-4147-A177-3AD203B41FA5}">
                      <a16:colId xmlns:a16="http://schemas.microsoft.com/office/drawing/2014/main" val="20002"/>
                    </a:ext>
                  </a:extLst>
                </a:gridCol>
              </a:tblGrid>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0"/>
                  </a:ext>
                </a:extLst>
              </a:tr>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2"/>
                  </a:ext>
                </a:extLst>
              </a:tr>
            </a:tbl>
          </a:graphicData>
        </a:graphic>
      </p:graphicFrame>
      <p:sp>
        <p:nvSpPr>
          <p:cNvPr id="50" name="Title 1"/>
          <p:cNvSpPr txBox="1">
            <a:spLocks/>
          </p:cNvSpPr>
          <p:nvPr/>
        </p:nvSpPr>
        <p:spPr>
          <a:xfrm>
            <a:off x="8294748" y="428691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a:t>
            </a:r>
          </a:p>
        </p:txBody>
      </p:sp>
      <p:sp>
        <p:nvSpPr>
          <p:cNvPr id="51" name="Title 1"/>
          <p:cNvSpPr txBox="1">
            <a:spLocks/>
          </p:cNvSpPr>
          <p:nvPr/>
        </p:nvSpPr>
        <p:spPr>
          <a:xfrm>
            <a:off x="8294748"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ươ</a:t>
            </a:r>
          </a:p>
        </p:txBody>
      </p:sp>
      <p:sp>
        <p:nvSpPr>
          <p:cNvPr id="52" name="Title 1"/>
          <p:cNvSpPr txBox="1">
            <a:spLocks/>
          </p:cNvSpPr>
          <p:nvPr/>
        </p:nvSpPr>
        <p:spPr>
          <a:xfrm>
            <a:off x="9509919" y="348933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i</a:t>
            </a:r>
          </a:p>
        </p:txBody>
      </p:sp>
      <p:sp>
        <p:nvSpPr>
          <p:cNvPr id="53" name="Title 1"/>
          <p:cNvSpPr txBox="1">
            <a:spLocks/>
          </p:cNvSpPr>
          <p:nvPr/>
        </p:nvSpPr>
        <p:spPr>
          <a:xfrm>
            <a:off x="10711481" y="343152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a:t>
            </a:r>
          </a:p>
        </p:txBody>
      </p:sp>
      <p:cxnSp>
        <p:nvCxnSpPr>
          <p:cNvPr id="10" name="Straight Connector 9"/>
          <p:cNvCxnSpPr/>
          <p:nvPr/>
        </p:nvCxnSpPr>
        <p:spPr>
          <a:xfrm>
            <a:off x="10790311" y="4213338"/>
            <a:ext cx="1236838" cy="797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790311" y="4257353"/>
            <a:ext cx="1236838" cy="7850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itle 1"/>
          <p:cNvSpPr txBox="1">
            <a:spLocks/>
          </p:cNvSpPr>
          <p:nvPr/>
        </p:nvSpPr>
        <p:spPr>
          <a:xfrm>
            <a:off x="9464635" y="4280346"/>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uôi</a:t>
            </a:r>
          </a:p>
        </p:txBody>
      </p:sp>
      <p:sp>
        <p:nvSpPr>
          <p:cNvPr id="56" name="Title 1"/>
          <p:cNvSpPr txBox="1">
            <a:spLocks/>
          </p:cNvSpPr>
          <p:nvPr/>
        </p:nvSpPr>
        <p:spPr>
          <a:xfrm>
            <a:off x="9509918"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ươi</a:t>
            </a:r>
          </a:p>
        </p:txBody>
      </p:sp>
      <p:sp>
        <p:nvSpPr>
          <p:cNvPr id="57" name="Title 1"/>
          <p:cNvSpPr txBox="1">
            <a:spLocks/>
          </p:cNvSpPr>
          <p:nvPr/>
        </p:nvSpPr>
        <p:spPr>
          <a:xfrm>
            <a:off x="10683551"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ươu</a:t>
            </a: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fade">
                                      <p:cBhvr>
                                        <p:cTn id="141" dur="500"/>
                                        <p:tgtEl>
                                          <p:spTgt spid="54"/>
                                        </p:tgtEl>
                                      </p:cBhvr>
                                    </p:animEffec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500"/>
                                        <p:tgtEl>
                                          <p:spTgt spid="1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2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5" y="12826"/>
            <a:ext cx="12170664" cy="6877104"/>
          </a:xfrm>
          <a:prstGeom prst="rect">
            <a:avLst/>
          </a:prstGeom>
        </p:spPr>
      </p:pic>
      <p:sp>
        <p:nvSpPr>
          <p:cNvPr id="5" name="Title 1"/>
          <p:cNvSpPr txBox="1">
            <a:spLocks/>
          </p:cNvSpPr>
          <p:nvPr/>
        </p:nvSpPr>
        <p:spPr>
          <a:xfrm>
            <a:off x="669100" y="802548"/>
            <a:ext cx="245949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88302"/>
                </a:solidFill>
                <a:latin typeface="Arial-Rounded" pitchFamily="34" charset="0"/>
                <a:ea typeface="Arial-Rounded" pitchFamily="34" charset="0"/>
                <a:cs typeface="Arial-Rounded" pitchFamily="34" charset="0"/>
              </a:rPr>
              <a:t>vuốt ve</a:t>
            </a:r>
          </a:p>
        </p:txBody>
      </p:sp>
      <p:sp>
        <p:nvSpPr>
          <p:cNvPr id="6" name="Oval 5"/>
          <p:cNvSpPr/>
          <p:nvPr/>
        </p:nvSpPr>
        <p:spPr>
          <a:xfrm>
            <a:off x="4019507" y="4082960"/>
            <a:ext cx="484909" cy="4849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rgbClr val="0070C0"/>
                </a:solidFill>
                <a:latin typeface=".VnArial" pitchFamily="34" charset="0"/>
              </a:rPr>
              <a:t>8</a:t>
            </a:r>
          </a:p>
        </p:txBody>
      </p:sp>
      <p:sp>
        <p:nvSpPr>
          <p:cNvPr id="7" name="Oval 6"/>
          <p:cNvSpPr/>
          <p:nvPr/>
        </p:nvSpPr>
        <p:spPr>
          <a:xfrm>
            <a:off x="7766305" y="2130747"/>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6</a:t>
            </a:r>
          </a:p>
        </p:txBody>
      </p:sp>
      <p:sp>
        <p:nvSpPr>
          <p:cNvPr id="8" name="Oval 7"/>
          <p:cNvSpPr/>
          <p:nvPr/>
        </p:nvSpPr>
        <p:spPr>
          <a:xfrm>
            <a:off x="1336395" y="4681853"/>
            <a:ext cx="484909" cy="4849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a:solidFill>
                  <a:srgbClr val="0070C0"/>
                </a:solidFill>
                <a:latin typeface=".VnArial" pitchFamily="34" charset="0"/>
              </a:rPr>
              <a:t>5</a:t>
            </a:r>
          </a:p>
        </p:txBody>
      </p:sp>
      <p:sp>
        <p:nvSpPr>
          <p:cNvPr id="9" name="Oval 8"/>
          <p:cNvSpPr/>
          <p:nvPr/>
        </p:nvSpPr>
        <p:spPr>
          <a:xfrm>
            <a:off x="9060905" y="4920081"/>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7</a:t>
            </a:r>
          </a:p>
        </p:txBody>
      </p:sp>
      <p:sp>
        <p:nvSpPr>
          <p:cNvPr id="10" name="Oval 9"/>
          <p:cNvSpPr/>
          <p:nvPr/>
        </p:nvSpPr>
        <p:spPr>
          <a:xfrm>
            <a:off x="7326171" y="571982"/>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4</a:t>
            </a:r>
          </a:p>
        </p:txBody>
      </p:sp>
      <p:sp>
        <p:nvSpPr>
          <p:cNvPr id="11" name="Oval 10"/>
          <p:cNvSpPr/>
          <p:nvPr/>
        </p:nvSpPr>
        <p:spPr>
          <a:xfrm>
            <a:off x="1376500" y="2482751"/>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2</a:t>
            </a:r>
          </a:p>
        </p:txBody>
      </p:sp>
      <p:sp>
        <p:nvSpPr>
          <p:cNvPr id="12" name="Oval 11"/>
          <p:cNvSpPr/>
          <p:nvPr/>
        </p:nvSpPr>
        <p:spPr>
          <a:xfrm>
            <a:off x="1325935" y="177997"/>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a:t>
            </a:r>
          </a:p>
        </p:txBody>
      </p:sp>
      <p:sp>
        <p:nvSpPr>
          <p:cNvPr id="13" name="Oval 12"/>
          <p:cNvSpPr/>
          <p:nvPr/>
        </p:nvSpPr>
        <p:spPr>
          <a:xfrm>
            <a:off x="4206630" y="1652033"/>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rgbClr val="0070C0"/>
                </a:solidFill>
                <a:latin typeface=".VnArial" pitchFamily="34" charset="0"/>
              </a:rPr>
              <a:t>3</a:t>
            </a:r>
          </a:p>
        </p:txBody>
      </p:sp>
      <p:sp>
        <p:nvSpPr>
          <p:cNvPr id="14" name="Title 1"/>
          <p:cNvSpPr txBox="1">
            <a:spLocks/>
          </p:cNvSpPr>
          <p:nvPr/>
        </p:nvSpPr>
        <p:spPr>
          <a:xfrm>
            <a:off x="3261519" y="2398458"/>
            <a:ext cx="287631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6BBC"/>
                </a:solidFill>
                <a:latin typeface="Arial-Rounded" pitchFamily="34" charset="0"/>
                <a:ea typeface="Arial-Rounded" pitchFamily="34" charset="0"/>
                <a:cs typeface="Arial-Rounded" pitchFamily="34" charset="0"/>
              </a:rPr>
              <a:t>nhuộm vải</a:t>
            </a:r>
          </a:p>
        </p:txBody>
      </p:sp>
      <p:sp>
        <p:nvSpPr>
          <p:cNvPr id="15" name="Title 1"/>
          <p:cNvSpPr txBox="1">
            <a:spLocks/>
          </p:cNvSpPr>
          <p:nvPr/>
        </p:nvSpPr>
        <p:spPr>
          <a:xfrm>
            <a:off x="621802" y="3246794"/>
            <a:ext cx="282633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00B050"/>
                </a:solidFill>
                <a:latin typeface="Arial-Rounded" pitchFamily="34" charset="0"/>
                <a:ea typeface="Arial-Rounded" pitchFamily="34" charset="0"/>
                <a:cs typeface="Arial-Rounded" pitchFamily="34" charset="0"/>
              </a:rPr>
              <a:t>cưỡi ngựa</a:t>
            </a:r>
          </a:p>
        </p:txBody>
      </p:sp>
      <p:sp>
        <p:nvSpPr>
          <p:cNvPr id="16" name="Title 1"/>
          <p:cNvSpPr txBox="1">
            <a:spLocks/>
          </p:cNvSpPr>
          <p:nvPr/>
        </p:nvSpPr>
        <p:spPr>
          <a:xfrm>
            <a:off x="3243860" y="4813974"/>
            <a:ext cx="236636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00B050"/>
                </a:solidFill>
                <a:latin typeface="Arial-Rounded" pitchFamily="34" charset="0"/>
                <a:ea typeface="Arial-Rounded" pitchFamily="34" charset="0"/>
                <a:cs typeface="Arial-Rounded" pitchFamily="34" charset="0"/>
              </a:rPr>
              <a:t>luống cuống</a:t>
            </a:r>
          </a:p>
        </p:txBody>
      </p:sp>
      <p:sp>
        <p:nvSpPr>
          <p:cNvPr id="17" name="Title 1"/>
          <p:cNvSpPr txBox="1">
            <a:spLocks/>
          </p:cNvSpPr>
          <p:nvPr/>
        </p:nvSpPr>
        <p:spPr>
          <a:xfrm>
            <a:off x="9222291" y="5166522"/>
            <a:ext cx="2813516" cy="91254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19AD"/>
                </a:solidFill>
                <a:latin typeface="Arial-Rounded" pitchFamily="34" charset="0"/>
                <a:ea typeface="Arial-Rounded" pitchFamily="34" charset="0"/>
                <a:cs typeface="Arial-Rounded" pitchFamily="34" charset="0"/>
              </a:rPr>
              <a:t>muôn màu</a:t>
            </a:r>
          </a:p>
        </p:txBody>
      </p:sp>
      <p:sp>
        <p:nvSpPr>
          <p:cNvPr id="18" name="Title 1"/>
          <p:cNvSpPr txBox="1">
            <a:spLocks/>
          </p:cNvSpPr>
          <p:nvPr/>
        </p:nvSpPr>
        <p:spPr>
          <a:xfrm>
            <a:off x="6733552" y="2477288"/>
            <a:ext cx="256939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F88302"/>
                </a:solidFill>
                <a:latin typeface="Arial-Rounded" pitchFamily="34" charset="0"/>
                <a:ea typeface="Arial-Rounded" pitchFamily="34" charset="0"/>
                <a:cs typeface="Arial-Rounded" pitchFamily="34" charset="0"/>
              </a:rPr>
              <a:t>lem luốc</a:t>
            </a:r>
          </a:p>
        </p:txBody>
      </p:sp>
      <p:sp>
        <p:nvSpPr>
          <p:cNvPr id="19" name="Title 1"/>
          <p:cNvSpPr txBox="1">
            <a:spLocks/>
          </p:cNvSpPr>
          <p:nvPr/>
        </p:nvSpPr>
        <p:spPr>
          <a:xfrm>
            <a:off x="5161526" y="792395"/>
            <a:ext cx="2123468"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19AD"/>
                </a:solidFill>
                <a:latin typeface="Arial-Rounded" pitchFamily="34" charset="0"/>
                <a:ea typeface="Arial-Rounded" pitchFamily="34" charset="0"/>
                <a:cs typeface="Arial-Rounded" pitchFamily="34" charset="0"/>
              </a:rPr>
              <a:t>trẻ thơ</a:t>
            </a:r>
          </a:p>
        </p:txBody>
      </p:sp>
      <p:sp>
        <p:nvSpPr>
          <p:cNvPr id="21" name="Title 1"/>
          <p:cNvSpPr txBox="1">
            <a:spLocks/>
          </p:cNvSpPr>
          <p:nvPr/>
        </p:nvSpPr>
        <p:spPr>
          <a:xfrm>
            <a:off x="9518181" y="2092859"/>
            <a:ext cx="242119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7030A0"/>
                </a:solidFill>
                <a:latin typeface="Arial-Rounded" pitchFamily="34" charset="0"/>
                <a:ea typeface="Arial-Rounded" pitchFamily="34" charset="0"/>
                <a:cs typeface="Arial-Rounded" pitchFamily="34" charset="0"/>
              </a:rPr>
              <a:t>nướu răng</a:t>
            </a:r>
          </a:p>
        </p:txBody>
      </p:sp>
      <p:sp>
        <p:nvSpPr>
          <p:cNvPr id="22" name="Oval 21"/>
          <p:cNvSpPr/>
          <p:nvPr/>
        </p:nvSpPr>
        <p:spPr>
          <a:xfrm>
            <a:off x="9414978" y="2330433"/>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9</a:t>
            </a:r>
          </a:p>
        </p:txBody>
      </p:sp>
      <p:sp>
        <p:nvSpPr>
          <p:cNvPr id="23" name="Oval 22"/>
          <p:cNvSpPr/>
          <p:nvPr/>
        </p:nvSpPr>
        <p:spPr>
          <a:xfrm>
            <a:off x="10411967" y="199172"/>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10</a:t>
            </a:r>
          </a:p>
        </p:txBody>
      </p:sp>
      <p:sp>
        <p:nvSpPr>
          <p:cNvPr id="24" name="Oval 23"/>
          <p:cNvSpPr/>
          <p:nvPr/>
        </p:nvSpPr>
        <p:spPr>
          <a:xfrm>
            <a:off x="5097044" y="3616681"/>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11</a:t>
            </a:r>
          </a:p>
        </p:txBody>
      </p:sp>
      <p:sp>
        <p:nvSpPr>
          <p:cNvPr id="25" name="Oval 24"/>
          <p:cNvSpPr/>
          <p:nvPr/>
        </p:nvSpPr>
        <p:spPr>
          <a:xfrm>
            <a:off x="10165673" y="3692429"/>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12</a:t>
            </a:r>
          </a:p>
        </p:txBody>
      </p:sp>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019" b="85278" l="13494" r="91109"/>
                    </a14:imgEffect>
                  </a14:imgLayer>
                </a14:imgProps>
              </a:ext>
              <a:ext uri="{28A0092B-C50C-407E-A947-70E740481C1C}">
                <a14:useLocalDpi xmlns:a14="http://schemas.microsoft.com/office/drawing/2010/main" val="0"/>
              </a:ext>
            </a:extLst>
          </a:blip>
          <a:srcRect l="9302" t="12134" b="18011"/>
          <a:stretch/>
        </p:blipFill>
        <p:spPr>
          <a:xfrm>
            <a:off x="1052227" y="5183861"/>
            <a:ext cx="1089372" cy="947851"/>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4498" y="3692429"/>
            <a:ext cx="1000959" cy="91440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0096" y="230906"/>
            <a:ext cx="1311416" cy="1311416"/>
          </a:xfrm>
          <a:prstGeom prst="rect">
            <a:avLst/>
          </a:prstGeom>
        </p:spPr>
      </p:pic>
      <p:pic>
        <p:nvPicPr>
          <p:cNvPr id="28" name="Picture 27"/>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44509" y="3246794"/>
            <a:ext cx="1147447" cy="1239243"/>
          </a:xfrm>
          <a:prstGeom prst="rect">
            <a:avLst/>
          </a:prstGeom>
        </p:spPr>
      </p:pic>
    </p:spTree>
    <p:extLst>
      <p:ext uri="{BB962C8B-B14F-4D97-AF65-F5344CB8AC3E}">
        <p14:creationId xmlns:p14="http://schemas.microsoft.com/office/powerpoint/2010/main" val="254242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32" presetClass="emph" presetSubtype="0" fill="hold" grpId="0" nodeType="clickEffect">
                                  <p:stCondLst>
                                    <p:cond delay="0"/>
                                  </p:stCondLst>
                                  <p:childTnLst>
                                    <p:animRot by="120000">
                                      <p:cBhvr>
                                        <p:cTn id="31" dur="100" fill="hold">
                                          <p:stCondLst>
                                            <p:cond delay="0"/>
                                          </p:stCondLst>
                                        </p:cTn>
                                        <p:tgtEl>
                                          <p:spTgt spid="10"/>
                                        </p:tgtEl>
                                        <p:attrNameLst>
                                          <p:attrName>r</p:attrName>
                                        </p:attrNameLst>
                                      </p:cBhvr>
                                    </p:animRot>
                                    <p:animRot by="-240000">
                                      <p:cBhvr>
                                        <p:cTn id="32" dur="200" fill="hold">
                                          <p:stCondLst>
                                            <p:cond delay="200"/>
                                          </p:stCondLst>
                                        </p:cTn>
                                        <p:tgtEl>
                                          <p:spTgt spid="10"/>
                                        </p:tgtEl>
                                        <p:attrNameLst>
                                          <p:attrName>r</p:attrName>
                                        </p:attrNameLst>
                                      </p:cBhvr>
                                    </p:animRot>
                                    <p:animRot by="240000">
                                      <p:cBhvr>
                                        <p:cTn id="33" dur="200" fill="hold">
                                          <p:stCondLst>
                                            <p:cond delay="400"/>
                                          </p:stCondLst>
                                        </p:cTn>
                                        <p:tgtEl>
                                          <p:spTgt spid="10"/>
                                        </p:tgtEl>
                                        <p:attrNameLst>
                                          <p:attrName>r</p:attrName>
                                        </p:attrNameLst>
                                      </p:cBhvr>
                                    </p:animRot>
                                    <p:animRot by="-240000">
                                      <p:cBhvr>
                                        <p:cTn id="34" dur="200" fill="hold">
                                          <p:stCondLst>
                                            <p:cond delay="600"/>
                                          </p:stCondLst>
                                        </p:cTn>
                                        <p:tgtEl>
                                          <p:spTgt spid="10"/>
                                        </p:tgtEl>
                                        <p:attrNameLst>
                                          <p:attrName>r</p:attrName>
                                        </p:attrNameLst>
                                      </p:cBhvr>
                                    </p:animRot>
                                    <p:animRot by="120000">
                                      <p:cBhvr>
                                        <p:cTn id="35" dur="200" fill="hold">
                                          <p:stCondLst>
                                            <p:cond delay="800"/>
                                          </p:stCondLst>
                                        </p:cTn>
                                        <p:tgtEl>
                                          <p:spTgt spid="10"/>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nextCondLst>
                <p:cond evt="onClick" delay="0">
                  <p:tgtEl>
                    <p:spTgt spid="8"/>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grpId="0" nodeType="clickEffect">
                                  <p:stCondLst>
                                    <p:cond delay="0"/>
                                  </p:stCondLst>
                                  <p:childTnLst>
                                    <p:animRot by="120000">
                                      <p:cBhvr>
                                        <p:cTn id="57" dur="100" fill="hold">
                                          <p:stCondLst>
                                            <p:cond delay="0"/>
                                          </p:stCondLst>
                                        </p:cTn>
                                        <p:tgtEl>
                                          <p:spTgt spid="22"/>
                                        </p:tgtEl>
                                        <p:attrNameLst>
                                          <p:attrName>r</p:attrName>
                                        </p:attrNameLst>
                                      </p:cBhvr>
                                    </p:animRot>
                                    <p:animRot by="-240000">
                                      <p:cBhvr>
                                        <p:cTn id="58" dur="200" fill="hold">
                                          <p:stCondLst>
                                            <p:cond delay="200"/>
                                          </p:stCondLst>
                                        </p:cTn>
                                        <p:tgtEl>
                                          <p:spTgt spid="22"/>
                                        </p:tgtEl>
                                        <p:attrNameLst>
                                          <p:attrName>r</p:attrName>
                                        </p:attrNameLst>
                                      </p:cBhvr>
                                    </p:animRot>
                                    <p:animRot by="240000">
                                      <p:cBhvr>
                                        <p:cTn id="59" dur="200" fill="hold">
                                          <p:stCondLst>
                                            <p:cond delay="400"/>
                                          </p:stCondLst>
                                        </p:cTn>
                                        <p:tgtEl>
                                          <p:spTgt spid="22"/>
                                        </p:tgtEl>
                                        <p:attrNameLst>
                                          <p:attrName>r</p:attrName>
                                        </p:attrNameLst>
                                      </p:cBhvr>
                                    </p:animRot>
                                    <p:animRot by="-240000">
                                      <p:cBhvr>
                                        <p:cTn id="60" dur="200" fill="hold">
                                          <p:stCondLst>
                                            <p:cond delay="600"/>
                                          </p:stCondLst>
                                        </p:cTn>
                                        <p:tgtEl>
                                          <p:spTgt spid="22"/>
                                        </p:tgtEl>
                                        <p:attrNameLst>
                                          <p:attrName>r</p:attrName>
                                        </p:attrNameLst>
                                      </p:cBhvr>
                                    </p:animRot>
                                    <p:animRot by="120000">
                                      <p:cBhvr>
                                        <p:cTn id="61" dur="200" fill="hold">
                                          <p:stCondLst>
                                            <p:cond delay="800"/>
                                          </p:stCondLst>
                                        </p:cTn>
                                        <p:tgtEl>
                                          <p:spTgt spid="22"/>
                                        </p:tgtEl>
                                        <p:attrNameLst>
                                          <p:attrName>r</p:attrName>
                                        </p:attrNameLst>
                                      </p:cBhvr>
                                    </p:animRo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nextCondLst>
                <p:cond evt="onClick" delay="0">
                  <p:tgtEl>
                    <p:spTgt spid="22"/>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7"/>
                                        </p:tgtEl>
                                        <p:attrNameLst>
                                          <p:attrName>r</p:attrName>
                                        </p:attrNameLst>
                                      </p:cBhvr>
                                    </p:animRot>
                                    <p:animRot by="-240000">
                                      <p:cBhvr>
                                        <p:cTn id="71" dur="200" fill="hold">
                                          <p:stCondLst>
                                            <p:cond delay="200"/>
                                          </p:stCondLst>
                                        </p:cTn>
                                        <p:tgtEl>
                                          <p:spTgt spid="7"/>
                                        </p:tgtEl>
                                        <p:attrNameLst>
                                          <p:attrName>r</p:attrName>
                                        </p:attrNameLst>
                                      </p:cBhvr>
                                    </p:animRot>
                                    <p:animRot by="240000">
                                      <p:cBhvr>
                                        <p:cTn id="72" dur="200" fill="hold">
                                          <p:stCondLst>
                                            <p:cond delay="400"/>
                                          </p:stCondLst>
                                        </p:cTn>
                                        <p:tgtEl>
                                          <p:spTgt spid="7"/>
                                        </p:tgtEl>
                                        <p:attrNameLst>
                                          <p:attrName>r</p:attrName>
                                        </p:attrNameLst>
                                      </p:cBhvr>
                                    </p:animRot>
                                    <p:animRot by="-240000">
                                      <p:cBhvr>
                                        <p:cTn id="73" dur="200" fill="hold">
                                          <p:stCondLst>
                                            <p:cond delay="600"/>
                                          </p:stCondLst>
                                        </p:cTn>
                                        <p:tgtEl>
                                          <p:spTgt spid="7"/>
                                        </p:tgtEl>
                                        <p:attrNameLst>
                                          <p:attrName>r</p:attrName>
                                        </p:attrNameLst>
                                      </p:cBhvr>
                                    </p:animRot>
                                    <p:animRot by="120000">
                                      <p:cBhvr>
                                        <p:cTn id="74" dur="200" fill="hold">
                                          <p:stCondLst>
                                            <p:cond delay="800"/>
                                          </p:stCondLst>
                                        </p:cTn>
                                        <p:tgtEl>
                                          <p:spTgt spid="7"/>
                                        </p:tgtEl>
                                        <p:attrNameLst>
                                          <p:attrName>r</p:attrName>
                                        </p:attrNameLst>
                                      </p:cBhvr>
                                    </p:animRo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9"/>
                                        </p:tgtEl>
                                        <p:attrNameLst>
                                          <p:attrName>r</p:attrName>
                                        </p:attrNameLst>
                                      </p:cBhvr>
                                    </p:animRot>
                                    <p:animRot by="-240000">
                                      <p:cBhvr>
                                        <p:cTn id="84" dur="200" fill="hold">
                                          <p:stCondLst>
                                            <p:cond delay="200"/>
                                          </p:stCondLst>
                                        </p:cTn>
                                        <p:tgtEl>
                                          <p:spTgt spid="9"/>
                                        </p:tgtEl>
                                        <p:attrNameLst>
                                          <p:attrName>r</p:attrName>
                                        </p:attrNameLst>
                                      </p:cBhvr>
                                    </p:animRot>
                                    <p:animRot by="240000">
                                      <p:cBhvr>
                                        <p:cTn id="85" dur="200" fill="hold">
                                          <p:stCondLst>
                                            <p:cond delay="400"/>
                                          </p:stCondLst>
                                        </p:cTn>
                                        <p:tgtEl>
                                          <p:spTgt spid="9"/>
                                        </p:tgtEl>
                                        <p:attrNameLst>
                                          <p:attrName>r</p:attrName>
                                        </p:attrNameLst>
                                      </p:cBhvr>
                                    </p:animRot>
                                    <p:animRot by="-240000">
                                      <p:cBhvr>
                                        <p:cTn id="86" dur="200" fill="hold">
                                          <p:stCondLst>
                                            <p:cond delay="600"/>
                                          </p:stCondLst>
                                        </p:cTn>
                                        <p:tgtEl>
                                          <p:spTgt spid="9"/>
                                        </p:tgtEl>
                                        <p:attrNameLst>
                                          <p:attrName>r</p:attrName>
                                        </p:attrNameLst>
                                      </p:cBhvr>
                                    </p:animRot>
                                    <p:animRot by="120000">
                                      <p:cBhvr>
                                        <p:cTn id="87" dur="200" fill="hold">
                                          <p:stCondLst>
                                            <p:cond delay="800"/>
                                          </p:stCondLst>
                                        </p:cTn>
                                        <p:tgtEl>
                                          <p:spTgt spid="9"/>
                                        </p:tgtEl>
                                        <p:attrNameLst>
                                          <p:attrName>r</p:attrName>
                                        </p:attrNameLst>
                                      </p:cBhvr>
                                    </p:animRo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6"/>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6"/>
                                        </p:tgtEl>
                                        <p:attrNameLst>
                                          <p:attrName>r</p:attrName>
                                        </p:attrNameLst>
                                      </p:cBhvr>
                                    </p:animRot>
                                    <p:animRot by="-240000">
                                      <p:cBhvr>
                                        <p:cTn id="97" dur="200" fill="hold">
                                          <p:stCondLst>
                                            <p:cond delay="200"/>
                                          </p:stCondLst>
                                        </p:cTn>
                                        <p:tgtEl>
                                          <p:spTgt spid="6"/>
                                        </p:tgtEl>
                                        <p:attrNameLst>
                                          <p:attrName>r</p:attrName>
                                        </p:attrNameLst>
                                      </p:cBhvr>
                                    </p:animRot>
                                    <p:animRot by="240000">
                                      <p:cBhvr>
                                        <p:cTn id="98" dur="200" fill="hold">
                                          <p:stCondLst>
                                            <p:cond delay="400"/>
                                          </p:stCondLst>
                                        </p:cTn>
                                        <p:tgtEl>
                                          <p:spTgt spid="6"/>
                                        </p:tgtEl>
                                        <p:attrNameLst>
                                          <p:attrName>r</p:attrName>
                                        </p:attrNameLst>
                                      </p:cBhvr>
                                    </p:animRot>
                                    <p:animRot by="-240000">
                                      <p:cBhvr>
                                        <p:cTn id="99" dur="200" fill="hold">
                                          <p:stCondLst>
                                            <p:cond delay="600"/>
                                          </p:stCondLst>
                                        </p:cTn>
                                        <p:tgtEl>
                                          <p:spTgt spid="6"/>
                                        </p:tgtEl>
                                        <p:attrNameLst>
                                          <p:attrName>r</p:attrName>
                                        </p:attrNameLst>
                                      </p:cBhvr>
                                    </p:animRot>
                                    <p:animRot by="120000">
                                      <p:cBhvr>
                                        <p:cTn id="100" dur="200" fill="hold">
                                          <p:stCondLst>
                                            <p:cond delay="800"/>
                                          </p:stCondLst>
                                        </p:cTn>
                                        <p:tgtEl>
                                          <p:spTgt spid="6"/>
                                        </p:tgtEl>
                                        <p:attrNameLst>
                                          <p:attrName>r</p:attrName>
                                        </p:attrNameLst>
                                      </p:cBhvr>
                                    </p:animRo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grpId="0" nodeType="clickEffect">
                                  <p:stCondLst>
                                    <p:cond delay="0"/>
                                  </p:stCondLst>
                                  <p:childTnLst>
                                    <p:animRot by="120000">
                                      <p:cBhvr>
                                        <p:cTn id="109" dur="100" fill="hold">
                                          <p:stCondLst>
                                            <p:cond delay="0"/>
                                          </p:stCondLst>
                                        </p:cTn>
                                        <p:tgtEl>
                                          <p:spTgt spid="11"/>
                                        </p:tgtEl>
                                        <p:attrNameLst>
                                          <p:attrName>r</p:attrName>
                                        </p:attrNameLst>
                                      </p:cBhvr>
                                    </p:animRot>
                                    <p:animRot by="-240000">
                                      <p:cBhvr>
                                        <p:cTn id="110" dur="200" fill="hold">
                                          <p:stCondLst>
                                            <p:cond delay="200"/>
                                          </p:stCondLst>
                                        </p:cTn>
                                        <p:tgtEl>
                                          <p:spTgt spid="11"/>
                                        </p:tgtEl>
                                        <p:attrNameLst>
                                          <p:attrName>r</p:attrName>
                                        </p:attrNameLst>
                                      </p:cBhvr>
                                    </p:animRot>
                                    <p:animRot by="240000">
                                      <p:cBhvr>
                                        <p:cTn id="111" dur="200" fill="hold">
                                          <p:stCondLst>
                                            <p:cond delay="400"/>
                                          </p:stCondLst>
                                        </p:cTn>
                                        <p:tgtEl>
                                          <p:spTgt spid="11"/>
                                        </p:tgtEl>
                                        <p:attrNameLst>
                                          <p:attrName>r</p:attrName>
                                        </p:attrNameLst>
                                      </p:cBhvr>
                                    </p:animRot>
                                    <p:animRot by="-240000">
                                      <p:cBhvr>
                                        <p:cTn id="112" dur="200" fill="hold">
                                          <p:stCondLst>
                                            <p:cond delay="600"/>
                                          </p:stCondLst>
                                        </p:cTn>
                                        <p:tgtEl>
                                          <p:spTgt spid="11"/>
                                        </p:tgtEl>
                                        <p:attrNameLst>
                                          <p:attrName>r</p:attrName>
                                        </p:attrNameLst>
                                      </p:cBhvr>
                                    </p:animRot>
                                    <p:animRot by="120000">
                                      <p:cBhvr>
                                        <p:cTn id="113" dur="200" fill="hold">
                                          <p:stCondLst>
                                            <p:cond delay="800"/>
                                          </p:stCondLst>
                                        </p:cTn>
                                        <p:tgtEl>
                                          <p:spTgt spid="11"/>
                                        </p:tgtEl>
                                        <p:attrNameLst>
                                          <p:attrName>r</p:attrName>
                                        </p:attrNameLst>
                                      </p:cBhvr>
                                    </p:animRo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childTnLst>
                          </p:cTn>
                        </p:par>
                      </p:childTnLst>
                    </p:cTn>
                  </p:par>
                </p:childTnLst>
              </p:cTn>
              <p:nextCondLst>
                <p:cond evt="onClick" delay="0">
                  <p:tgtEl>
                    <p:spTgt spid="11"/>
                  </p:tgtEl>
                </p:cond>
              </p:nextCondLst>
            </p:seq>
            <p:seq concurrent="1" nextAc="seek">
              <p:cTn id="118" restart="whenNotActive" fill="hold" evtFilter="cancelBubble" nodeType="interactiveSeq">
                <p:stCondLst>
                  <p:cond evt="onClick" delay="0">
                    <p:tgtEl>
                      <p:spTgt spid="23"/>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23"/>
                                        </p:tgtEl>
                                        <p:attrNameLst>
                                          <p:attrName>r</p:attrName>
                                        </p:attrNameLst>
                                      </p:cBhvr>
                                    </p:animRot>
                                    <p:animRot by="-240000">
                                      <p:cBhvr>
                                        <p:cTn id="123" dur="200" fill="hold">
                                          <p:stCondLst>
                                            <p:cond delay="200"/>
                                          </p:stCondLst>
                                        </p:cTn>
                                        <p:tgtEl>
                                          <p:spTgt spid="23"/>
                                        </p:tgtEl>
                                        <p:attrNameLst>
                                          <p:attrName>r</p:attrName>
                                        </p:attrNameLst>
                                      </p:cBhvr>
                                    </p:animRot>
                                    <p:animRot by="240000">
                                      <p:cBhvr>
                                        <p:cTn id="124" dur="200" fill="hold">
                                          <p:stCondLst>
                                            <p:cond delay="400"/>
                                          </p:stCondLst>
                                        </p:cTn>
                                        <p:tgtEl>
                                          <p:spTgt spid="23"/>
                                        </p:tgtEl>
                                        <p:attrNameLst>
                                          <p:attrName>r</p:attrName>
                                        </p:attrNameLst>
                                      </p:cBhvr>
                                    </p:animRot>
                                    <p:animRot by="-240000">
                                      <p:cBhvr>
                                        <p:cTn id="125" dur="200" fill="hold">
                                          <p:stCondLst>
                                            <p:cond delay="600"/>
                                          </p:stCondLst>
                                        </p:cTn>
                                        <p:tgtEl>
                                          <p:spTgt spid="23"/>
                                        </p:tgtEl>
                                        <p:attrNameLst>
                                          <p:attrName>r</p:attrName>
                                        </p:attrNameLst>
                                      </p:cBhvr>
                                    </p:animRot>
                                    <p:animRot by="120000">
                                      <p:cBhvr>
                                        <p:cTn id="126" dur="200" fill="hold">
                                          <p:stCondLst>
                                            <p:cond delay="800"/>
                                          </p:stCondLst>
                                        </p:cTn>
                                        <p:tgtEl>
                                          <p:spTgt spid="23"/>
                                        </p:tgtEl>
                                        <p:attrNameLst>
                                          <p:attrName>r</p:attrName>
                                        </p:attrNameLst>
                                      </p:cBhvr>
                                    </p:animRo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childTnLst>
              </p:cTn>
              <p:nextCondLst>
                <p:cond evt="onClick" delay="0">
                  <p:tgtEl>
                    <p:spTgt spid="23"/>
                  </p:tgtEl>
                </p:cond>
              </p:nextCondLst>
            </p:seq>
            <p:seq concurrent="1" nextAc="seek">
              <p:cTn id="131" restart="whenNotActive" fill="hold" evtFilter="cancelBubble" nodeType="interactiveSeq">
                <p:stCondLst>
                  <p:cond evt="onClick" delay="0">
                    <p:tgtEl>
                      <p:spTgt spid="24"/>
                    </p:tgtEl>
                  </p:cond>
                </p:stCondLst>
                <p:endSync evt="end" delay="0">
                  <p:rtn val="all"/>
                </p:endSync>
                <p:childTnLst>
                  <p:par>
                    <p:cTn id="132" fill="hold">
                      <p:stCondLst>
                        <p:cond delay="0"/>
                      </p:stCondLst>
                      <p:childTnLst>
                        <p:par>
                          <p:cTn id="133" fill="hold">
                            <p:stCondLst>
                              <p:cond delay="0"/>
                            </p:stCondLst>
                            <p:childTnLst>
                              <p:par>
                                <p:cTn id="134" presetID="32" presetClass="emph" presetSubtype="0" fill="hold" grpId="0" nodeType="clickEffect">
                                  <p:stCondLst>
                                    <p:cond delay="0"/>
                                  </p:stCondLst>
                                  <p:childTnLst>
                                    <p:animRot by="120000">
                                      <p:cBhvr>
                                        <p:cTn id="135" dur="100" fill="hold">
                                          <p:stCondLst>
                                            <p:cond delay="0"/>
                                          </p:stCondLst>
                                        </p:cTn>
                                        <p:tgtEl>
                                          <p:spTgt spid="24"/>
                                        </p:tgtEl>
                                        <p:attrNameLst>
                                          <p:attrName>r</p:attrName>
                                        </p:attrNameLst>
                                      </p:cBhvr>
                                    </p:animRot>
                                    <p:animRot by="-240000">
                                      <p:cBhvr>
                                        <p:cTn id="136" dur="200" fill="hold">
                                          <p:stCondLst>
                                            <p:cond delay="200"/>
                                          </p:stCondLst>
                                        </p:cTn>
                                        <p:tgtEl>
                                          <p:spTgt spid="24"/>
                                        </p:tgtEl>
                                        <p:attrNameLst>
                                          <p:attrName>r</p:attrName>
                                        </p:attrNameLst>
                                      </p:cBhvr>
                                    </p:animRot>
                                    <p:animRot by="240000">
                                      <p:cBhvr>
                                        <p:cTn id="137" dur="200" fill="hold">
                                          <p:stCondLst>
                                            <p:cond delay="400"/>
                                          </p:stCondLst>
                                        </p:cTn>
                                        <p:tgtEl>
                                          <p:spTgt spid="24"/>
                                        </p:tgtEl>
                                        <p:attrNameLst>
                                          <p:attrName>r</p:attrName>
                                        </p:attrNameLst>
                                      </p:cBhvr>
                                    </p:animRot>
                                    <p:animRot by="-240000">
                                      <p:cBhvr>
                                        <p:cTn id="138" dur="200" fill="hold">
                                          <p:stCondLst>
                                            <p:cond delay="600"/>
                                          </p:stCondLst>
                                        </p:cTn>
                                        <p:tgtEl>
                                          <p:spTgt spid="24"/>
                                        </p:tgtEl>
                                        <p:attrNameLst>
                                          <p:attrName>r</p:attrName>
                                        </p:attrNameLst>
                                      </p:cBhvr>
                                    </p:animRot>
                                    <p:animRot by="120000">
                                      <p:cBhvr>
                                        <p:cTn id="139" dur="200" fill="hold">
                                          <p:stCondLst>
                                            <p:cond delay="800"/>
                                          </p:stCondLst>
                                        </p:cTn>
                                        <p:tgtEl>
                                          <p:spTgt spid="24"/>
                                        </p:tgtEl>
                                        <p:attrNameLst>
                                          <p:attrName>r</p:attrName>
                                        </p:attrNameLst>
                                      </p:cBhvr>
                                    </p:animRot>
                                  </p:childTnLst>
                                </p:cTn>
                              </p:par>
                            </p:childTnLst>
                          </p:cTn>
                        </p:par>
                        <p:par>
                          <p:cTn id="140" fill="hold">
                            <p:stCondLst>
                              <p:cond delay="1000"/>
                            </p:stCondLst>
                            <p:childTnLst>
                              <p:par>
                                <p:cTn id="141" presetID="10" presetClass="entr" presetSubtype="0" fill="hold"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500"/>
                                        <p:tgtEl>
                                          <p:spTgt spid="28"/>
                                        </p:tgtEl>
                                      </p:cBhvr>
                                    </p:animEffect>
                                  </p:childTnLst>
                                </p:cTn>
                              </p:par>
                            </p:childTnLst>
                          </p:cTn>
                        </p:par>
                      </p:childTnLst>
                    </p:cTn>
                  </p:par>
                </p:childTnLst>
              </p:cTn>
              <p:nextCondLst>
                <p:cond evt="onClick" delay="0">
                  <p:tgtEl>
                    <p:spTgt spid="24"/>
                  </p:tgtEl>
                </p:cond>
              </p:nextCondLst>
            </p:seq>
            <p:seq concurrent="1" nextAc="seek">
              <p:cTn id="144" restart="whenNotActive" fill="hold" evtFilter="cancelBubble" nodeType="interactiveSeq">
                <p:stCondLst>
                  <p:cond evt="onClick" delay="0">
                    <p:tgtEl>
                      <p:spTgt spid="25"/>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grpId="0" nodeType="clickEffect">
                                  <p:stCondLst>
                                    <p:cond delay="0"/>
                                  </p:stCondLst>
                                  <p:childTnLst>
                                    <p:animRot by="120000">
                                      <p:cBhvr>
                                        <p:cTn id="148" dur="100" fill="hold">
                                          <p:stCondLst>
                                            <p:cond delay="0"/>
                                          </p:stCondLst>
                                        </p:cTn>
                                        <p:tgtEl>
                                          <p:spTgt spid="25"/>
                                        </p:tgtEl>
                                        <p:attrNameLst>
                                          <p:attrName>r</p:attrName>
                                        </p:attrNameLst>
                                      </p:cBhvr>
                                    </p:animRot>
                                    <p:animRot by="-240000">
                                      <p:cBhvr>
                                        <p:cTn id="149" dur="200" fill="hold">
                                          <p:stCondLst>
                                            <p:cond delay="200"/>
                                          </p:stCondLst>
                                        </p:cTn>
                                        <p:tgtEl>
                                          <p:spTgt spid="25"/>
                                        </p:tgtEl>
                                        <p:attrNameLst>
                                          <p:attrName>r</p:attrName>
                                        </p:attrNameLst>
                                      </p:cBhvr>
                                    </p:animRot>
                                    <p:animRot by="240000">
                                      <p:cBhvr>
                                        <p:cTn id="150" dur="200" fill="hold">
                                          <p:stCondLst>
                                            <p:cond delay="400"/>
                                          </p:stCondLst>
                                        </p:cTn>
                                        <p:tgtEl>
                                          <p:spTgt spid="25"/>
                                        </p:tgtEl>
                                        <p:attrNameLst>
                                          <p:attrName>r</p:attrName>
                                        </p:attrNameLst>
                                      </p:cBhvr>
                                    </p:animRot>
                                    <p:animRot by="-240000">
                                      <p:cBhvr>
                                        <p:cTn id="151" dur="200" fill="hold">
                                          <p:stCondLst>
                                            <p:cond delay="600"/>
                                          </p:stCondLst>
                                        </p:cTn>
                                        <p:tgtEl>
                                          <p:spTgt spid="25"/>
                                        </p:tgtEl>
                                        <p:attrNameLst>
                                          <p:attrName>r</p:attrName>
                                        </p:attrNameLst>
                                      </p:cBhvr>
                                    </p:animRot>
                                    <p:animRot by="120000">
                                      <p:cBhvr>
                                        <p:cTn id="152" dur="200" fill="hold">
                                          <p:stCondLst>
                                            <p:cond delay="800"/>
                                          </p:stCondLst>
                                        </p:cTn>
                                        <p:tgtEl>
                                          <p:spTgt spid="25"/>
                                        </p:tgtEl>
                                        <p:attrNameLst>
                                          <p:attrName>r</p:attrName>
                                        </p:attrNameLst>
                                      </p:cBhvr>
                                    </p:animRot>
                                  </p:childTnLst>
                                </p:cTn>
                              </p:par>
                            </p:childTnLst>
                          </p:cTn>
                        </p:par>
                        <p:par>
                          <p:cTn id="153" fill="hold">
                            <p:stCondLst>
                              <p:cond delay="1000"/>
                            </p:stCondLst>
                            <p:childTnLst>
                              <p:par>
                                <p:cTn id="154" presetID="10" presetClass="entr" presetSubtype="0" fill="hold"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fade">
                                      <p:cBhvr>
                                        <p:cTn id="156" dur="500"/>
                                        <p:tgtEl>
                                          <p:spTgt spid="26"/>
                                        </p:tgtEl>
                                      </p:cBhvr>
                                    </p:animEffect>
                                  </p:childTnLst>
                                </p:cTn>
                              </p:par>
                            </p:childTnLst>
                          </p:cTn>
                        </p:par>
                      </p:childTnLst>
                    </p:cTn>
                  </p:par>
                </p:childTnLst>
              </p:cTn>
              <p:nextCondLst>
                <p:cond evt="onClick" delay="0">
                  <p:tgtEl>
                    <p:spTgt spid="25"/>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1" grpId="0"/>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5469" y="685800"/>
            <a:ext cx="10972800" cy="54399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chemeClr val="tx1"/>
                </a:solidFill>
                <a:latin typeface="Arial-Rounded" pitchFamily="34" charset="0"/>
                <a:ea typeface="Arial-Rounded" pitchFamily="34" charset="0"/>
                <a:cs typeface="Arial-Rounded" pitchFamily="34" charset="0"/>
              </a:rPr>
              <a:t>	Ông trồng nhiều cây ăn trái. Khóm chuối xanh đã trổ buồng. Hàng bưởi ra bông trắng muốt. Mấy cây đu đủ quả chín vàng ruộm. Ông còn nuôi nhiều con vật rất đáng yêu. Gà mẹ, gà con ríu rít. Đôi chim khướu hót vang. Chú mèo cuộn tròn sưới nắng bên thềm.</a:t>
            </a:r>
          </a:p>
        </p:txBody>
      </p:sp>
      <p:cxnSp>
        <p:nvCxnSpPr>
          <p:cNvPr id="4" name="Straight Connector 3"/>
          <p:cNvCxnSpPr/>
          <p:nvPr/>
        </p:nvCxnSpPr>
        <p:spPr>
          <a:xfrm flipH="1">
            <a:off x="9472652" y="852995"/>
            <a:ext cx="129038"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091979" y="806389"/>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1</a:t>
            </a:r>
          </a:p>
        </p:txBody>
      </p:sp>
      <p:sp>
        <p:nvSpPr>
          <p:cNvPr id="6" name="Oval 5"/>
          <p:cNvSpPr/>
          <p:nvPr/>
        </p:nvSpPr>
        <p:spPr>
          <a:xfrm>
            <a:off x="9662319" y="690751"/>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2</a:t>
            </a:r>
          </a:p>
        </p:txBody>
      </p:sp>
      <p:cxnSp>
        <p:nvCxnSpPr>
          <p:cNvPr id="7" name="Straight Connector 6"/>
          <p:cNvCxnSpPr/>
          <p:nvPr/>
        </p:nvCxnSpPr>
        <p:spPr>
          <a:xfrm flipH="1">
            <a:off x="7551297" y="1574483"/>
            <a:ext cx="106643"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99919" y="2368017"/>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757319" y="1526515"/>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3</a:t>
            </a:r>
          </a:p>
        </p:txBody>
      </p:sp>
      <p:cxnSp>
        <p:nvCxnSpPr>
          <p:cNvPr id="11" name="Straight Connector 10"/>
          <p:cNvCxnSpPr/>
          <p:nvPr/>
        </p:nvCxnSpPr>
        <p:spPr>
          <a:xfrm flipH="1">
            <a:off x="5528169" y="3068999"/>
            <a:ext cx="171750"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061869" y="2204146"/>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4</a:t>
            </a:r>
          </a:p>
        </p:txBody>
      </p:sp>
      <p:cxnSp>
        <p:nvCxnSpPr>
          <p:cNvPr id="13" name="Straight Connector 12"/>
          <p:cNvCxnSpPr/>
          <p:nvPr/>
        </p:nvCxnSpPr>
        <p:spPr>
          <a:xfrm flipH="1">
            <a:off x="6377127" y="3825435"/>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61869" y="2964406"/>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5</a:t>
            </a:r>
          </a:p>
        </p:txBody>
      </p:sp>
      <p:cxnSp>
        <p:nvCxnSpPr>
          <p:cNvPr id="15" name="Straight Connector 14"/>
          <p:cNvCxnSpPr/>
          <p:nvPr/>
        </p:nvCxnSpPr>
        <p:spPr>
          <a:xfrm flipH="1">
            <a:off x="1578880" y="4627511"/>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13613" y="3693667"/>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6</a:t>
            </a:r>
          </a:p>
        </p:txBody>
      </p:sp>
      <p:cxnSp>
        <p:nvCxnSpPr>
          <p:cNvPr id="17" name="Straight Connector 16"/>
          <p:cNvCxnSpPr/>
          <p:nvPr/>
        </p:nvCxnSpPr>
        <p:spPr>
          <a:xfrm flipH="1">
            <a:off x="8595519" y="4555031"/>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21017" y="442168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7</a:t>
            </a:r>
          </a:p>
        </p:txBody>
      </p:sp>
      <p:cxnSp>
        <p:nvCxnSpPr>
          <p:cNvPr id="19" name="Straight Connector 18"/>
          <p:cNvCxnSpPr/>
          <p:nvPr/>
        </p:nvCxnSpPr>
        <p:spPr>
          <a:xfrm flipH="1">
            <a:off x="8747919" y="5349907"/>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889861" y="442168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8</a:t>
            </a:r>
          </a:p>
        </p:txBody>
      </p:sp>
    </p:spTree>
    <p:extLst>
      <p:ext uri="{BB962C8B-B14F-4D97-AF65-F5344CB8AC3E}">
        <p14:creationId xmlns:p14="http://schemas.microsoft.com/office/powerpoint/2010/main" val="42291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4" grpId="0" animBg="1"/>
      <p:bldP spid="1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8621" y="194182"/>
            <a:ext cx="11506200" cy="52922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chemeClr val="tx1"/>
                </a:solidFill>
                <a:latin typeface="Arial-Rounded" pitchFamily="34" charset="0"/>
                <a:ea typeface="Arial-Rounded" pitchFamily="34" charset="0"/>
                <a:cs typeface="Arial-Rounded" pitchFamily="34" charset="0"/>
              </a:rPr>
              <a:t>	Ông trồng nhiều cây ăn trái. Khóm chuối xanh đã trổ buồng. Hàng bưởi ra bông trắng muốt. Mấy cây đu đủ quả chín vàng ruộm. Ông còn nuôi nhiều con vật rất đáng yêu. Gà mẹ, gà con ríu rít. Đôi chim khướu hót vang. Chú mèo cuộn tròn sưới nắng bên thềm.</a:t>
            </a:r>
          </a:p>
        </p:txBody>
      </p:sp>
      <p:cxnSp>
        <p:nvCxnSpPr>
          <p:cNvPr id="3" name="Straight Connector 2"/>
          <p:cNvCxnSpPr/>
          <p:nvPr/>
        </p:nvCxnSpPr>
        <p:spPr>
          <a:xfrm>
            <a:off x="678693" y="1752600"/>
            <a:ext cx="13636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14174" y="5739405"/>
            <a:ext cx="10931381"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Ông trồng những loại cây nào trong vườn?</a:t>
            </a:r>
          </a:p>
        </p:txBody>
      </p:sp>
      <p:cxnSp>
        <p:nvCxnSpPr>
          <p:cNvPr id="16" name="Straight Connector 15"/>
          <p:cNvCxnSpPr/>
          <p:nvPr/>
        </p:nvCxnSpPr>
        <p:spPr>
          <a:xfrm>
            <a:off x="9552050" y="1752600"/>
            <a:ext cx="11269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02069" y="2438400"/>
            <a:ext cx="1499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Rounded" pitchFamily="34" charset="0"/>
                <a:ea typeface="Arial-Rounded" pitchFamily="34" charset="0"/>
                <a:cs typeface="Arial-Rounded" pitchFamily="34" charset="0"/>
              </a:rPr>
              <a:t>Tìm những từ chỉ màu sắc khi nói về các loại cây ăn trái trong vườn ông.</a:t>
            </a:r>
          </a:p>
        </p:txBody>
      </p:sp>
      <p:cxnSp>
        <p:nvCxnSpPr>
          <p:cNvPr id="22" name="Straight Connector 21"/>
          <p:cNvCxnSpPr/>
          <p:nvPr/>
        </p:nvCxnSpPr>
        <p:spPr>
          <a:xfrm>
            <a:off x="2301370" y="1757855"/>
            <a:ext cx="1239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194719" y="2438400"/>
            <a:ext cx="2819400"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88156" y="3213536"/>
            <a:ext cx="2819400"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Ông nuôi những loài vật nào?</a:t>
            </a:r>
          </a:p>
        </p:txBody>
      </p:sp>
      <p:cxnSp>
        <p:nvCxnSpPr>
          <p:cNvPr id="30" name="Straight Connector 29"/>
          <p:cNvCxnSpPr/>
          <p:nvPr/>
        </p:nvCxnSpPr>
        <p:spPr>
          <a:xfrm>
            <a:off x="4543468" y="3886200"/>
            <a:ext cx="8467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8156" y="4648200"/>
            <a:ext cx="28528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81119" y="4650826"/>
            <a:ext cx="10999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Những loài vật ông nuôi có điểm nào đáng yêu?</a:t>
            </a:r>
          </a:p>
        </p:txBody>
      </p:sp>
      <p:cxnSp>
        <p:nvCxnSpPr>
          <p:cNvPr id="34" name="Straight Connector 33"/>
          <p:cNvCxnSpPr/>
          <p:nvPr/>
        </p:nvCxnSpPr>
        <p:spPr>
          <a:xfrm>
            <a:off x="4590766" y="3886200"/>
            <a:ext cx="55247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601173" y="3886200"/>
            <a:ext cx="9302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8156" y="4616670"/>
            <a:ext cx="5621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40475" y="4650826"/>
            <a:ext cx="4874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9900" y="5334000"/>
            <a:ext cx="4874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0"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par>
                                <p:cTn id="115" presetID="10" presetClass="entr" presetSubtype="0" fill="hold"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6"/>
                                        </p:tgtEl>
                                      </p:cBhvr>
                                    </p:animEffect>
                                    <p:set>
                                      <p:cBhvr>
                                        <p:cTn id="128" dur="1" fill="hold">
                                          <p:stCondLst>
                                            <p:cond delay="499"/>
                                          </p:stCondLst>
                                        </p:cTn>
                                        <p:tgtEl>
                                          <p:spTgt spid="3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3"/>
                                        </p:tgtEl>
                                      </p:cBhvr>
                                    </p:animEffect>
                                    <p:set>
                                      <p:cBhvr>
                                        <p:cTn id="131" dur="1" fill="hold">
                                          <p:stCondLst>
                                            <p:cond delay="499"/>
                                          </p:stCondLst>
                                        </p:cTn>
                                        <p:tgtEl>
                                          <p:spTgt spid="43"/>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5"/>
                                        </p:tgtEl>
                                      </p:cBhvr>
                                    </p:animEffect>
                                    <p:set>
                                      <p:cBhvr>
                                        <p:cTn id="13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13719" y="152400"/>
            <a:ext cx="8792308" cy="4552950"/>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5396" y="203422"/>
            <a:ext cx="2621250" cy="941185"/>
            <a:chOff x="63500" y="1429216"/>
            <a:chExt cx="1970813" cy="705889"/>
          </a:xfrm>
        </p:grpSpPr>
        <p:sp>
          <p:nvSpPr>
            <p:cNvPr id="17" name="Rounded Rectangle 16"/>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a:t>
              </a:r>
            </a:p>
          </p:txBody>
        </p:sp>
        <p:sp>
          <p:nvSpPr>
            <p:cNvPr id="19" name="Oval 18"/>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2</a:t>
              </a:r>
            </a:p>
          </p:txBody>
        </p:sp>
      </p:grpSp>
      <p:grpSp>
        <p:nvGrpSpPr>
          <p:cNvPr id="2" name="Group 1"/>
          <p:cNvGrpSpPr/>
          <p:nvPr/>
        </p:nvGrpSpPr>
        <p:grpSpPr>
          <a:xfrm>
            <a:off x="59564" y="2403133"/>
            <a:ext cx="12560344" cy="2080402"/>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363621" y="3087644"/>
            <a:ext cx="13499608" cy="1169353"/>
          </a:xfrm>
          <a:prstGeom prst="rect">
            <a:avLst/>
          </a:prstGeom>
          <a:noFill/>
        </p:spPr>
        <p:txBody>
          <a:bodyPr wrap="square" lIns="121725" tIns="60862" rIns="121725" bIns="60862" rtlCol="0">
            <a:spAutoFit/>
          </a:bodyPr>
          <a:lstStyle/>
          <a:p>
            <a:pPr algn="just"/>
            <a:r>
              <a:rPr lang="vi-VN" sz="6800">
                <a:solidFill>
                  <a:srgbClr val="FF0000"/>
                </a:solidFill>
                <a:latin typeface="HP001 4 hàng" pitchFamily="34" charset="0"/>
              </a:rPr>
              <a:t> Đċ εim δưŴ hĝ vang</a:t>
            </a:r>
            <a:r>
              <a:rPr lang="en-US" sz="6800">
                <a:solidFill>
                  <a:srgbClr val="FF0000"/>
                </a:solidFill>
                <a:latin typeface="HP001 4 hàng" pitchFamily="34" charset="0"/>
              </a:rPr>
              <a:t>.</a:t>
            </a:r>
          </a:p>
        </p:txBody>
      </p:sp>
      <p:grpSp>
        <p:nvGrpSpPr>
          <p:cNvPr id="9" name="Group 8"/>
          <p:cNvGrpSpPr/>
          <p:nvPr/>
        </p:nvGrpSpPr>
        <p:grpSpPr>
          <a:xfrm>
            <a:off x="59564" y="4480252"/>
            <a:ext cx="12560344" cy="2080402"/>
            <a:chOff x="-15081" y="2184691"/>
            <a:chExt cx="15198016" cy="2517286"/>
          </a:xfrm>
        </p:grpSpPr>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4952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23319" y="-23648"/>
            <a:ext cx="7289107" cy="7289109"/>
          </a:xfrm>
        </p:spPr>
      </p:pic>
    </p:spTree>
    <p:extLst>
      <p:ext uri="{BB962C8B-B14F-4D97-AF65-F5344CB8AC3E}">
        <p14:creationId xmlns:p14="http://schemas.microsoft.com/office/powerpoint/2010/main" val="37717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70" t="21767" r="34084" b="19612"/>
          <a:stretch/>
        </p:blipFill>
        <p:spPr bwMode="auto">
          <a:xfrm>
            <a:off x="3032919" y="304800"/>
            <a:ext cx="6047560" cy="62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4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354</Words>
  <Application>Microsoft Office PowerPoint</Application>
  <PresentationFormat>Custom</PresentationFormat>
  <Paragraphs>79</Paragraphs>
  <Slides>18</Slides>
  <Notes>7</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.VnArial</vt:lpstr>
      <vt:lpstr>.VnArialH</vt:lpstr>
      <vt:lpstr>.VnCooper</vt:lpstr>
      <vt:lpstr>Arial-Rounded</vt:lpstr>
      <vt:lpstr>Arrus-Black</vt:lpstr>
      <vt:lpstr>AvantGarde</vt:lpstr>
      <vt:lpstr>Bandit</vt:lpstr>
      <vt:lpstr>DomCasual</vt:lpstr>
      <vt:lpstr>Arial</vt:lpstr>
      <vt:lpstr>Arial Rounded MT Bold</vt:lpstr>
      <vt:lpstr>Calibri</vt:lpstr>
      <vt:lpstr>HP001 4 hàng</vt:lpstr>
      <vt:lpstr>Office Theme</vt:lpstr>
      <vt:lpstr>TIẾNG VIỆT 1</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Nhiều người chọn cuộc sống giản dị nhưng hạnh phúc và bình yên.   Sống nghèo nhưng thanh thản con hơn giàu có mà luôn phải lo lắng, sợ hãi.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293</cp:revision>
  <dcterms:created xsi:type="dcterms:W3CDTF">2021-05-08T14:00:55Z</dcterms:created>
  <dcterms:modified xsi:type="dcterms:W3CDTF">2024-12-28T19:18:59Z</dcterms:modified>
</cp:coreProperties>
</file>