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63" r:id="rId6"/>
    <p:sldId id="445" r:id="rId7"/>
    <p:sldId id="446" r:id="rId8"/>
    <p:sldId id="447" r:id="rId9"/>
    <p:sldId id="433" r:id="rId10"/>
    <p:sldId id="448" r:id="rId11"/>
    <p:sldId id="406" r:id="rId12"/>
    <p:sldId id="405" r:id="rId13"/>
    <p:sldId id="407" r:id="rId14"/>
    <p:sldId id="417" r:id="rId15"/>
    <p:sldId id="449" r:id="rId16"/>
    <p:sldId id="425" r:id="rId17"/>
    <p:sldId id="410" r:id="rId18"/>
    <p:sldId id="450" r:id="rId19"/>
    <p:sldId id="453" r:id="rId20"/>
    <p:sldId id="452" r:id="rId21"/>
    <p:sldId id="45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126B5-CE2B-42AF-BE01-B654FE8623E8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8E864-F071-447E-AD46-0260C47D34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8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7427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571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8931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36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02990-94B0-403C-B621-75CA74E92F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D55A3-EDD3-48E4-A7F1-68334BF9F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AAC37-ECFC-4584-ADA2-9CDCD317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35ED0-EDAD-424A-AB05-28302321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938EF-DBC4-4212-AB2C-C7FD60100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4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90747-908D-4023-B608-DF75653C3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18180-B50D-4EC5-A7B4-3EA38202A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C3405-A78C-4ADD-8E00-9783A02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6AA60F-B279-49E1-8CED-FB0114A34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BC1F4-CAE9-4EE4-91AC-73B93873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8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7B4590-E345-4EE5-9C52-19AB66C02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21A7F2-C5B7-4E9A-A85D-452EBD068E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435F-7C0A-4FB0-B83C-013AF1DDA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F3579-6979-4293-8668-9C6377F7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D8F160-7A3E-4C04-9432-B7DD91A0F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1724339970"/>
      </p:ext>
    </p:extLst>
  </p:cSld>
  <p:clrMapOvr>
    <a:masterClrMapping/>
  </p:clrMapOvr>
  <p:transition spd="slow" advTm="9323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A625-09D7-4386-B190-69679078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EAD1-9FB8-45F2-BC16-25DDA1457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097C8-A647-4CDC-948D-92D305367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4A1A1-8C5D-4E99-B0C4-E49B59E8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F849-5725-4CA7-9D3C-10154EA8A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72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18003-600A-4D9A-A828-A01B3948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13208-79F6-43E0-AC83-26ABD7791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73663-D59C-49C3-9CAC-95DBF6FB9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5CDCE-26FD-45C2-B9FE-8B55E3322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5EFFBA-F3D1-433C-AF9D-05B4CCD32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01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90AB2-C1AC-4F99-865C-5D4DB08D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D9847-73FD-43F5-8E4A-F2E5E41173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379054-AE3C-4311-B60B-33CF158B6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E8E63-04DC-4F48-BFD1-9DEA64E1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8F3B3-A9D0-4F38-AFDD-C4EC06BB2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B5518-AEBD-4AD9-BB1D-16C30F581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91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7DA67-AC7F-4839-91A3-150CDB1F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83271-E120-43F8-A197-62ECA0EA4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7042B-468C-412D-8C24-C7A7D982A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BD0DE-F9ED-4E6B-9F46-C3618F3C3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32F39-1A9D-4401-BA5B-6D66F3BEA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99A39F-DA33-47F5-8029-91FE4B607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6C7FF-FF9A-46E9-89C6-915CC7DA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8233FA-47DF-440B-B377-DD6F5ED20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5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67D5A-FC3B-4D61-A347-BD41F7F7A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0F6F1-660A-45AE-9FA1-C473DDE1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55C010-D967-4657-AB5A-1A688C29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9B4DF-F986-40ED-8BE9-4C320B8F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C5FE70-EEDF-45A0-BCBE-2E464683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3CD92D-8A0A-4B44-BC16-796E37AC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C6E52A-937E-407A-9B07-EA4EC93E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2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8B4EE-E340-42AE-956E-B5F78657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F3A2C-7A34-4CD7-8BB6-F556F9DD9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93691-F58B-415B-9642-9986F52C9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E485D-8CA5-4670-9BD9-CA8A450A8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3C811-727A-4185-A266-77BBE1B5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329218-D470-422C-B166-2A6C14061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5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6F3E3-3125-4590-8D90-A25955544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5138FC-441B-473D-AF12-15037A57B4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3C081-9727-4C61-9780-80DE721FD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985399-AAF0-4D0C-A8C0-A8779DB2B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C516B-3C77-4BDD-A6C1-4BEE62DF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5C6800-DBEB-46C7-907E-22A7CE2E7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08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7CCBE-F460-4C5E-8CAA-2692EC3DB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F31A8-5AC9-4773-9179-399D296CE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5BCD-F478-4D1D-A7FB-1CD1D7F20D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F056-84F2-4570-A17E-4196765F9FA2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2DDD4-1C8D-4FB3-B767-9F5EA91C2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DF834-1E7D-4230-9B20-BCC681F41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2A899-C0A4-470C-9473-7C4F00C4A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1" name="Google Shape;388;p28">
            <a:extLst>
              <a:ext uri="{FF2B5EF4-FFF2-40B4-BE49-F238E27FC236}">
                <a16:creationId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2454656" y="1389835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r>
              <a:rPr lang="en-US" sz="8000" b="1" dirty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  <a:p>
            <a:pPr marL="0" indent="0"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­­  </a:t>
            </a:r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5216" y="5385653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giaøn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möôùp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7696" y="5399236"/>
            <a:ext cx="1756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öôùp</a:t>
            </a:r>
            <a:endParaRPr lang="en-US" sz="6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36" y="-10423"/>
            <a:ext cx="11185680" cy="54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72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432229" y="202459"/>
            <a:ext cx="109299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VNI-Avo" pitchFamily="2" charset="0"/>
              </a:rPr>
              <a:t>  con </a:t>
            </a:r>
            <a:r>
              <a:rPr lang="en-US" sz="8000" b="1" dirty="0" err="1">
                <a:latin typeface="VNI-Avo" pitchFamily="2" charset="0"/>
              </a:rPr>
              <a:t>b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öôùm</a:t>
            </a:r>
            <a:r>
              <a:rPr lang="en-US" sz="8000" b="1" dirty="0">
                <a:latin typeface="VNI-Avo" pitchFamily="2" charset="0"/>
              </a:rPr>
              <a:t>   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latin typeface="VNI-Avo" pitchFamily="2" charset="0"/>
              </a:rPr>
              <a:t>   </a:t>
            </a:r>
            <a:r>
              <a:rPr lang="en-US" sz="8000" b="1" dirty="0" err="1">
                <a:latin typeface="VNI-Avo" pitchFamily="2" charset="0"/>
              </a:rPr>
              <a:t>n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öôøm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n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öôïp</a:t>
            </a:r>
            <a:r>
              <a:rPr lang="en-US" sz="8000" b="1" dirty="0">
                <a:latin typeface="VNI-Avo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latin typeface="VNI-Avo" pitchFamily="2" charset="0"/>
              </a:rPr>
              <a:t>  </a:t>
            </a:r>
            <a:r>
              <a:rPr lang="en-US" sz="8000" b="1" dirty="0" err="1">
                <a:latin typeface="VNI-Avo" pitchFamily="2" charset="0"/>
              </a:rPr>
              <a:t>giaøn</a:t>
            </a:r>
            <a:r>
              <a:rPr lang="en-US" sz="8000" b="1" dirty="0">
                <a:latin typeface="VNI-Avo" pitchFamily="2" charset="0"/>
              </a:rPr>
              <a:t> </a:t>
            </a:r>
            <a:r>
              <a:rPr lang="en-US" sz="8000" b="1" dirty="0" err="1">
                <a:latin typeface="VNI-Avo" pitchFamily="2" charset="0"/>
              </a:rPr>
              <a:t>m</a:t>
            </a:r>
            <a:r>
              <a:rPr lang="en-US" sz="8000" b="1" dirty="0" err="1">
                <a:solidFill>
                  <a:srgbClr val="FF0000"/>
                </a:solidFill>
                <a:latin typeface="VNI-Avo" pitchFamily="2" charset="0"/>
              </a:rPr>
              <a:t>öôùp</a:t>
            </a:r>
            <a:endParaRPr lang="en-US" sz="80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0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397564" y="238537"/>
            <a:ext cx="1868558" cy="542334"/>
            <a:chOff x="420916" y="524465"/>
            <a:chExt cx="1868558" cy="542334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524465"/>
              <a:ext cx="1328370" cy="54233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</a:rPr>
                <a:t>Đọc</a:t>
              </a:r>
              <a:endParaRPr lang="vi-V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20916" y="524466"/>
              <a:ext cx="722083" cy="54233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 flipH="1">
            <a:off x="3737114" y="110613"/>
            <a:ext cx="5715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          </a:t>
            </a:r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  <a:p>
            <a:endParaRPr lang="en-US" sz="66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flipH="1">
            <a:off x="-720748" y="2486653"/>
            <a:ext cx="1327568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chöôøm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ñöôïm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göôm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	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öôùm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löôïm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möôùp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nöôïp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	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öôùp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böôùm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nöôøm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nöôïp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   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giaøn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möôùp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368601"/>
              </p:ext>
            </p:extLst>
          </p:nvPr>
        </p:nvGraphicFramePr>
        <p:xfrm>
          <a:off x="4525617" y="1033942"/>
          <a:ext cx="3140766" cy="140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773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öôm</a:t>
                      </a:r>
                      <a:endParaRPr lang="en-US" sz="40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73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chemeClr val="dk1"/>
                          </a:solidFill>
                          <a:latin typeface="VNI-Avo" pitchFamily="2" charset="0"/>
                        </a:rPr>
                        <a:t> </a:t>
                      </a:r>
                      <a:r>
                        <a:rPr lang="en-US" sz="4000" b="1" dirty="0" err="1">
                          <a:solidFill>
                            <a:schemeClr val="dk1"/>
                          </a:solidFill>
                          <a:latin typeface="VNI-Avo" pitchFamily="2" charset="0"/>
                        </a:rPr>
                        <a:t>b</a:t>
                      </a:r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öôùm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64" y="4374623"/>
            <a:ext cx="2895601" cy="1717896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356" y="4434108"/>
            <a:ext cx="3207026" cy="16584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573" y="4482022"/>
            <a:ext cx="2835966" cy="161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4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51148" y="-255061"/>
            <a:ext cx="8128630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2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19" y="1375251"/>
            <a:ext cx="11700762" cy="264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438075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7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7656" y="878863"/>
            <a:ext cx="1160227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  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vaøng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öôm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nhö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maät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traûi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khaép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saân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meøo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möôùp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thaûnh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thôi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naèm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söôûi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beân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theàm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Maét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lim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dim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ra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ñieàu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thích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thuù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Maáy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sôïi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ria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meùp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rung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rinh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Ñöøng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thaáy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meøo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ta hay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naèm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daøi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maø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nghó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chuù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löôøi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Söôûi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naéng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giuùp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meøo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deûo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dai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hôn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ñaáy</a:t>
            </a: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VNI-Avo" pitchFamily="2" charset="0"/>
              </a:rPr>
              <a:t>.</a:t>
            </a:r>
            <a:endParaRPr lang="vi-VN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5064553" y="2243784"/>
            <a:ext cx="153062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val 5"/>
          <p:cNvSpPr/>
          <p:nvPr/>
        </p:nvSpPr>
        <p:spPr bwMode="auto">
          <a:xfrm>
            <a:off x="561227" y="1041423"/>
            <a:ext cx="381000" cy="39062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1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1369771" y="1533372"/>
            <a:ext cx="152400" cy="762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4669237" y="1607933"/>
            <a:ext cx="116062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Oval 15"/>
          <p:cNvSpPr/>
          <p:nvPr/>
        </p:nvSpPr>
        <p:spPr bwMode="auto">
          <a:xfrm>
            <a:off x="5355061" y="4459294"/>
            <a:ext cx="381000" cy="39062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6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1445971" y="1655051"/>
            <a:ext cx="381000" cy="39062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2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 flipH="1">
            <a:off x="4678154" y="2900411"/>
            <a:ext cx="152400" cy="762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6063892" y="2399740"/>
            <a:ext cx="144544" cy="54140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Connector 30"/>
          <p:cNvCxnSpPr/>
          <p:nvPr/>
        </p:nvCxnSpPr>
        <p:spPr bwMode="auto">
          <a:xfrm flipH="1">
            <a:off x="1371112" y="3532486"/>
            <a:ext cx="152400" cy="762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 flipH="1">
            <a:off x="5373031" y="4420599"/>
            <a:ext cx="132129" cy="4680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H="1">
            <a:off x="5220680" y="5130016"/>
            <a:ext cx="98189" cy="3965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Oval 38"/>
          <p:cNvSpPr/>
          <p:nvPr/>
        </p:nvSpPr>
        <p:spPr bwMode="auto">
          <a:xfrm>
            <a:off x="1543202" y="3718175"/>
            <a:ext cx="381000" cy="39062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5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4752525" y="3094346"/>
            <a:ext cx="381000" cy="39062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4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096000" y="2399740"/>
            <a:ext cx="381000" cy="390622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Arial" charset="0"/>
              </a:rPr>
              <a:t>3</a:t>
            </a:r>
            <a:endParaRPr lang="vi-VN" sz="2000" b="1" dirty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17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52" y="0"/>
            <a:ext cx="11065455" cy="580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58A49D-FC75-ECA7-E8C4-EC9EAE9E877C}"/>
              </a:ext>
            </a:extLst>
          </p:cNvPr>
          <p:cNvSpPr/>
          <p:nvPr/>
        </p:nvSpPr>
        <p:spPr>
          <a:xfrm>
            <a:off x="288952" y="5903563"/>
            <a:ext cx="10834418" cy="646331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mướp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sưởi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đâu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480A1-4EE9-91EB-B108-1684AA936A82}"/>
              </a:ext>
            </a:extLst>
          </p:cNvPr>
          <p:cNvSpPr/>
          <p:nvPr/>
        </p:nvSpPr>
        <p:spPr>
          <a:xfrm>
            <a:off x="288952" y="5903563"/>
            <a:ext cx="10989562" cy="646331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phận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75317-334A-AF36-6C2C-409A524597DA}"/>
              </a:ext>
            </a:extLst>
          </p:cNvPr>
          <p:cNvSpPr/>
          <p:nvPr/>
        </p:nvSpPr>
        <p:spPr>
          <a:xfrm>
            <a:off x="343560" y="5903563"/>
            <a:ext cx="10880345" cy="646331"/>
          </a:xfrm>
          <a:prstGeom prst="rect">
            <a:avLst/>
          </a:prstGeom>
          <a:solidFill>
            <a:srgbClr val="EEECE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34" y="874643"/>
            <a:ext cx="11188146" cy="4380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79174" y="228600"/>
            <a:ext cx="1984513" cy="646043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91840"/>
              <a:ext cx="752061" cy="6858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9624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Vaät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nuoâi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yeâu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VNI-Avo" pitchFamily="2" charset="0"/>
              </a:rPr>
              <a:t>thích</a:t>
            </a:r>
            <a:r>
              <a:rPr lang="en-US" sz="3600" b="1" dirty="0">
                <a:solidFill>
                  <a:srgbClr val="0070C0"/>
                </a:solidFill>
                <a:latin typeface="VNI-Avo" pitchFamily="2" charset="0"/>
              </a:rPr>
              <a:t> 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CCA46E4-A695-C8DA-5742-A467D119BA17}"/>
              </a:ext>
            </a:extLst>
          </p:cNvPr>
          <p:cNvSpPr/>
          <p:nvPr/>
        </p:nvSpPr>
        <p:spPr>
          <a:xfrm>
            <a:off x="829003" y="5486400"/>
            <a:ext cx="10946877" cy="58356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tran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6D042D-0B55-53DB-CCDB-052926BE8EE8}"/>
              </a:ext>
            </a:extLst>
          </p:cNvPr>
          <p:cNvSpPr/>
          <p:nvPr/>
        </p:nvSpPr>
        <p:spPr>
          <a:xfrm>
            <a:off x="844769" y="5465379"/>
            <a:ext cx="10480715" cy="58477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BCB445-E589-E682-3423-C3B43CEA5A5B}"/>
              </a:ext>
            </a:extLst>
          </p:cNvPr>
          <p:cNvSpPr/>
          <p:nvPr/>
        </p:nvSpPr>
        <p:spPr>
          <a:xfrm>
            <a:off x="829003" y="5214466"/>
            <a:ext cx="10414788" cy="1076325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ề con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bldLvl="0" animBg="1"/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42726" y="36895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672951" y="1419914"/>
            <a:ext cx="1186898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latin typeface="VNI-Avo" pitchFamily="2" charset="0"/>
              </a:rPr>
              <a:t>  </a:t>
            </a:r>
            <a:r>
              <a:rPr lang="en-US" sz="4800" b="1" dirty="0" err="1">
                <a:latin typeface="VNI-Avo" pitchFamily="2" charset="0"/>
              </a:rPr>
              <a:t>böôùc</a:t>
            </a:r>
            <a:r>
              <a:rPr lang="en-US" sz="4800" b="1" dirty="0">
                <a:latin typeface="VNI-Avo" pitchFamily="2" charset="0"/>
              </a:rPr>
              <a:t>	 </a:t>
            </a:r>
            <a:r>
              <a:rPr lang="en-US" sz="4800" b="1" dirty="0" err="1">
                <a:latin typeface="VNI-Avo" pitchFamily="2" charset="0"/>
              </a:rPr>
              <a:t>löôïc</a:t>
            </a:r>
            <a:r>
              <a:rPr lang="en-US" sz="4800" b="1" dirty="0">
                <a:latin typeface="VNI-Avo" pitchFamily="2" charset="0"/>
              </a:rPr>
              <a:t>	   </a:t>
            </a:r>
            <a:r>
              <a:rPr lang="en-US" sz="4800" b="1" dirty="0" err="1">
                <a:latin typeface="VNI-Avo" pitchFamily="2" charset="0"/>
              </a:rPr>
              <a:t>ngöôïc</a:t>
            </a:r>
            <a:r>
              <a:rPr lang="en-US" sz="4800" b="1" dirty="0">
                <a:latin typeface="VNI-Avo" pitchFamily="2" charset="0"/>
              </a:rPr>
              <a:t>	     </a:t>
            </a:r>
            <a:r>
              <a:rPr lang="en-US" sz="4800" b="1" dirty="0" err="1">
                <a:latin typeface="VNI-Avo" pitchFamily="2" charset="0"/>
              </a:rPr>
              <a:t>nöôùc</a:t>
            </a:r>
            <a:endParaRPr lang="en-US" sz="4800" b="1" dirty="0"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VNI-Avo" pitchFamily="2" charset="0"/>
              </a:rPr>
              <a:t>  </a:t>
            </a:r>
            <a:r>
              <a:rPr lang="en-US" sz="4800" b="1" dirty="0" err="1">
                <a:latin typeface="VNI-Avo" pitchFamily="2" charset="0"/>
              </a:rPr>
              <a:t>löôùt</a:t>
            </a:r>
            <a:r>
              <a:rPr lang="en-US" sz="4800" b="1" dirty="0">
                <a:latin typeface="VNI-Avo" pitchFamily="2" charset="0"/>
              </a:rPr>
              <a:t>	      </a:t>
            </a:r>
            <a:r>
              <a:rPr lang="en-US" sz="4800" b="1" dirty="0" err="1">
                <a:latin typeface="VNI-Avo" pitchFamily="2" charset="0"/>
              </a:rPr>
              <a:t>löôït</a:t>
            </a:r>
            <a:r>
              <a:rPr lang="en-US" sz="4800" b="1" dirty="0">
                <a:latin typeface="VNI-Avo" pitchFamily="2" charset="0"/>
              </a:rPr>
              <a:t>	   </a:t>
            </a:r>
            <a:r>
              <a:rPr lang="en-US" sz="4800" b="1" dirty="0" err="1">
                <a:latin typeface="VNI-Avo" pitchFamily="2" charset="0"/>
              </a:rPr>
              <a:t>möôùt</a:t>
            </a:r>
            <a:r>
              <a:rPr lang="en-US" sz="4800" b="1" dirty="0">
                <a:latin typeface="VNI-Avo" pitchFamily="2" charset="0"/>
              </a:rPr>
              <a:t>	    </a:t>
            </a:r>
            <a:r>
              <a:rPr lang="en-US" sz="4800" b="1" dirty="0" err="1">
                <a:latin typeface="VNI-Avo" pitchFamily="2" charset="0"/>
              </a:rPr>
              <a:t>möôït</a:t>
            </a:r>
            <a:endParaRPr lang="en-US" sz="4800" b="1" dirty="0"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latin typeface="VNI-Avo" pitchFamily="2" charset="0"/>
              </a:rPr>
              <a:t>  </a:t>
            </a:r>
            <a:r>
              <a:rPr lang="en-US" sz="4800" b="1" dirty="0" err="1">
                <a:latin typeface="VNI-Avo" pitchFamily="2" charset="0"/>
              </a:rPr>
              <a:t>thöôùc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keû</a:t>
            </a:r>
            <a:r>
              <a:rPr lang="en-US" sz="4800" b="1" dirty="0">
                <a:latin typeface="VNI-Avo" pitchFamily="2" charset="0"/>
              </a:rPr>
              <a:t>      </a:t>
            </a:r>
            <a:r>
              <a:rPr lang="en-US" sz="4800" b="1" dirty="0" err="1">
                <a:latin typeface="VNI-Avo" pitchFamily="2" charset="0"/>
              </a:rPr>
              <a:t>döôïc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só</a:t>
            </a:r>
            <a:r>
              <a:rPr lang="en-US" sz="4800" b="1" dirty="0">
                <a:latin typeface="VNI-Avo" pitchFamily="2" charset="0"/>
              </a:rPr>
              <a:t>       </a:t>
            </a:r>
            <a:r>
              <a:rPr lang="en-US" sz="4800" b="1" dirty="0" err="1">
                <a:latin typeface="VNI-Avo" pitchFamily="2" charset="0"/>
              </a:rPr>
              <a:t>löôùt</a:t>
            </a:r>
            <a:r>
              <a:rPr lang="en-US" sz="4800" b="1" dirty="0">
                <a:latin typeface="VNI-Avo" pitchFamily="2" charset="0"/>
              </a:rPr>
              <a:t> </a:t>
            </a:r>
            <a:r>
              <a:rPr lang="en-US" sz="4800" b="1" dirty="0" err="1">
                <a:latin typeface="VNI-Avo" pitchFamily="2" charset="0"/>
              </a:rPr>
              <a:t>vaùn</a:t>
            </a:r>
            <a:endParaRPr lang="en-US" sz="4800" b="1" dirty="0">
              <a:latin typeface="VNI-Avo" pitchFamily="2" charset="0"/>
            </a:endParaRPr>
          </a:p>
          <a:p>
            <a:pPr algn="ctr">
              <a:lnSpc>
                <a:spcPct val="150000"/>
              </a:lnSpc>
            </a:pPr>
            <a:endParaRPr lang="en-US" sz="54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2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2291" y="1465970"/>
            <a:ext cx="1134992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Luùc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hoïc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haùt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laøm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ca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só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Luùc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nghe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meï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ñoïc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thô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trôû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thaønh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nhaø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thô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Khi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ra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bieån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laø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ngöôøi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laùi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taøu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vöôït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qua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nhöõng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con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soùng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lôùn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Nhìn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leân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baàu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trôøi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, Nam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laïi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öôùc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thaønh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phi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coâng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. Nam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töï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hoûi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: “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Bao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giôø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mình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môùi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lôùn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VNI-Avo" pitchFamily="2" charset="0"/>
              </a:rPr>
              <a:t>nhæ</a:t>
            </a:r>
            <a:r>
              <a:rPr lang="en-US" sz="3800" b="1" dirty="0">
                <a:solidFill>
                  <a:srgbClr val="002060"/>
                </a:solidFill>
                <a:latin typeface="VNI-Avo" pitchFamily="2" charset="0"/>
              </a:rPr>
              <a:t>?”</a:t>
            </a:r>
            <a:endParaRPr lang="vi-VN" sz="3800" b="1" dirty="0">
              <a:solidFill>
                <a:srgbClr val="002060"/>
              </a:solidFill>
            </a:endParaRPr>
          </a:p>
        </p:txBody>
      </p:sp>
      <p:sp>
        <p:nvSpPr>
          <p:cNvPr id="5" name="Rectangle: Rounded Corners 2">
            <a:extLst>
              <a:ext uri="{FF2B5EF4-FFF2-40B4-BE49-F238E27FC236}">
                <a16:creationId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342726" y="368950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4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09" y="217469"/>
            <a:ext cx="11480913" cy="5168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370368" y="288786"/>
            <a:ext cx="3048000" cy="838200"/>
            <a:chOff x="-1179758" y="288786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-570158" y="288786"/>
              <a:ext cx="2438400" cy="838200"/>
            </a:xfrm>
            <a:prstGeom prst="round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>
                  <a:solidFill>
                    <a:schemeClr val="bg1"/>
                  </a:solidFill>
                </a:rPr>
                <a:t>Nhận</a:t>
              </a:r>
              <a:r>
                <a:rPr lang="en-US" sz="3600" b="1" dirty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-1179758" y="288786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0368" y="5388114"/>
            <a:ext cx="114969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Hoa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möôùp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vaøng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öôm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böôùm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bay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raäp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rôøn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. 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4808" y="5388409"/>
            <a:ext cx="131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öôm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93408" y="5368531"/>
            <a:ext cx="1170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öôp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0737" y="5388409"/>
            <a:ext cx="13131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C0462"/>
                </a:solidFill>
                <a:latin typeface="VNI-Avo" pitchFamily="2" charset="0"/>
              </a:rPr>
              <a:t>öôm</a:t>
            </a:r>
            <a:endParaRPr lang="vi-VN" sz="40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31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/>
      <p:bldP spid="17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75472" y="1881711"/>
            <a:ext cx="73151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r>
              <a:rPr lang="en-US" sz="8800" b="1" dirty="0">
                <a:solidFill>
                  <a:srgbClr val="FF0000"/>
                </a:solidFill>
                <a:latin typeface="VNI-Avo" pitchFamily="2" charset="0"/>
              </a:rPr>
              <a:t>    </a:t>
            </a:r>
            <a:r>
              <a:rPr lang="en-US" sz="8800" b="1" dirty="0" err="1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en-US" sz="8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7041892" y="5475660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7041892" y="5514407"/>
            <a:ext cx="392621" cy="198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875472" y="1881711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0070C0"/>
                </a:solidFill>
                <a:latin typeface="VNI-Avo" pitchFamily="2" charset="0"/>
              </a:rPr>
              <a:t>öô</a:t>
            </a:r>
            <a:endParaRPr lang="en-US" sz="8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5637162" y="1856104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 err="1">
                <a:solidFill>
                  <a:srgbClr val="0070C0"/>
                </a:solidFill>
                <a:latin typeface="VNI-Avo" pitchFamily="2" charset="0"/>
              </a:rPr>
              <a:t>öô</a:t>
            </a:r>
            <a:endParaRPr lang="en-US" sz="8800" b="1" dirty="0">
              <a:solidFill>
                <a:srgbClr val="0070C0"/>
              </a:solidFill>
              <a:latin typeface="VNI-Avo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3280204" y="1872931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00B050"/>
                </a:solidFill>
                <a:latin typeface="VNI-Avo" pitchFamily="2" charset="0"/>
              </a:rPr>
              <a:t>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7022351" y="1879033"/>
            <a:ext cx="272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8800" b="1" dirty="0">
                <a:solidFill>
                  <a:srgbClr val="7030A0"/>
                </a:solidFill>
                <a:latin typeface="VNI-Avo" pitchFamily="2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64227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 flipH="1">
            <a:off x="3256302" y="645844"/>
            <a:ext cx="2362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7106479" y="645845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459356" y="2049662"/>
            <a:ext cx="3210519" cy="1970988"/>
            <a:chOff x="344555" y="1790522"/>
            <a:chExt cx="3210519" cy="1970988"/>
          </a:xfrm>
          <a:solidFill>
            <a:srgbClr val="CCECFF"/>
          </a:solidFill>
        </p:grpSpPr>
        <p:sp>
          <p:nvSpPr>
            <p:cNvPr id="21" name="Rectangle 20"/>
            <p:cNvSpPr/>
            <p:nvPr/>
          </p:nvSpPr>
          <p:spPr bwMode="auto">
            <a:xfrm>
              <a:off x="344556" y="179235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1954874" y="1790522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344555" y="2770910"/>
              <a:ext cx="3210519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4800" b="1">
                <a:solidFill>
                  <a:srgbClr val="0033CC"/>
                </a:solidFill>
                <a:latin typeface="VNI-Avo" pitchFamily="2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953001" y="2095142"/>
            <a:ext cx="5982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b</a:t>
            </a:r>
          </a:p>
        </p:txBody>
      </p:sp>
      <p:sp>
        <p:nvSpPr>
          <p:cNvPr id="31" name="TextBox 30"/>
          <p:cNvSpPr txBox="1"/>
          <p:nvPr/>
        </p:nvSpPr>
        <p:spPr>
          <a:xfrm flipH="1">
            <a:off x="6115879" y="2126140"/>
            <a:ext cx="1676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299419" y="3106249"/>
            <a:ext cx="2091981" cy="835813"/>
            <a:chOff x="3775418" y="3106248"/>
            <a:chExt cx="2091981" cy="835813"/>
          </a:xfrm>
        </p:grpSpPr>
        <p:sp>
          <p:nvSpPr>
            <p:cNvPr id="35" name="TextBox 34"/>
            <p:cNvSpPr txBox="1"/>
            <p:nvPr/>
          </p:nvSpPr>
          <p:spPr>
            <a:xfrm>
              <a:off x="3775418" y="3106248"/>
              <a:ext cx="1976823" cy="830997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2060"/>
                  </a:solidFill>
                  <a:latin typeface="VNI-Avo" pitchFamily="2" charset="0"/>
                </a:rPr>
                <a:t>böôùm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 flipH="1">
              <a:off x="4201558" y="3111064"/>
              <a:ext cx="16658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rgbClr val="FF0000"/>
                  </a:solidFill>
                  <a:latin typeface="VNI-Avo" pitchFamily="2" charset="0"/>
                </a:rPr>
                <a:t>öôm</a:t>
              </a:r>
              <a:endParaRPr lang="en-US" sz="4800" b="1" dirty="0">
                <a:solidFill>
                  <a:srgbClr val="FF0000"/>
                </a:solidFill>
                <a:latin typeface="VNI-Avo" pitchFamily="2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 flipH="1">
            <a:off x="543339" y="4124561"/>
            <a:ext cx="11648661" cy="2154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chöôøm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ñöôïm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  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göôm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	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öôùm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löôïm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möôùp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	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nöôïp</a:t>
            </a:r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	       </a:t>
            </a:r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öôùp</a:t>
            </a:r>
            <a:endParaRPr lang="en-US" sz="48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flipH="1">
            <a:off x="1371600" y="47464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97563" y="238536"/>
            <a:ext cx="2425149" cy="755377"/>
            <a:chOff x="420916" y="524465"/>
            <a:chExt cx="1868558" cy="542334"/>
          </a:xfrm>
        </p:grpSpPr>
        <p:sp>
          <p:nvSpPr>
            <p:cNvPr id="24" name="Rounded Rectangle 23"/>
            <p:cNvSpPr/>
            <p:nvPr/>
          </p:nvSpPr>
          <p:spPr>
            <a:xfrm>
              <a:off x="961104" y="524465"/>
              <a:ext cx="1328370" cy="54233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</a:rPr>
                <a:t>Đọc</a:t>
              </a:r>
              <a:endParaRPr lang="vi-VN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420916" y="524466"/>
              <a:ext cx="722083" cy="542333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0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85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0" grpId="0"/>
      <p:bldP spid="31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16006" y="5467101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>
                <a:latin typeface="VNI-Avo" pitchFamily="2" charset="0"/>
              </a:rPr>
              <a:t> </a:t>
            </a:r>
            <a:r>
              <a:rPr lang="en-US" sz="6000" b="1" dirty="0">
                <a:latin typeface="VNI-Avo" pitchFamily="2" charset="0"/>
              </a:rPr>
              <a:t>con </a:t>
            </a:r>
            <a:r>
              <a:rPr lang="en-US" sz="6000" b="1" dirty="0" err="1">
                <a:latin typeface="VNI-Avo" pitchFamily="2" charset="0"/>
              </a:rPr>
              <a:t>böôùm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6230" y="5486978"/>
            <a:ext cx="26740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öôùm</a:t>
            </a:r>
            <a:endParaRPr lang="en-US" sz="6000" dirty="0"/>
          </a:p>
        </p:txBody>
      </p:sp>
      <p:sp>
        <p:nvSpPr>
          <p:cNvPr id="13" name="Rectangle 12"/>
          <p:cNvSpPr/>
          <p:nvPr/>
        </p:nvSpPr>
        <p:spPr>
          <a:xfrm>
            <a:off x="4134678" y="4293704"/>
            <a:ext cx="7354957" cy="1093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3" y="274154"/>
            <a:ext cx="10349948" cy="4910842"/>
          </a:xfrm>
        </p:spPr>
      </p:pic>
    </p:spTree>
    <p:extLst>
      <p:ext uri="{BB962C8B-B14F-4D97-AF65-F5344CB8AC3E}">
        <p14:creationId xmlns:p14="http://schemas.microsoft.com/office/powerpoint/2010/main" val="267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1DBB9-F01A-489A-B49F-3C6835C14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711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0" name="Rectangle 9"/>
          <p:cNvSpPr/>
          <p:nvPr/>
        </p:nvSpPr>
        <p:spPr>
          <a:xfrm>
            <a:off x="2967000" y="5560598"/>
            <a:ext cx="56407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600" b="1" dirty="0">
                <a:solidFill>
                  <a:srgbClr val="FF0000"/>
                </a:solidFill>
                <a:latin typeface="VNI-Avo" pitchFamily="2" charset="0"/>
              </a:rPr>
              <a:t> </a:t>
            </a:r>
            <a:r>
              <a:rPr lang="en-US" sz="56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nöôøm</a:t>
            </a:r>
            <a:r>
              <a:rPr lang="en-US" sz="6000" b="1" dirty="0">
                <a:latin typeface="VNI-Avo" pitchFamily="2" charset="0"/>
              </a:rPr>
              <a:t> </a:t>
            </a:r>
            <a:r>
              <a:rPr lang="en-US" sz="6000" b="1" dirty="0" err="1">
                <a:latin typeface="VNI-Avo" pitchFamily="2" charset="0"/>
              </a:rPr>
              <a:t>nöôïp</a:t>
            </a:r>
            <a:endParaRPr lang="vi-VN" sz="6000" b="1" dirty="0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9222" y="5577033"/>
            <a:ext cx="1756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öôp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95" y="180730"/>
            <a:ext cx="9914114" cy="512676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06087" y="5576095"/>
            <a:ext cx="21678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VNI-Avo" pitchFamily="2" charset="0"/>
              </a:rPr>
              <a:t>öôm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3730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0360A98E1D8F6A488B746904063FBA97" ma:contentTypeVersion="8" ma:contentTypeDescription="Tạo tài liệu mới." ma:contentTypeScope="" ma:versionID="414989cb5630d17f64c0f115ea2246bd">
  <xsd:schema xmlns:xsd="http://www.w3.org/2001/XMLSchema" xmlns:xs="http://www.w3.org/2001/XMLSchema" xmlns:p="http://schemas.microsoft.com/office/2006/metadata/properties" xmlns:ns3="4e8073da-2e07-4fe2-b5b4-71939aa50284" targetNamespace="http://schemas.microsoft.com/office/2006/metadata/properties" ma:root="true" ma:fieldsID="8d832bbe9e7b6f156e06ad6d0634c063" ns3:_="">
    <xsd:import namespace="4e8073da-2e07-4fe2-b5b4-71939aa502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073da-2e07-4fe2-b5b4-71939aa502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F25A41-2B8A-4A4E-96C5-2E1A22D962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5988C3-9D9F-4D91-8D8B-64EA1B780DD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e8073da-2e07-4fe2-b5b4-71939aa5028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673F1BD-7981-4C48-BF4B-ADA8F4C6C6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8073da-2e07-4fe2-b5b4-71939aa502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374</Words>
  <Application>Microsoft Office PowerPoint</Application>
  <PresentationFormat>Widescreen</PresentationFormat>
  <Paragraphs>76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UTM Avo</vt:lpstr>
      <vt:lpstr>.VnAvant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Vaät nuoâi yeâu thích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48</cp:revision>
  <dcterms:created xsi:type="dcterms:W3CDTF">2020-08-20T10:02:23Z</dcterms:created>
  <dcterms:modified xsi:type="dcterms:W3CDTF">2024-12-28T18:53:14Z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0x0101000360A98E1D8F6A488B746904063FBA97</vt:lpwstr>
  </property>
</Properties>
</file>